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1840" autoAdjust="0"/>
  </p:normalViewPr>
  <p:slideViewPr>
    <p:cSldViewPr snapToGrid="0">
      <p:cViewPr varScale="1">
        <p:scale>
          <a:sx n="55" d="100"/>
          <a:sy n="55" d="100"/>
        </p:scale>
        <p:origin x="3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38738-8208-4BFE-BB9A-5AF97CB8BE12}" type="datetimeFigureOut">
              <a:rPr kumimoji="1" lang="ja-JP" altLang="en-US" smtClean="0"/>
              <a:t>2017/10/25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159D3-2CCC-41C5-BB7A-D0A9DF60D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9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159D3-2CCC-41C5-BB7A-D0A9DF60D9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7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800" dirty="0" smtClean="0"/>
              <a:t>Development of </a:t>
            </a:r>
            <a:r>
              <a:rPr lang="en-US" altLang="ja-JP" sz="4800" dirty="0"/>
              <a:t>SIAP database of training resources</a:t>
            </a:r>
            <a:br>
              <a:rPr lang="en-US" altLang="ja-JP" sz="4800" dirty="0"/>
            </a:br>
            <a:r>
              <a:rPr lang="en-US" altLang="ja-JP" sz="4800" dirty="0"/>
              <a:t>Network for the coordination of statistical training in </a:t>
            </a:r>
            <a:r>
              <a:rPr lang="en-US" altLang="ja-JP" sz="4800" dirty="0" smtClean="0"/>
              <a:t>Asia and the Pacific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Ministry of internal affairs and communications</a:t>
            </a:r>
          </a:p>
          <a:p>
            <a:r>
              <a:rPr lang="en-US" altLang="ja-JP" dirty="0" smtClean="0"/>
              <a:t>Government of japan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49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976255" y="5217070"/>
            <a:ext cx="4042856" cy="1054567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ローチャート : 複数書類 1"/>
          <p:cNvSpPr/>
          <p:nvPr/>
        </p:nvSpPr>
        <p:spPr>
          <a:xfrm>
            <a:off x="6920916" y="2842588"/>
            <a:ext cx="2088232" cy="1301420"/>
          </a:xfrm>
          <a:prstGeom prst="flowChartMultidocumen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904691" y="2188860"/>
            <a:ext cx="3960441" cy="478313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049985" y="1313228"/>
            <a:ext cx="5175187" cy="489849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829958" y="2126613"/>
            <a:ext cx="1706582" cy="743685"/>
          </a:xfrm>
          <a:prstGeom prst="roundRect">
            <a:avLst/>
          </a:prstGeom>
          <a:solidFill>
            <a:schemeClr val="bg1"/>
          </a:solidFill>
          <a:ln w="349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475459" y="2811189"/>
            <a:ext cx="1517465" cy="1069087"/>
            <a:chOff x="4735858" y="3111351"/>
            <a:chExt cx="1517465" cy="1069087"/>
          </a:xfrm>
        </p:grpSpPr>
        <p:pic>
          <p:nvPicPr>
            <p:cNvPr id="8" name="Picture 9" descr="C:\Users\000031\Downloads\f1579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1831" y="3111351"/>
              <a:ext cx="1115622" cy="777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4735858" y="3903439"/>
              <a:ext cx="15174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b="1" dirty="0" smtClean="0">
                  <a:latin typeface="+mn-ea"/>
                </a:rPr>
                <a:t>DATABASE</a:t>
              </a:r>
              <a:endParaRPr kumimoji="1" lang="ja-JP" altLang="en-US" sz="1200" b="1" dirty="0">
                <a:latin typeface="+mn-ea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943271" y="4060878"/>
            <a:ext cx="2265677" cy="1008112"/>
            <a:chOff x="4486405" y="4437112"/>
            <a:chExt cx="2265677" cy="1008112"/>
          </a:xfrm>
        </p:grpSpPr>
        <p:sp>
          <p:nvSpPr>
            <p:cNvPr id="11" name="雲 10"/>
            <p:cNvSpPr/>
            <p:nvPr/>
          </p:nvSpPr>
          <p:spPr>
            <a:xfrm>
              <a:off x="4486405" y="4653136"/>
              <a:ext cx="2265677" cy="576064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Internet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下矢印 11"/>
            <p:cNvSpPr/>
            <p:nvPr/>
          </p:nvSpPr>
          <p:spPr>
            <a:xfrm>
              <a:off x="5527946" y="5301208"/>
              <a:ext cx="45719" cy="14401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上矢印 12"/>
            <p:cNvSpPr/>
            <p:nvPr/>
          </p:nvSpPr>
          <p:spPr>
            <a:xfrm>
              <a:off x="5527946" y="4437112"/>
              <a:ext cx="45719" cy="14401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下矢印 13"/>
          <p:cNvSpPr/>
          <p:nvPr/>
        </p:nvSpPr>
        <p:spPr>
          <a:xfrm>
            <a:off x="5976710" y="1815082"/>
            <a:ext cx="80110" cy="34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72781" y="1855340"/>
            <a:ext cx="4982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Request for </a:t>
            </a:r>
            <a:r>
              <a:rPr lang="en-US" altLang="ja-JP" sz="1400" dirty="0" smtClean="0"/>
              <a:t>development </a:t>
            </a:r>
            <a:r>
              <a:rPr lang="en-US" altLang="ja-JP" sz="1400" dirty="0" smtClean="0"/>
              <a:t>of </a:t>
            </a:r>
            <a:r>
              <a:rPr lang="en-US" altLang="ja-JP" sz="1400" dirty="0"/>
              <a:t>statistical training resource database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26216" y="4651938"/>
            <a:ext cx="2873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Data </a:t>
            </a:r>
            <a:r>
              <a:rPr lang="en-US" altLang="ja-JP" sz="1400" dirty="0" smtClean="0"/>
              <a:t>input, information </a:t>
            </a:r>
            <a:r>
              <a:rPr lang="en-US" altLang="ja-JP" sz="1400" dirty="0"/>
              <a:t>sharing</a:t>
            </a:r>
            <a:br>
              <a:rPr lang="en-US" altLang="ja-JP" sz="1400" dirty="0"/>
            </a:br>
            <a:r>
              <a:rPr lang="en-US" altLang="ja-JP" sz="1400" dirty="0" smtClean="0"/>
              <a:t>Suggestions of improvement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7" name="左右矢印 16"/>
          <p:cNvSpPr/>
          <p:nvPr/>
        </p:nvSpPr>
        <p:spPr>
          <a:xfrm flipV="1">
            <a:off x="3568152" y="2477436"/>
            <a:ext cx="1304926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25553" y="1922091"/>
            <a:ext cx="14411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Coordination </a:t>
            </a:r>
            <a:r>
              <a:rPr lang="en-US" altLang="ja-JP" sz="1400" dirty="0"/>
              <a:t>of requests </a:t>
            </a:r>
            <a:r>
              <a:rPr lang="en-US" altLang="ja-JP" sz="1400" dirty="0" smtClean="0"/>
              <a:t>and</a:t>
            </a:r>
          </a:p>
          <a:p>
            <a:pPr algn="ctr"/>
            <a:endParaRPr lang="en-US" altLang="ja-JP" sz="1400" dirty="0"/>
          </a:p>
          <a:p>
            <a:pPr algn="ctr"/>
            <a:r>
              <a:rPr lang="en-US" altLang="ja-JP" sz="1400" dirty="0" smtClean="0"/>
              <a:t>opinions for improvement etc</a:t>
            </a:r>
            <a:r>
              <a:rPr lang="en-US" altLang="ja-JP" sz="1400" dirty="0"/>
              <a:t>.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19" name="Picture 3" descr="D:\user\000031\Desktop\image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75" b="4875"/>
          <a:stretch/>
        </p:blipFill>
        <p:spPr bwMode="auto">
          <a:xfrm>
            <a:off x="7208948" y="5393715"/>
            <a:ext cx="709484" cy="73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C:\Users\000031\Downloads\pics136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985" y="5540603"/>
            <a:ext cx="545271" cy="47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4668985" y="5338231"/>
            <a:ext cx="269635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NSOs</a:t>
            </a:r>
            <a:r>
              <a:rPr kumimoji="1" lang="ja-JP" altLang="en-US" sz="1600" dirty="0"/>
              <a:t> </a:t>
            </a:r>
            <a:r>
              <a:rPr kumimoji="1" lang="en-US" altLang="ja-JP" sz="1600" dirty="0" smtClean="0"/>
              <a:t>/ NSS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 smtClean="0"/>
              <a:t>Statistical Institutes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 smtClean="0"/>
              <a:t>International Organizations</a:t>
            </a:r>
            <a:endParaRPr kumimoji="1" lang="ja-JP" altLang="en-US" sz="1600" dirty="0"/>
          </a:p>
        </p:txBody>
      </p:sp>
      <p:pic>
        <p:nvPicPr>
          <p:cNvPr id="22" name="Picture 11" descr="D:\user\001218\Desktop\logo_MIC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56" y="2201949"/>
            <a:ext cx="15906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D:\user\001218\Desktop\siap_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53" y="2235125"/>
            <a:ext cx="1156716" cy="41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4873078" y="2163117"/>
            <a:ext cx="249972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/>
              <a:t>Statistical Institute for</a:t>
            </a:r>
          </a:p>
          <a:p>
            <a:pPr algn="ctr"/>
            <a:r>
              <a:rPr kumimoji="1" lang="en-US" altLang="ja-JP" sz="1600" b="1" dirty="0" smtClean="0"/>
              <a:t>Asia and the Pacific</a:t>
            </a:r>
            <a:endParaRPr kumimoji="1" lang="ja-JP" altLang="en-US" sz="1200" dirty="0">
              <a:latin typeface="+mn-ea"/>
            </a:endParaRPr>
          </a:p>
        </p:txBody>
      </p:sp>
      <p:pic>
        <p:nvPicPr>
          <p:cNvPr id="25" name="Picture 10" descr="D:\user\001218\Desktop\escap_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23" y="1371029"/>
            <a:ext cx="1457325" cy="4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3976255" y="1281675"/>
            <a:ext cx="35566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/>
              <a:t>Economic and Social Commission </a:t>
            </a:r>
            <a:r>
              <a:rPr lang="en-US" altLang="ja-JP" sz="1600" b="1" dirty="0" smtClean="0"/>
              <a:t>for</a:t>
            </a:r>
          </a:p>
          <a:p>
            <a:pPr algn="ctr"/>
            <a:r>
              <a:rPr lang="en-US" altLang="ja-JP" sz="1600" b="1" dirty="0" smtClean="0"/>
              <a:t>Asia </a:t>
            </a:r>
            <a:r>
              <a:rPr lang="en-US" altLang="ja-JP" sz="1600" b="1" dirty="0"/>
              <a:t>and the Pacific</a:t>
            </a:r>
            <a:endParaRPr kumimoji="1" lang="en-US" altLang="ja-JP" sz="16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20916" y="3149175"/>
            <a:ext cx="1821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ea typeface="ＭＳ Ｐ明朝" panose="02020600040205080304" pitchFamily="18" charset="-128"/>
              </a:rPr>
              <a:t>Training Resources</a:t>
            </a:r>
          </a:p>
          <a:p>
            <a:r>
              <a:rPr lang="en-US" altLang="ja-JP" sz="1200" dirty="0" smtClean="0">
                <a:ea typeface="ＭＳ Ｐ明朝" panose="02020600040205080304" pitchFamily="18" charset="-128"/>
              </a:rPr>
              <a:t> -Overview of the course</a:t>
            </a:r>
          </a:p>
          <a:p>
            <a:r>
              <a:rPr kumimoji="1" lang="en-US" altLang="ja-JP" sz="1200" dirty="0" smtClean="0">
                <a:ea typeface="ＭＳ Ｐ明朝" panose="02020600040205080304" pitchFamily="18" charset="-128"/>
              </a:rPr>
              <a:t> -Experts</a:t>
            </a:r>
            <a:endParaRPr lang="en-US" altLang="ja-JP" sz="1200" dirty="0" smtClean="0">
              <a:ea typeface="ＭＳ Ｐ明朝" panose="02020600040205080304" pitchFamily="18" charset="-128"/>
            </a:endParaRPr>
          </a:p>
          <a:p>
            <a:r>
              <a:rPr kumimoji="1" lang="en-US" altLang="ja-JP" sz="1200" dirty="0" smtClean="0">
                <a:ea typeface="ＭＳ Ｐ明朝" panose="02020600040205080304" pitchFamily="18" charset="-128"/>
              </a:rPr>
              <a:t> -Materials etc.</a:t>
            </a:r>
            <a:endParaRPr kumimoji="1" lang="ja-JP" altLang="en-US" sz="1200" dirty="0">
              <a:ea typeface="ＭＳ Ｐ明朝" panose="02020600040205080304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28113" y="3721611"/>
            <a:ext cx="2459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Checking </a:t>
            </a:r>
            <a:r>
              <a:rPr lang="en-US" altLang="ja-JP" sz="1400" dirty="0"/>
              <a:t>input data</a:t>
            </a:r>
            <a:br>
              <a:rPr lang="en-US" altLang="ja-JP" sz="1400" dirty="0"/>
            </a:br>
            <a:r>
              <a:rPr lang="en-US" altLang="ja-JP" sz="1400" dirty="0"/>
              <a:t>Grasp demand / </a:t>
            </a:r>
            <a:r>
              <a:rPr lang="en-US" altLang="ja-JP" sz="1400" dirty="0" smtClean="0"/>
              <a:t>improvement</a:t>
            </a:r>
          </a:p>
          <a:p>
            <a:r>
              <a:rPr lang="en-US" altLang="ja-JP" sz="1400" dirty="0" smtClean="0"/>
              <a:t>  opinion </a:t>
            </a:r>
            <a:r>
              <a:rPr lang="en-US" altLang="ja-JP" sz="1400" dirty="0"/>
              <a:t>etc</a:t>
            </a:r>
            <a:r>
              <a:rPr lang="en-US" altLang="ja-JP" sz="1400" dirty="0" smtClean="0"/>
              <a:t>.</a:t>
            </a:r>
            <a:endParaRPr kumimoji="1"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2905110" y="411863"/>
            <a:ext cx="6435663" cy="5456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u="sng" dirty="0" smtClean="0"/>
              <a:t>Overview of the database</a:t>
            </a:r>
            <a:endParaRPr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21162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Contents to be included in the database</a:t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85779"/>
            <a:ext cx="6492875" cy="4949918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618509"/>
            <a:ext cx="3200400" cy="368669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Country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/>
              <a:t>Organization / Institution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Training subject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/>
              <a:t>Experts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Place of training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/>
              <a:t>Target participant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Training methods (Face to face, e-learning etc.)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/>
              <a:t>Schedule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Training overview</a:t>
            </a:r>
          </a:p>
          <a:p>
            <a:pPr algn="r"/>
            <a:r>
              <a:rPr lang="en-US" altLang="ja-JP" dirty="0" smtClean="0"/>
              <a:t>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70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database is like this…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en-US" altLang="ja-JP" dirty="0" smtClean="0"/>
              <a:t> The database will launch internally with major browsers such like Firefox, Chrome, Internet Explorer and Safari.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SIAP </a:t>
            </a:r>
            <a:r>
              <a:rPr lang="en-US" altLang="ja-JP" dirty="0" smtClean="0"/>
              <a:t>will be </a:t>
            </a:r>
            <a:r>
              <a:rPr lang="en-US" altLang="ja-JP" dirty="0"/>
              <a:t>responsible for the authentication </a:t>
            </a:r>
            <a:r>
              <a:rPr lang="en-US" altLang="ja-JP" dirty="0" smtClean="0"/>
              <a:t>process as secretariat of the database.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</a:t>
            </a:r>
            <a:r>
              <a:rPr lang="en-US" altLang="ja-JP" dirty="0" smtClean="0"/>
              <a:t>Information on completed </a:t>
            </a:r>
            <a:r>
              <a:rPr lang="en-US" altLang="ja-JP" dirty="0" err="1" smtClean="0"/>
              <a:t>programmes</a:t>
            </a:r>
            <a:r>
              <a:rPr lang="en-US" altLang="ja-JP" dirty="0" smtClean="0"/>
              <a:t> will be accumulated.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</a:t>
            </a:r>
            <a:r>
              <a:rPr lang="en-US" altLang="ja-JP" dirty="0" smtClean="0"/>
              <a:t>Training </a:t>
            </a:r>
            <a:r>
              <a:rPr lang="en-US" altLang="ja-JP" dirty="0" err="1" smtClean="0"/>
              <a:t>Programmes</a:t>
            </a:r>
            <a:r>
              <a:rPr lang="en-US" altLang="ja-JP" dirty="0" smtClean="0"/>
              <a:t> will be classified into nine areas of SIAP work.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</a:t>
            </a:r>
            <a:r>
              <a:rPr lang="en-US" altLang="ja-JP" dirty="0" smtClean="0"/>
              <a:t>If you click “search” </a:t>
            </a:r>
            <a:r>
              <a:rPr lang="en-US" altLang="ja-JP" dirty="0" smtClean="0"/>
              <a:t>without </a:t>
            </a:r>
            <a:r>
              <a:rPr lang="en-US" altLang="ja-JP" dirty="0" smtClean="0"/>
              <a:t>selecting any items, the result shows all information.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</a:t>
            </a:r>
            <a:r>
              <a:rPr lang="en-US" altLang="ja-JP" dirty="0" smtClean="0"/>
              <a:t>CVs of statistical experts will be uploaded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pdf format.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dirty="0"/>
              <a:t> </a:t>
            </a:r>
            <a:r>
              <a:rPr lang="en-US" altLang="ja-JP" dirty="0" smtClean="0"/>
              <a:t>Search result is downloadable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CSV format.</a:t>
            </a:r>
          </a:p>
          <a:p>
            <a:pPr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u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7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Launch sc</a:t>
            </a:r>
            <a:r>
              <a:rPr kumimoji="1" lang="en-US" altLang="ja-JP" dirty="0" smtClean="0"/>
              <a:t>hedule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3000" dirty="0" smtClean="0"/>
              <a:t> Designing and building of the prototype: August - December 2016</a:t>
            </a: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3000" dirty="0" smtClean="0"/>
              <a:t> </a:t>
            </a:r>
            <a:r>
              <a:rPr lang="en-US" altLang="ja-JP" sz="3000" dirty="0"/>
              <a:t>Trial of the prototype: January - March </a:t>
            </a:r>
            <a:r>
              <a:rPr lang="en-US" altLang="ja-JP" sz="3000" dirty="0" smtClean="0"/>
              <a:t>2017</a:t>
            </a: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3000" dirty="0"/>
              <a:t> </a:t>
            </a:r>
            <a:r>
              <a:rPr kumimoji="1" lang="en-US" altLang="ja-JP" sz="3000" dirty="0" smtClean="0"/>
              <a:t>Inviting comments and suggestions: </a:t>
            </a:r>
            <a:r>
              <a:rPr kumimoji="1" lang="en-US" altLang="ja-JP" sz="3000" dirty="0" smtClean="0"/>
              <a:t>March 2017</a:t>
            </a:r>
            <a:endParaRPr kumimoji="1" lang="en-US" altLang="ja-JP" sz="3000" dirty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sz="3000" dirty="0" smtClean="0"/>
              <a:t> Customizing and testing of the actual database: September – December 2018</a:t>
            </a:r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sz="3000" dirty="0"/>
              <a:t> </a:t>
            </a:r>
            <a:r>
              <a:rPr kumimoji="1" lang="en-US" altLang="ja-JP" sz="3000" dirty="0" smtClean="0"/>
              <a:t>Start of the database: </a:t>
            </a:r>
            <a:r>
              <a:rPr kumimoji="1" lang="en-US" altLang="ja-JP" sz="3000" u="sng" dirty="0" smtClean="0"/>
              <a:t>January 2019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097280" y="3968254"/>
            <a:ext cx="10058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604736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276</Words>
  <Application>Microsoft Office PowerPoint</Application>
  <PresentationFormat>ワイド画面</PresentationFormat>
  <Paragraphs>53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ＭＳ Ｐ明朝</vt:lpstr>
      <vt:lpstr>Calibri</vt:lpstr>
      <vt:lpstr>Calibri Light</vt:lpstr>
      <vt:lpstr>Wingdings</vt:lpstr>
      <vt:lpstr>レトロスペクト</vt:lpstr>
      <vt:lpstr>Development of SIAP database of training resources Network for the coordination of statistical training in Asia and the Pacific</vt:lpstr>
      <vt:lpstr>PowerPoint プレゼンテーション</vt:lpstr>
      <vt:lpstr>Contents to be included in the database  </vt:lpstr>
      <vt:lpstr>The database is like this…</vt:lpstr>
      <vt:lpstr>Launch schedule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SIAP database of training resources Network for the coordination of statistical training in Asia and the Pacific</dc:title>
  <dc:creator>maru</dc:creator>
  <cp:lastModifiedBy>maru</cp:lastModifiedBy>
  <cp:revision>18</cp:revision>
  <dcterms:created xsi:type="dcterms:W3CDTF">2017-09-26T03:55:27Z</dcterms:created>
  <dcterms:modified xsi:type="dcterms:W3CDTF">2017-10-25T10:25:56Z</dcterms:modified>
</cp:coreProperties>
</file>