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  <p:sldMasterId id="2147483673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80" r:id="rId7"/>
    <p:sldId id="260" r:id="rId8"/>
    <p:sldId id="261" r:id="rId9"/>
    <p:sldId id="278" r:id="rId10"/>
    <p:sldId id="279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1" r:id="rId26"/>
    <p:sldId id="277" r:id="rId27"/>
  </p:sldIdLst>
  <p:sldSz cx="9144000" cy="5143500" type="screen16x9"/>
  <p:notesSz cx="6858000" cy="9144000"/>
  <p:embeddedFontLst>
    <p:embeddedFont>
      <p:font typeface="Montserrat" panose="020B0604020202020204" charset="0"/>
      <p:regular r:id="rId29"/>
      <p:bold r:id="rId30"/>
      <p:italic r:id="rId31"/>
      <p:boldItalic r:id="rId32"/>
    </p:embeddedFont>
    <p:embeddedFont>
      <p:font typeface="Karla" panose="020B0604020202020204" charset="0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6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5.fntdata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1.fntdata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4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8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font" Target="fonts/font2.fntdata"/><Relationship Id="rId35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400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0502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6854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9000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2551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3218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83777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1940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2948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75764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02848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4930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0740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8621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29351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0575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63492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28366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Shape 4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7456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2003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6546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3364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7289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6207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6300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923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134F5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1" name="Shape 11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48300" y="3029725"/>
            <a:ext cx="3530700" cy="1182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134F5C"/>
              </a:buClr>
              <a:buSzPts val="3600"/>
              <a:buNone/>
              <a:defRPr sz="3600">
                <a:solidFill>
                  <a:srgbClr val="134F5C"/>
                </a:solidFill>
              </a:defRPr>
            </a:lvl1pPr>
            <a:lvl2pPr lvl="1">
              <a:spcBef>
                <a:spcPts val="0"/>
              </a:spcBef>
              <a:buSzPts val="3600"/>
              <a:buNone/>
              <a:defRPr sz="3600"/>
            </a:lvl2pPr>
            <a:lvl3pPr lvl="2">
              <a:spcBef>
                <a:spcPts val="0"/>
              </a:spcBef>
              <a:buSzPts val="3600"/>
              <a:buNone/>
              <a:defRPr sz="3600"/>
            </a:lvl3pPr>
            <a:lvl4pPr lvl="3">
              <a:spcBef>
                <a:spcPts val="0"/>
              </a:spcBef>
              <a:buSzPts val="3600"/>
              <a:buNone/>
              <a:defRPr sz="3600"/>
            </a:lvl4pPr>
            <a:lvl5pPr lvl="4">
              <a:spcBef>
                <a:spcPts val="0"/>
              </a:spcBef>
              <a:buSzPts val="3600"/>
              <a:buNone/>
              <a:defRPr sz="3600"/>
            </a:lvl5pPr>
            <a:lvl6pPr lvl="5">
              <a:spcBef>
                <a:spcPts val="0"/>
              </a:spcBef>
              <a:buSzPts val="3600"/>
              <a:buNone/>
              <a:defRPr sz="3600"/>
            </a:lvl6pPr>
            <a:lvl7pPr lvl="6">
              <a:spcBef>
                <a:spcPts val="0"/>
              </a:spcBef>
              <a:buSzPts val="3600"/>
              <a:buNone/>
              <a:defRPr sz="3600"/>
            </a:lvl7pPr>
            <a:lvl8pPr lvl="7">
              <a:spcBef>
                <a:spcPts val="0"/>
              </a:spcBef>
              <a:buSzPts val="3600"/>
              <a:buNone/>
              <a:defRPr sz="3600"/>
            </a:lvl8pPr>
            <a:lvl9pPr lvl="8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pic>
        <p:nvPicPr>
          <p:cNvPr id="13" name="Shape 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bg>
      <p:bgPr>
        <a:solidFill>
          <a:srgbClr val="134F5C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5" name="Shape 65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841000" y="4025300"/>
            <a:ext cx="7845900" cy="519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360"/>
              </a:spcBef>
              <a:buSzPts val="2000"/>
              <a:buNone/>
              <a:defRPr/>
            </a:lvl1pPr>
          </a:lstStyle>
          <a:p>
            <a:endParaRPr/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134F5C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70" name="Shape 70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71" name="Shape 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mpty">
    <p:bg>
      <p:bgPr>
        <a:solidFill>
          <a:srgbClr val="134F5C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134F5C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79" name="Shape 79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648300" y="3029725"/>
            <a:ext cx="3530700" cy="1182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134F5C"/>
              </a:buClr>
              <a:buSzPts val="3600"/>
              <a:buNone/>
              <a:defRPr sz="3600">
                <a:solidFill>
                  <a:srgbClr val="134F5C"/>
                </a:solidFill>
              </a:defRPr>
            </a:lvl1pPr>
            <a:lvl2pPr lvl="1" rtl="0">
              <a:spcBef>
                <a:spcPts val="0"/>
              </a:spcBef>
              <a:buSzPts val="3600"/>
              <a:buNone/>
              <a:defRPr sz="3600"/>
            </a:lvl2pPr>
            <a:lvl3pPr lvl="2" rtl="0">
              <a:spcBef>
                <a:spcPts val="0"/>
              </a:spcBef>
              <a:buSzPts val="3600"/>
              <a:buNone/>
              <a:defRPr sz="3600"/>
            </a:lvl3pPr>
            <a:lvl4pPr lvl="3" rtl="0">
              <a:spcBef>
                <a:spcPts val="0"/>
              </a:spcBef>
              <a:buSzPts val="3600"/>
              <a:buNone/>
              <a:defRPr sz="3600"/>
            </a:lvl4pPr>
            <a:lvl5pPr lvl="4" rtl="0">
              <a:spcBef>
                <a:spcPts val="0"/>
              </a:spcBef>
              <a:buSzPts val="3600"/>
              <a:buNone/>
              <a:defRPr sz="3600"/>
            </a:lvl5pPr>
            <a:lvl6pPr lvl="5" rtl="0">
              <a:spcBef>
                <a:spcPts val="0"/>
              </a:spcBef>
              <a:buSzPts val="3600"/>
              <a:buNone/>
              <a:defRPr sz="3600"/>
            </a:lvl6pPr>
            <a:lvl7pPr lvl="6" rtl="0">
              <a:spcBef>
                <a:spcPts val="0"/>
              </a:spcBef>
              <a:buSzPts val="3600"/>
              <a:buNone/>
              <a:defRPr sz="3600"/>
            </a:lvl7pPr>
            <a:lvl8pPr lvl="7" rtl="0">
              <a:spcBef>
                <a:spcPts val="0"/>
              </a:spcBef>
              <a:buSzPts val="3600"/>
              <a:buNone/>
              <a:defRPr sz="3600"/>
            </a:lvl8pPr>
            <a:lvl9pPr lvl="8" rtl="0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pic>
        <p:nvPicPr>
          <p:cNvPr id="81" name="Shape 8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134F5C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84" name="Shape 84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648300" y="1354750"/>
            <a:ext cx="3522300" cy="2989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ts val="3000"/>
              <a:buNone/>
              <a:defRPr sz="3000"/>
            </a:lvl1pPr>
            <a:lvl2pPr lvl="1" rtl="0">
              <a:spcBef>
                <a:spcPts val="0"/>
              </a:spcBef>
              <a:buSzPts val="3000"/>
              <a:buNone/>
              <a:defRPr sz="3000"/>
            </a:lvl2pPr>
            <a:lvl3pPr lvl="2" rtl="0">
              <a:spcBef>
                <a:spcPts val="0"/>
              </a:spcBef>
              <a:buSzPts val="3000"/>
              <a:buNone/>
              <a:defRPr sz="3000"/>
            </a:lvl3pPr>
            <a:lvl4pPr lvl="3" rtl="0">
              <a:spcBef>
                <a:spcPts val="0"/>
              </a:spcBef>
              <a:buSzPts val="3000"/>
              <a:buNone/>
              <a:defRPr sz="3000"/>
            </a:lvl4pPr>
            <a:lvl5pPr lvl="4" rtl="0">
              <a:spcBef>
                <a:spcPts val="0"/>
              </a:spcBef>
              <a:buSzPts val="3000"/>
              <a:buNone/>
              <a:defRPr sz="3000"/>
            </a:lvl5pPr>
            <a:lvl6pPr lvl="5" rtl="0">
              <a:spcBef>
                <a:spcPts val="0"/>
              </a:spcBef>
              <a:buSzPts val="3000"/>
              <a:buNone/>
              <a:defRPr sz="3000"/>
            </a:lvl6pPr>
            <a:lvl7pPr lvl="6" rtl="0">
              <a:spcBef>
                <a:spcPts val="0"/>
              </a:spcBef>
              <a:buSzPts val="3000"/>
              <a:buNone/>
              <a:defRPr sz="3000"/>
            </a:lvl7pPr>
            <a:lvl8pPr lvl="7" rtl="0">
              <a:spcBef>
                <a:spcPts val="0"/>
              </a:spcBef>
              <a:buSzPts val="3000"/>
              <a:buNone/>
              <a:defRPr sz="3000"/>
            </a:lvl8pPr>
            <a:lvl9pPr lvl="8" rtl="0">
              <a:spcBef>
                <a:spcPts val="0"/>
              </a:spcBef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6724950" y="3265700"/>
            <a:ext cx="1906200" cy="1031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1 column + image">
    <p:bg>
      <p:bgPr>
        <a:solidFill>
          <a:srgbClr val="134F5C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0" name="Shape 90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838309" y="1807900"/>
            <a:ext cx="3148200" cy="48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ts val="2400"/>
              <a:buNone/>
              <a:defRPr/>
            </a:lvl1pPr>
            <a:lvl2pPr lvl="1" rtl="0">
              <a:spcBef>
                <a:spcPts val="0"/>
              </a:spcBef>
              <a:buSzPts val="2400"/>
              <a:buNone/>
              <a:defRPr/>
            </a:lvl2pPr>
            <a:lvl3pPr lvl="2" rtl="0">
              <a:spcBef>
                <a:spcPts val="0"/>
              </a:spcBef>
              <a:buSzPts val="2400"/>
              <a:buNone/>
              <a:defRPr/>
            </a:lvl3pPr>
            <a:lvl4pPr lvl="3" rtl="0">
              <a:spcBef>
                <a:spcPts val="0"/>
              </a:spcBef>
              <a:buSzPts val="2400"/>
              <a:buNone/>
              <a:defRPr/>
            </a:lvl4pPr>
            <a:lvl5pPr lvl="4" rtl="0">
              <a:spcBef>
                <a:spcPts val="0"/>
              </a:spcBef>
              <a:buSzPts val="2400"/>
              <a:buNone/>
              <a:defRPr/>
            </a:lvl5pPr>
            <a:lvl6pPr lvl="5" rtl="0">
              <a:spcBef>
                <a:spcPts val="0"/>
              </a:spcBef>
              <a:buSzPts val="2400"/>
              <a:buNone/>
              <a:defRPr/>
            </a:lvl6pPr>
            <a:lvl7pPr lvl="6" rtl="0">
              <a:spcBef>
                <a:spcPts val="0"/>
              </a:spcBef>
              <a:buSzPts val="2400"/>
              <a:buNone/>
              <a:defRPr/>
            </a:lvl7pPr>
            <a:lvl8pPr lvl="7" rtl="0">
              <a:spcBef>
                <a:spcPts val="0"/>
              </a:spcBef>
              <a:buSzPts val="2400"/>
              <a:buNone/>
              <a:defRPr/>
            </a:lvl8pPr>
            <a:lvl9pPr lvl="8" rtl="0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838250" y="2419350"/>
            <a:ext cx="3148200" cy="2255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2000"/>
              <a:buChar char="▸"/>
              <a:defRPr/>
            </a:lvl1pPr>
            <a:lvl2pPr lvl="1" rtl="0">
              <a:spcBef>
                <a:spcPts val="0"/>
              </a:spcBef>
              <a:buSzPts val="2000"/>
              <a:buChar char="▹"/>
              <a:defRPr/>
            </a:lvl2pPr>
            <a:lvl3pPr lvl="2" rtl="0">
              <a:spcBef>
                <a:spcPts val="0"/>
              </a:spcBef>
              <a:buSzPts val="2000"/>
              <a:buChar char="▹"/>
              <a:defRPr/>
            </a:lvl3pPr>
            <a:lvl4pPr lvl="3" rtl="0">
              <a:spcBef>
                <a:spcPts val="0"/>
              </a:spcBef>
              <a:buSzPts val="2000"/>
              <a:buChar char="●"/>
              <a:defRPr/>
            </a:lvl4pPr>
            <a:lvl5pPr lvl="4" rtl="0">
              <a:spcBef>
                <a:spcPts val="0"/>
              </a:spcBef>
              <a:buSzPts val="2000"/>
              <a:buChar char="○"/>
              <a:defRPr/>
            </a:lvl5pPr>
            <a:lvl6pPr lvl="5" rtl="0">
              <a:spcBef>
                <a:spcPts val="0"/>
              </a:spcBef>
              <a:buSzPts val="2000"/>
              <a:buChar char="■"/>
              <a:defRPr/>
            </a:lvl6pPr>
            <a:lvl7pPr lvl="6" rtl="0">
              <a:spcBef>
                <a:spcPts val="0"/>
              </a:spcBef>
              <a:buSzPts val="2000"/>
              <a:buChar char="●"/>
              <a:defRPr/>
            </a:lvl7pPr>
            <a:lvl8pPr lvl="7" rtl="0">
              <a:spcBef>
                <a:spcPts val="0"/>
              </a:spcBef>
              <a:buSzPts val="2000"/>
              <a:buChar char="○"/>
              <a:defRPr/>
            </a:lvl8pPr>
            <a:lvl9pPr lvl="8" rtl="0">
              <a:spcBef>
                <a:spcPts val="0"/>
              </a:spcBef>
              <a:buSzPts val="2000"/>
              <a:buChar char="■"/>
              <a:defRPr/>
            </a:lvl9pPr>
          </a:lstStyle>
          <a:p>
            <a:endParaRPr/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big image">
    <p:bg>
      <p:bgPr>
        <a:solidFill>
          <a:srgbClr val="134F5C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209250" y="-9675"/>
            <a:ext cx="3076750" cy="5167075"/>
          </a:xfrm>
          <a:custGeom>
            <a:avLst/>
            <a:gdLst/>
            <a:ahLst/>
            <a:cxnLst/>
            <a:rect l="0" t="0" r="0" b="0"/>
            <a:pathLst>
              <a:path w="123070" h="206683" extrusionOk="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6" name="Shape 96"/>
          <p:cNvSpPr/>
          <p:nvPr/>
        </p:nvSpPr>
        <p:spPr>
          <a:xfrm>
            <a:off x="-19350" y="-9675"/>
            <a:ext cx="3076750" cy="5167075"/>
          </a:xfrm>
          <a:custGeom>
            <a:avLst/>
            <a:gdLst/>
            <a:ahLst/>
            <a:cxnLst/>
            <a:rect l="0" t="0" r="0" b="0"/>
            <a:pathLst>
              <a:path w="123070" h="206683" extrusionOk="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09704" y="4116875"/>
            <a:ext cx="1609800" cy="48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ts val="2400"/>
              <a:buNone/>
              <a:defRPr/>
            </a:lvl1pPr>
            <a:lvl2pPr lvl="1" rtl="0">
              <a:spcBef>
                <a:spcPts val="0"/>
              </a:spcBef>
              <a:buSzPts val="2400"/>
              <a:buNone/>
              <a:defRPr/>
            </a:lvl2pPr>
            <a:lvl3pPr lvl="2" rtl="0">
              <a:spcBef>
                <a:spcPts val="0"/>
              </a:spcBef>
              <a:buSzPts val="2400"/>
              <a:buNone/>
              <a:defRPr/>
            </a:lvl3pPr>
            <a:lvl4pPr lvl="3" rtl="0">
              <a:spcBef>
                <a:spcPts val="0"/>
              </a:spcBef>
              <a:buSzPts val="2400"/>
              <a:buNone/>
              <a:defRPr/>
            </a:lvl4pPr>
            <a:lvl5pPr lvl="4" rtl="0">
              <a:spcBef>
                <a:spcPts val="0"/>
              </a:spcBef>
              <a:buSzPts val="2400"/>
              <a:buNone/>
              <a:defRPr/>
            </a:lvl5pPr>
            <a:lvl6pPr lvl="5" rtl="0">
              <a:spcBef>
                <a:spcPts val="0"/>
              </a:spcBef>
              <a:buSzPts val="2400"/>
              <a:buNone/>
              <a:defRPr/>
            </a:lvl6pPr>
            <a:lvl7pPr lvl="6" rtl="0">
              <a:spcBef>
                <a:spcPts val="0"/>
              </a:spcBef>
              <a:buSzPts val="2400"/>
              <a:buNone/>
              <a:defRPr/>
            </a:lvl7pPr>
            <a:lvl8pPr lvl="7" rtl="0">
              <a:spcBef>
                <a:spcPts val="0"/>
              </a:spcBef>
              <a:buSzPts val="2400"/>
              <a:buNone/>
              <a:defRPr/>
            </a:lvl8pPr>
            <a:lvl9pPr lvl="8" rtl="0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pic>
        <p:nvPicPr>
          <p:cNvPr id="98" name="Shape 9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bg>
      <p:bgPr>
        <a:solidFill>
          <a:srgbClr val="134F5C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1" name="Shape 101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2" name="Shape 102"/>
          <p:cNvSpPr txBox="1"/>
          <p:nvPr/>
        </p:nvSpPr>
        <p:spPr>
          <a:xfrm>
            <a:off x="799645" y="697675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sz="12000">
              <a:solidFill>
                <a:srgbClr val="CCCCC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38250" y="1657350"/>
            <a:ext cx="5324100" cy="2255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2400"/>
              <a:buFont typeface="Montserrat"/>
              <a:buChar char="▸"/>
              <a:defRPr sz="2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buSzPts val="2400"/>
              <a:buFont typeface="Montserrat"/>
              <a:buChar char="▹"/>
              <a:defRPr sz="24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buSzPts val="2400"/>
              <a:buFont typeface="Montserrat"/>
              <a:buChar char="▹"/>
              <a:defRPr sz="24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buSzPts val="2400"/>
              <a:buFont typeface="Montserrat"/>
              <a:buChar char="●"/>
              <a:defRPr sz="24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buSzPts val="2400"/>
              <a:buFont typeface="Montserrat"/>
              <a:buChar char="○"/>
              <a:defRPr sz="24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buSzPts val="2400"/>
              <a:buFont typeface="Montserrat"/>
              <a:buChar char="■"/>
              <a:defRPr sz="24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buSzPts val="2400"/>
              <a:buFont typeface="Montserrat"/>
              <a:buChar char="●"/>
              <a:defRPr sz="24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buSzPts val="2400"/>
              <a:buFont typeface="Montserrat"/>
              <a:buChar char="○"/>
              <a:defRPr sz="24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buSzPts val="2400"/>
              <a:buFont typeface="Montserrat"/>
              <a:buChar char="■"/>
              <a:defRPr sz="24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7" name="Shape 107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324100" cy="48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ts val="2400"/>
              <a:buNone/>
              <a:defRPr/>
            </a:lvl1pPr>
            <a:lvl2pPr lvl="1" rtl="0">
              <a:spcBef>
                <a:spcPts val="0"/>
              </a:spcBef>
              <a:buSzPts val="2400"/>
              <a:buNone/>
              <a:defRPr/>
            </a:lvl2pPr>
            <a:lvl3pPr lvl="2" rtl="0">
              <a:spcBef>
                <a:spcPts val="0"/>
              </a:spcBef>
              <a:buSzPts val="2400"/>
              <a:buNone/>
              <a:defRPr/>
            </a:lvl3pPr>
            <a:lvl4pPr lvl="3" rtl="0">
              <a:spcBef>
                <a:spcPts val="0"/>
              </a:spcBef>
              <a:buSzPts val="2400"/>
              <a:buNone/>
              <a:defRPr/>
            </a:lvl4pPr>
            <a:lvl5pPr lvl="4" rtl="0">
              <a:spcBef>
                <a:spcPts val="0"/>
              </a:spcBef>
              <a:buSzPts val="2400"/>
              <a:buNone/>
              <a:defRPr/>
            </a:lvl5pPr>
            <a:lvl6pPr lvl="5" rtl="0">
              <a:spcBef>
                <a:spcPts val="0"/>
              </a:spcBef>
              <a:buSzPts val="2400"/>
              <a:buNone/>
              <a:defRPr/>
            </a:lvl6pPr>
            <a:lvl7pPr lvl="6" rtl="0">
              <a:spcBef>
                <a:spcPts val="0"/>
              </a:spcBef>
              <a:buSzPts val="2400"/>
              <a:buNone/>
              <a:defRPr/>
            </a:lvl7pPr>
            <a:lvl8pPr lvl="7" rtl="0">
              <a:spcBef>
                <a:spcPts val="0"/>
              </a:spcBef>
              <a:buSzPts val="2400"/>
              <a:buNone/>
              <a:defRPr/>
            </a:lvl8pPr>
            <a:lvl9pPr lvl="8" rtl="0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2000"/>
              <a:buChar char="▸"/>
              <a:defRPr/>
            </a:lvl1pPr>
            <a:lvl2pPr lvl="1" rtl="0">
              <a:spcBef>
                <a:spcPts val="0"/>
              </a:spcBef>
              <a:buSzPts val="2000"/>
              <a:buChar char="▹"/>
              <a:defRPr/>
            </a:lvl2pPr>
            <a:lvl3pPr lvl="2" rtl="0">
              <a:spcBef>
                <a:spcPts val="0"/>
              </a:spcBef>
              <a:buSzPts val="2000"/>
              <a:buChar char="▹"/>
              <a:defRPr/>
            </a:lvl3pPr>
            <a:lvl4pPr lvl="3" rtl="0">
              <a:spcBef>
                <a:spcPts val="0"/>
              </a:spcBef>
              <a:buSzPts val="2000"/>
              <a:buChar char="●"/>
              <a:defRPr/>
            </a:lvl4pPr>
            <a:lvl5pPr lvl="4" rtl="0">
              <a:spcBef>
                <a:spcPts val="0"/>
              </a:spcBef>
              <a:buSzPts val="2000"/>
              <a:buChar char="○"/>
              <a:defRPr/>
            </a:lvl5pPr>
            <a:lvl6pPr lvl="5" rtl="0">
              <a:spcBef>
                <a:spcPts val="0"/>
              </a:spcBef>
              <a:buSzPts val="2000"/>
              <a:buChar char="■"/>
              <a:defRPr/>
            </a:lvl6pPr>
            <a:lvl7pPr lvl="6" rtl="0">
              <a:spcBef>
                <a:spcPts val="0"/>
              </a:spcBef>
              <a:buSzPts val="2000"/>
              <a:buChar char="●"/>
              <a:defRPr/>
            </a:lvl7pPr>
            <a:lvl8pPr lvl="7" rtl="0">
              <a:spcBef>
                <a:spcPts val="0"/>
              </a:spcBef>
              <a:buSzPts val="2000"/>
              <a:buChar char="○"/>
              <a:defRPr/>
            </a:lvl8pPr>
            <a:lvl9pPr lvl="8" rtl="0">
              <a:spcBef>
                <a:spcPts val="0"/>
              </a:spcBef>
              <a:buSzPts val="2000"/>
              <a:buChar char="■"/>
              <a:defRPr/>
            </a:lvl9pPr>
          </a:lstStyle>
          <a:p>
            <a:endParaRPr/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bg>
      <p:bgPr>
        <a:solidFill>
          <a:srgbClr val="134F5C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13" name="Shape 113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ts val="2400"/>
              <a:buNone/>
              <a:defRPr/>
            </a:lvl1pPr>
            <a:lvl2pPr lvl="1" rtl="0">
              <a:spcBef>
                <a:spcPts val="0"/>
              </a:spcBef>
              <a:buSzPts val="2400"/>
              <a:buNone/>
              <a:defRPr/>
            </a:lvl2pPr>
            <a:lvl3pPr lvl="2" rtl="0">
              <a:spcBef>
                <a:spcPts val="0"/>
              </a:spcBef>
              <a:buSzPts val="2400"/>
              <a:buNone/>
              <a:defRPr/>
            </a:lvl3pPr>
            <a:lvl4pPr lvl="3" rtl="0">
              <a:spcBef>
                <a:spcPts val="0"/>
              </a:spcBef>
              <a:buSzPts val="2400"/>
              <a:buNone/>
              <a:defRPr/>
            </a:lvl4pPr>
            <a:lvl5pPr lvl="4" rtl="0">
              <a:spcBef>
                <a:spcPts val="0"/>
              </a:spcBef>
              <a:buSzPts val="2400"/>
              <a:buNone/>
              <a:defRPr/>
            </a:lvl5pPr>
            <a:lvl6pPr lvl="5" rtl="0">
              <a:spcBef>
                <a:spcPts val="0"/>
              </a:spcBef>
              <a:buSzPts val="2400"/>
              <a:buNone/>
              <a:defRPr/>
            </a:lvl6pPr>
            <a:lvl7pPr lvl="6" rtl="0">
              <a:spcBef>
                <a:spcPts val="0"/>
              </a:spcBef>
              <a:buSzPts val="2400"/>
              <a:buNone/>
              <a:defRPr/>
            </a:lvl7pPr>
            <a:lvl8pPr lvl="7" rtl="0">
              <a:spcBef>
                <a:spcPts val="0"/>
              </a:spcBef>
              <a:buSzPts val="2400"/>
              <a:buNone/>
              <a:defRPr/>
            </a:lvl8pPr>
            <a:lvl9pPr lvl="8" rtl="0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841001" y="1578025"/>
            <a:ext cx="2671800" cy="2433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2000"/>
              <a:buChar char="▸"/>
              <a:defRPr/>
            </a:lvl1pPr>
            <a:lvl2pPr lvl="1" rtl="0">
              <a:spcBef>
                <a:spcPts val="0"/>
              </a:spcBef>
              <a:buSzPts val="2000"/>
              <a:buChar char="▹"/>
              <a:defRPr/>
            </a:lvl2pPr>
            <a:lvl3pPr lvl="2" rtl="0">
              <a:spcBef>
                <a:spcPts val="0"/>
              </a:spcBef>
              <a:buSzPts val="2000"/>
              <a:buChar char="▹"/>
              <a:defRPr/>
            </a:lvl3pPr>
            <a:lvl4pPr lvl="3" rtl="0">
              <a:spcBef>
                <a:spcPts val="0"/>
              </a:spcBef>
              <a:buSzPts val="2000"/>
              <a:buChar char="●"/>
              <a:defRPr/>
            </a:lvl4pPr>
            <a:lvl5pPr lvl="4" rtl="0">
              <a:spcBef>
                <a:spcPts val="0"/>
              </a:spcBef>
              <a:buSzPts val="2000"/>
              <a:buChar char="○"/>
              <a:defRPr/>
            </a:lvl5pPr>
            <a:lvl6pPr lvl="5" rtl="0">
              <a:spcBef>
                <a:spcPts val="0"/>
              </a:spcBef>
              <a:buSzPts val="2000"/>
              <a:buChar char="■"/>
              <a:defRPr/>
            </a:lvl6pPr>
            <a:lvl7pPr lvl="6" rtl="0">
              <a:spcBef>
                <a:spcPts val="0"/>
              </a:spcBef>
              <a:buSzPts val="2000"/>
              <a:buChar char="●"/>
              <a:defRPr/>
            </a:lvl7pPr>
            <a:lvl8pPr lvl="7" rtl="0">
              <a:spcBef>
                <a:spcPts val="0"/>
              </a:spcBef>
              <a:buSzPts val="2000"/>
              <a:buChar char="○"/>
              <a:defRPr/>
            </a:lvl8pPr>
            <a:lvl9pPr lvl="8" rtl="0">
              <a:spcBef>
                <a:spcPts val="0"/>
              </a:spcBef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3673842" y="1578025"/>
            <a:ext cx="2671800" cy="2433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2000"/>
              <a:buChar char="▸"/>
              <a:defRPr/>
            </a:lvl1pPr>
            <a:lvl2pPr lvl="1" rtl="0">
              <a:spcBef>
                <a:spcPts val="0"/>
              </a:spcBef>
              <a:buSzPts val="2000"/>
              <a:buChar char="▹"/>
              <a:defRPr/>
            </a:lvl2pPr>
            <a:lvl3pPr lvl="2" rtl="0">
              <a:spcBef>
                <a:spcPts val="0"/>
              </a:spcBef>
              <a:buSzPts val="2000"/>
              <a:buChar char="▹"/>
              <a:defRPr/>
            </a:lvl3pPr>
            <a:lvl4pPr lvl="3" rtl="0">
              <a:spcBef>
                <a:spcPts val="0"/>
              </a:spcBef>
              <a:buSzPts val="2000"/>
              <a:buChar char="●"/>
              <a:defRPr/>
            </a:lvl4pPr>
            <a:lvl5pPr lvl="4" rtl="0">
              <a:spcBef>
                <a:spcPts val="0"/>
              </a:spcBef>
              <a:buSzPts val="2000"/>
              <a:buChar char="○"/>
              <a:defRPr/>
            </a:lvl5pPr>
            <a:lvl6pPr lvl="5" rtl="0">
              <a:spcBef>
                <a:spcPts val="0"/>
              </a:spcBef>
              <a:buSzPts val="2000"/>
              <a:buChar char="■"/>
              <a:defRPr/>
            </a:lvl6pPr>
            <a:lvl7pPr lvl="6" rtl="0">
              <a:spcBef>
                <a:spcPts val="0"/>
              </a:spcBef>
              <a:buSzPts val="2000"/>
              <a:buChar char="●"/>
              <a:defRPr/>
            </a:lvl7pPr>
            <a:lvl8pPr lvl="7" rtl="0">
              <a:spcBef>
                <a:spcPts val="0"/>
              </a:spcBef>
              <a:buSzPts val="2000"/>
              <a:buChar char="○"/>
              <a:defRPr/>
            </a:lvl8pPr>
            <a:lvl9pPr lvl="8" rtl="0">
              <a:spcBef>
                <a:spcPts val="0"/>
              </a:spcBef>
              <a:buSzPts val="2000"/>
              <a:buChar char="■"/>
              <a:defRPr/>
            </a:lvl9pPr>
          </a:lstStyle>
          <a:p>
            <a:endParaRPr/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134F5C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48300" y="1354750"/>
            <a:ext cx="3522300" cy="2989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ts val="3000"/>
              <a:buNone/>
              <a:defRPr sz="3000"/>
            </a:lvl1pPr>
            <a:lvl2pPr lvl="1" rtl="0">
              <a:spcBef>
                <a:spcPts val="0"/>
              </a:spcBef>
              <a:buSzPts val="3000"/>
              <a:buNone/>
              <a:defRPr sz="3000"/>
            </a:lvl2pPr>
            <a:lvl3pPr lvl="2" rtl="0">
              <a:spcBef>
                <a:spcPts val="0"/>
              </a:spcBef>
              <a:buSzPts val="3000"/>
              <a:buNone/>
              <a:defRPr sz="3000"/>
            </a:lvl3pPr>
            <a:lvl4pPr lvl="3" rtl="0">
              <a:spcBef>
                <a:spcPts val="0"/>
              </a:spcBef>
              <a:buSzPts val="3000"/>
              <a:buNone/>
              <a:defRPr sz="3000"/>
            </a:lvl4pPr>
            <a:lvl5pPr lvl="4" rtl="0">
              <a:spcBef>
                <a:spcPts val="0"/>
              </a:spcBef>
              <a:buSzPts val="3000"/>
              <a:buNone/>
              <a:defRPr sz="3000"/>
            </a:lvl5pPr>
            <a:lvl6pPr lvl="5" rtl="0">
              <a:spcBef>
                <a:spcPts val="0"/>
              </a:spcBef>
              <a:buSzPts val="3000"/>
              <a:buNone/>
              <a:defRPr sz="3000"/>
            </a:lvl6pPr>
            <a:lvl7pPr lvl="6" rtl="0">
              <a:spcBef>
                <a:spcPts val="0"/>
              </a:spcBef>
              <a:buSzPts val="3000"/>
              <a:buNone/>
              <a:defRPr sz="3000"/>
            </a:lvl7pPr>
            <a:lvl8pPr lvl="7" rtl="0">
              <a:spcBef>
                <a:spcPts val="0"/>
              </a:spcBef>
              <a:buSzPts val="3000"/>
              <a:buNone/>
              <a:defRPr sz="3000"/>
            </a:lvl8pPr>
            <a:lvl9pPr lvl="8" rtl="0">
              <a:spcBef>
                <a:spcPts val="0"/>
              </a:spcBef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6724950" y="3265700"/>
            <a:ext cx="1906200" cy="1031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pic>
        <p:nvPicPr>
          <p:cNvPr id="19" name="Shape 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bg>
      <p:bgPr>
        <a:solidFill>
          <a:srgbClr val="134F5C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20" name="Shape 120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ts val="2400"/>
              <a:buNone/>
              <a:defRPr/>
            </a:lvl1pPr>
            <a:lvl2pPr lvl="1" rtl="0">
              <a:spcBef>
                <a:spcPts val="0"/>
              </a:spcBef>
              <a:buSzPts val="2400"/>
              <a:buNone/>
              <a:defRPr/>
            </a:lvl2pPr>
            <a:lvl3pPr lvl="2" rtl="0">
              <a:spcBef>
                <a:spcPts val="0"/>
              </a:spcBef>
              <a:buSzPts val="2400"/>
              <a:buNone/>
              <a:defRPr/>
            </a:lvl3pPr>
            <a:lvl4pPr lvl="3" rtl="0">
              <a:spcBef>
                <a:spcPts val="0"/>
              </a:spcBef>
              <a:buSzPts val="2400"/>
              <a:buNone/>
              <a:defRPr/>
            </a:lvl4pPr>
            <a:lvl5pPr lvl="4" rtl="0">
              <a:spcBef>
                <a:spcPts val="0"/>
              </a:spcBef>
              <a:buSzPts val="2400"/>
              <a:buNone/>
              <a:defRPr/>
            </a:lvl5pPr>
            <a:lvl6pPr lvl="5" rtl="0">
              <a:spcBef>
                <a:spcPts val="0"/>
              </a:spcBef>
              <a:buSzPts val="2400"/>
              <a:buNone/>
              <a:defRPr/>
            </a:lvl6pPr>
            <a:lvl7pPr lvl="6" rtl="0">
              <a:spcBef>
                <a:spcPts val="0"/>
              </a:spcBef>
              <a:buSzPts val="2400"/>
              <a:buNone/>
              <a:defRPr/>
            </a:lvl7pPr>
            <a:lvl8pPr lvl="7" rtl="0">
              <a:spcBef>
                <a:spcPts val="0"/>
              </a:spcBef>
              <a:buSzPts val="2400"/>
              <a:buNone/>
              <a:defRPr/>
            </a:lvl8pPr>
            <a:lvl9pPr lvl="8" rtl="0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841000" y="1600975"/>
            <a:ext cx="2094900" cy="241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600"/>
              <a:buChar char="▸"/>
              <a:defRPr sz="1600"/>
            </a:lvl1pPr>
            <a:lvl2pPr lvl="1" rtl="0">
              <a:spcBef>
                <a:spcPts val="0"/>
              </a:spcBef>
              <a:buSzPts val="1600"/>
              <a:buChar char="▹"/>
              <a:defRPr sz="1600"/>
            </a:lvl2pPr>
            <a:lvl3pPr lvl="2" rtl="0">
              <a:spcBef>
                <a:spcPts val="0"/>
              </a:spcBef>
              <a:buSzPts val="1600"/>
              <a:buChar char="▹"/>
              <a:defRPr sz="1600"/>
            </a:lvl3pPr>
            <a:lvl4pPr lvl="3" rtl="0">
              <a:spcBef>
                <a:spcPts val="0"/>
              </a:spcBef>
              <a:buSzPts val="1600"/>
              <a:buChar char="●"/>
              <a:defRPr sz="1600"/>
            </a:lvl4pPr>
            <a:lvl5pPr lvl="4" rtl="0">
              <a:spcBef>
                <a:spcPts val="0"/>
              </a:spcBef>
              <a:buSzPts val="1600"/>
              <a:buChar char="○"/>
              <a:defRPr sz="1600"/>
            </a:lvl5pPr>
            <a:lvl6pPr lvl="5" rtl="0">
              <a:spcBef>
                <a:spcPts val="0"/>
              </a:spcBef>
              <a:buSzPts val="1600"/>
              <a:buChar char="■"/>
              <a:defRPr sz="1600"/>
            </a:lvl6pPr>
            <a:lvl7pPr lvl="6" rtl="0">
              <a:spcBef>
                <a:spcPts val="0"/>
              </a:spcBef>
              <a:buSzPts val="1600"/>
              <a:buChar char="●"/>
              <a:defRPr sz="1600"/>
            </a:lvl7pPr>
            <a:lvl8pPr lvl="7" rtl="0">
              <a:spcBef>
                <a:spcPts val="0"/>
              </a:spcBef>
              <a:buSzPts val="1600"/>
              <a:buChar char="○"/>
              <a:defRPr sz="1600"/>
            </a:lvl8pPr>
            <a:lvl9pPr lvl="8" rtl="0">
              <a:spcBef>
                <a:spcPts val="0"/>
              </a:spcBef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3043281" y="1600975"/>
            <a:ext cx="2094900" cy="241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600"/>
              <a:buChar char="▸"/>
              <a:defRPr sz="1600"/>
            </a:lvl1pPr>
            <a:lvl2pPr lvl="1" rtl="0">
              <a:spcBef>
                <a:spcPts val="0"/>
              </a:spcBef>
              <a:buSzPts val="1600"/>
              <a:buChar char="▹"/>
              <a:defRPr sz="1600"/>
            </a:lvl2pPr>
            <a:lvl3pPr lvl="2" rtl="0">
              <a:spcBef>
                <a:spcPts val="0"/>
              </a:spcBef>
              <a:buSzPts val="1600"/>
              <a:buChar char="▹"/>
              <a:defRPr sz="1600"/>
            </a:lvl3pPr>
            <a:lvl4pPr lvl="3" rtl="0">
              <a:spcBef>
                <a:spcPts val="0"/>
              </a:spcBef>
              <a:buSzPts val="1600"/>
              <a:buChar char="●"/>
              <a:defRPr sz="1600"/>
            </a:lvl4pPr>
            <a:lvl5pPr lvl="4" rtl="0">
              <a:spcBef>
                <a:spcPts val="0"/>
              </a:spcBef>
              <a:buSzPts val="1600"/>
              <a:buChar char="○"/>
              <a:defRPr sz="1600"/>
            </a:lvl5pPr>
            <a:lvl6pPr lvl="5" rtl="0">
              <a:spcBef>
                <a:spcPts val="0"/>
              </a:spcBef>
              <a:buSzPts val="1600"/>
              <a:buChar char="■"/>
              <a:defRPr sz="1600"/>
            </a:lvl6pPr>
            <a:lvl7pPr lvl="6" rtl="0">
              <a:spcBef>
                <a:spcPts val="0"/>
              </a:spcBef>
              <a:buSzPts val="1600"/>
              <a:buChar char="●"/>
              <a:defRPr sz="1600"/>
            </a:lvl7pPr>
            <a:lvl8pPr lvl="7" rtl="0">
              <a:spcBef>
                <a:spcPts val="0"/>
              </a:spcBef>
              <a:buSzPts val="1600"/>
              <a:buChar char="○"/>
              <a:defRPr sz="1600"/>
            </a:lvl8pPr>
            <a:lvl9pPr lvl="8" rtl="0">
              <a:spcBef>
                <a:spcPts val="0"/>
              </a:spcBef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3"/>
          </p:nvPr>
        </p:nvSpPr>
        <p:spPr>
          <a:xfrm>
            <a:off x="5245562" y="1600975"/>
            <a:ext cx="2094900" cy="241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600"/>
              <a:buChar char="▸"/>
              <a:defRPr sz="1600"/>
            </a:lvl1pPr>
            <a:lvl2pPr lvl="1" rtl="0">
              <a:spcBef>
                <a:spcPts val="0"/>
              </a:spcBef>
              <a:buSzPts val="1600"/>
              <a:buChar char="▹"/>
              <a:defRPr sz="1600"/>
            </a:lvl2pPr>
            <a:lvl3pPr lvl="2" rtl="0">
              <a:spcBef>
                <a:spcPts val="0"/>
              </a:spcBef>
              <a:buSzPts val="1600"/>
              <a:buChar char="▹"/>
              <a:defRPr sz="1600"/>
            </a:lvl3pPr>
            <a:lvl4pPr lvl="3" rtl="0">
              <a:spcBef>
                <a:spcPts val="0"/>
              </a:spcBef>
              <a:buSzPts val="1600"/>
              <a:buChar char="●"/>
              <a:defRPr sz="1600"/>
            </a:lvl4pPr>
            <a:lvl5pPr lvl="4" rtl="0">
              <a:spcBef>
                <a:spcPts val="0"/>
              </a:spcBef>
              <a:buSzPts val="1600"/>
              <a:buChar char="○"/>
              <a:defRPr sz="1600"/>
            </a:lvl5pPr>
            <a:lvl6pPr lvl="5" rtl="0">
              <a:spcBef>
                <a:spcPts val="0"/>
              </a:spcBef>
              <a:buSzPts val="1600"/>
              <a:buChar char="■"/>
              <a:defRPr sz="1600"/>
            </a:lvl6pPr>
            <a:lvl7pPr lvl="6" rtl="0">
              <a:spcBef>
                <a:spcPts val="0"/>
              </a:spcBef>
              <a:buSzPts val="1600"/>
              <a:buChar char="●"/>
              <a:defRPr sz="1600"/>
            </a:lvl7pPr>
            <a:lvl8pPr lvl="7" rtl="0">
              <a:spcBef>
                <a:spcPts val="0"/>
              </a:spcBef>
              <a:buSzPts val="1600"/>
              <a:buChar char="○"/>
              <a:defRPr sz="1600"/>
            </a:lvl8pPr>
            <a:lvl9pPr lvl="8" rtl="0">
              <a:spcBef>
                <a:spcPts val="0"/>
              </a:spcBef>
              <a:buSzPts val="1600"/>
              <a:buChar char="■"/>
              <a:defRPr sz="1600"/>
            </a:lvl9pPr>
          </a:lstStyle>
          <a:p>
            <a:endParaRPr/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solidFill>
          <a:srgbClr val="134F5C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8" name="Shape 128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ts val="2400"/>
              <a:buNone/>
              <a:defRPr/>
            </a:lvl1pPr>
            <a:lvl2pPr lvl="1" rtl="0">
              <a:spcBef>
                <a:spcPts val="0"/>
              </a:spcBef>
              <a:buSzPts val="2400"/>
              <a:buNone/>
              <a:defRPr/>
            </a:lvl2pPr>
            <a:lvl3pPr lvl="2" rtl="0">
              <a:spcBef>
                <a:spcPts val="0"/>
              </a:spcBef>
              <a:buSzPts val="2400"/>
              <a:buNone/>
              <a:defRPr/>
            </a:lvl3pPr>
            <a:lvl4pPr lvl="3" rtl="0">
              <a:spcBef>
                <a:spcPts val="0"/>
              </a:spcBef>
              <a:buSzPts val="2400"/>
              <a:buNone/>
              <a:defRPr/>
            </a:lvl4pPr>
            <a:lvl5pPr lvl="4" rtl="0">
              <a:spcBef>
                <a:spcPts val="0"/>
              </a:spcBef>
              <a:buSzPts val="2400"/>
              <a:buNone/>
              <a:defRPr/>
            </a:lvl5pPr>
            <a:lvl6pPr lvl="5" rtl="0">
              <a:spcBef>
                <a:spcPts val="0"/>
              </a:spcBef>
              <a:buSzPts val="2400"/>
              <a:buNone/>
              <a:defRPr/>
            </a:lvl6pPr>
            <a:lvl7pPr lvl="6" rtl="0">
              <a:spcBef>
                <a:spcPts val="0"/>
              </a:spcBef>
              <a:buSzPts val="2400"/>
              <a:buNone/>
              <a:defRPr/>
            </a:lvl7pPr>
            <a:lvl8pPr lvl="7" rtl="0">
              <a:spcBef>
                <a:spcPts val="0"/>
              </a:spcBef>
              <a:buSzPts val="2400"/>
              <a:buNone/>
              <a:defRPr/>
            </a:lvl8pPr>
            <a:lvl9pPr lvl="8" rtl="0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pic>
        <p:nvPicPr>
          <p:cNvPr id="130" name="Shape 1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bg>
      <p:bgPr>
        <a:solidFill>
          <a:srgbClr val="134F5C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33" name="Shape 133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841000" y="4025300"/>
            <a:ext cx="7845900" cy="519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360"/>
              </a:spcBef>
              <a:buSzPts val="2000"/>
              <a:buNone/>
              <a:defRPr/>
            </a:lvl1pPr>
          </a:lstStyle>
          <a:p>
            <a:endParaRPr/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134F5C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38" name="Shape 138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39" name="Shape 1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mpty">
    <p:bg>
      <p:bgPr>
        <a:solidFill>
          <a:srgbClr val="134F5C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1 column + image">
    <p:bg>
      <p:bgPr>
        <a:solidFill>
          <a:srgbClr val="134F5C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38309" y="1807900"/>
            <a:ext cx="3148200" cy="48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ts val="2400"/>
              <a:buNone/>
              <a:defRPr/>
            </a:lvl1pPr>
            <a:lvl2pPr lvl="1" rtl="0">
              <a:spcBef>
                <a:spcPts val="0"/>
              </a:spcBef>
              <a:buSzPts val="2400"/>
              <a:buNone/>
              <a:defRPr/>
            </a:lvl2pPr>
            <a:lvl3pPr lvl="2" rtl="0">
              <a:spcBef>
                <a:spcPts val="0"/>
              </a:spcBef>
              <a:buSzPts val="2400"/>
              <a:buNone/>
              <a:defRPr/>
            </a:lvl3pPr>
            <a:lvl4pPr lvl="3" rtl="0">
              <a:spcBef>
                <a:spcPts val="0"/>
              </a:spcBef>
              <a:buSzPts val="2400"/>
              <a:buNone/>
              <a:defRPr/>
            </a:lvl4pPr>
            <a:lvl5pPr lvl="4" rtl="0">
              <a:spcBef>
                <a:spcPts val="0"/>
              </a:spcBef>
              <a:buSzPts val="2400"/>
              <a:buNone/>
              <a:defRPr/>
            </a:lvl5pPr>
            <a:lvl6pPr lvl="5" rtl="0">
              <a:spcBef>
                <a:spcPts val="0"/>
              </a:spcBef>
              <a:buSzPts val="2400"/>
              <a:buNone/>
              <a:defRPr/>
            </a:lvl6pPr>
            <a:lvl7pPr lvl="6" rtl="0">
              <a:spcBef>
                <a:spcPts val="0"/>
              </a:spcBef>
              <a:buSzPts val="2400"/>
              <a:buNone/>
              <a:defRPr/>
            </a:lvl7pPr>
            <a:lvl8pPr lvl="7" rtl="0">
              <a:spcBef>
                <a:spcPts val="0"/>
              </a:spcBef>
              <a:buSzPts val="2400"/>
              <a:buNone/>
              <a:defRPr/>
            </a:lvl8pPr>
            <a:lvl9pPr lvl="8" rtl="0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38250" y="2419350"/>
            <a:ext cx="3148200" cy="2255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2000"/>
              <a:buChar char="▸"/>
              <a:defRPr/>
            </a:lvl1pPr>
            <a:lvl2pPr lvl="1" rtl="0">
              <a:spcBef>
                <a:spcPts val="0"/>
              </a:spcBef>
              <a:buSzPts val="2000"/>
              <a:buChar char="▹"/>
              <a:defRPr/>
            </a:lvl2pPr>
            <a:lvl3pPr lvl="2" rtl="0">
              <a:spcBef>
                <a:spcPts val="0"/>
              </a:spcBef>
              <a:buSzPts val="2000"/>
              <a:buChar char="▹"/>
              <a:defRPr/>
            </a:lvl3pPr>
            <a:lvl4pPr lvl="3" rtl="0">
              <a:spcBef>
                <a:spcPts val="0"/>
              </a:spcBef>
              <a:buSzPts val="2000"/>
              <a:buChar char="●"/>
              <a:defRPr/>
            </a:lvl4pPr>
            <a:lvl5pPr lvl="4" rtl="0">
              <a:spcBef>
                <a:spcPts val="0"/>
              </a:spcBef>
              <a:buSzPts val="2000"/>
              <a:buChar char="○"/>
              <a:defRPr/>
            </a:lvl5pPr>
            <a:lvl6pPr lvl="5" rtl="0">
              <a:spcBef>
                <a:spcPts val="0"/>
              </a:spcBef>
              <a:buSzPts val="2000"/>
              <a:buChar char="■"/>
              <a:defRPr/>
            </a:lvl6pPr>
            <a:lvl7pPr lvl="6" rtl="0">
              <a:spcBef>
                <a:spcPts val="0"/>
              </a:spcBef>
              <a:buSzPts val="2000"/>
              <a:buChar char="●"/>
              <a:defRPr/>
            </a:lvl7pPr>
            <a:lvl8pPr lvl="7" rtl="0">
              <a:spcBef>
                <a:spcPts val="0"/>
              </a:spcBef>
              <a:buSzPts val="2000"/>
              <a:buChar char="○"/>
              <a:defRPr/>
            </a:lvl8pPr>
            <a:lvl9pPr lvl="8" rtl="0">
              <a:spcBef>
                <a:spcPts val="0"/>
              </a:spcBef>
              <a:buSzPts val="2000"/>
              <a:buChar char="■"/>
              <a:defRPr/>
            </a:lvl9pPr>
          </a:lstStyle>
          <a:p>
            <a:endParaRPr/>
          </a:p>
        </p:txBody>
      </p:sp>
      <p:pic>
        <p:nvPicPr>
          <p:cNvPr id="25" name="Shape 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big image">
    <p:bg>
      <p:bgPr>
        <a:solidFill>
          <a:srgbClr val="134F5C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209250" y="-9675"/>
            <a:ext cx="3076750" cy="5167075"/>
          </a:xfrm>
          <a:custGeom>
            <a:avLst/>
            <a:gdLst/>
            <a:ahLst/>
            <a:cxnLst/>
            <a:rect l="0" t="0" r="0" b="0"/>
            <a:pathLst>
              <a:path w="123070" h="206683" extrusionOk="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28" name="Shape 28"/>
          <p:cNvSpPr/>
          <p:nvPr/>
        </p:nvSpPr>
        <p:spPr>
          <a:xfrm>
            <a:off x="-19350" y="-9675"/>
            <a:ext cx="3076750" cy="5167075"/>
          </a:xfrm>
          <a:custGeom>
            <a:avLst/>
            <a:gdLst/>
            <a:ahLst/>
            <a:cxnLst/>
            <a:rect l="0" t="0" r="0" b="0"/>
            <a:pathLst>
              <a:path w="123070" h="206683" extrusionOk="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09704" y="4116875"/>
            <a:ext cx="1609800" cy="48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ts val="2400"/>
              <a:buNone/>
              <a:defRPr/>
            </a:lvl1pPr>
            <a:lvl2pPr lvl="1" rtl="0">
              <a:spcBef>
                <a:spcPts val="0"/>
              </a:spcBef>
              <a:buSzPts val="2400"/>
              <a:buNone/>
              <a:defRPr/>
            </a:lvl2pPr>
            <a:lvl3pPr lvl="2" rtl="0">
              <a:spcBef>
                <a:spcPts val="0"/>
              </a:spcBef>
              <a:buSzPts val="2400"/>
              <a:buNone/>
              <a:defRPr/>
            </a:lvl3pPr>
            <a:lvl4pPr lvl="3" rtl="0">
              <a:spcBef>
                <a:spcPts val="0"/>
              </a:spcBef>
              <a:buSzPts val="2400"/>
              <a:buNone/>
              <a:defRPr/>
            </a:lvl4pPr>
            <a:lvl5pPr lvl="4" rtl="0">
              <a:spcBef>
                <a:spcPts val="0"/>
              </a:spcBef>
              <a:buSzPts val="2400"/>
              <a:buNone/>
              <a:defRPr/>
            </a:lvl5pPr>
            <a:lvl6pPr lvl="5" rtl="0">
              <a:spcBef>
                <a:spcPts val="0"/>
              </a:spcBef>
              <a:buSzPts val="2400"/>
              <a:buNone/>
              <a:defRPr/>
            </a:lvl6pPr>
            <a:lvl7pPr lvl="6" rtl="0">
              <a:spcBef>
                <a:spcPts val="0"/>
              </a:spcBef>
              <a:buSzPts val="2400"/>
              <a:buNone/>
              <a:defRPr/>
            </a:lvl7pPr>
            <a:lvl8pPr lvl="7" rtl="0">
              <a:spcBef>
                <a:spcPts val="0"/>
              </a:spcBef>
              <a:buSzPts val="2400"/>
              <a:buNone/>
              <a:defRPr/>
            </a:lvl8pPr>
            <a:lvl9pPr lvl="8" rtl="0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pic>
        <p:nvPicPr>
          <p:cNvPr id="30" name="Shape 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bg>
      <p:bgPr>
        <a:solidFill>
          <a:srgbClr val="134F5C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3" name="Shape 33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4" name="Shape 34"/>
          <p:cNvSpPr txBox="1"/>
          <p:nvPr/>
        </p:nvSpPr>
        <p:spPr>
          <a:xfrm>
            <a:off x="799645" y="697675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sz="12000">
              <a:solidFill>
                <a:srgbClr val="CCCCC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50" y="1657350"/>
            <a:ext cx="5324100" cy="2255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2400"/>
              <a:buFont typeface="Montserrat"/>
              <a:buChar char="▸"/>
              <a:defRPr sz="2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buSzPts val="2400"/>
              <a:buFont typeface="Montserrat"/>
              <a:buChar char="▹"/>
              <a:defRPr sz="24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buSzPts val="2400"/>
              <a:buFont typeface="Montserrat"/>
              <a:buChar char="▹"/>
              <a:defRPr sz="24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buSzPts val="2400"/>
              <a:buFont typeface="Montserrat"/>
              <a:buChar char="●"/>
              <a:defRPr sz="24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buSzPts val="2400"/>
              <a:buFont typeface="Montserrat"/>
              <a:buChar char="○"/>
              <a:defRPr sz="24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buSzPts val="2400"/>
              <a:buFont typeface="Montserrat"/>
              <a:buChar char="■"/>
              <a:defRPr sz="24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buSzPts val="2400"/>
              <a:buFont typeface="Montserrat"/>
              <a:buChar char="●"/>
              <a:defRPr sz="24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buSzPts val="2400"/>
              <a:buFont typeface="Montserrat"/>
              <a:buChar char="○"/>
              <a:defRPr sz="24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buSzPts val="2400"/>
              <a:buFont typeface="Montserrat"/>
              <a:buChar char="■"/>
              <a:defRPr sz="24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36" name="Shape 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bg>
      <p:bgPr>
        <a:solidFill>
          <a:srgbClr val="134F5C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9" name="Shape 39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324100" cy="48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/>
            </a:lvl1pPr>
            <a:lvl2pPr lvl="1">
              <a:spcBef>
                <a:spcPts val="0"/>
              </a:spcBef>
              <a:buSzPts val="2400"/>
              <a:buNone/>
              <a:defRPr/>
            </a:lvl2pPr>
            <a:lvl3pPr lvl="2">
              <a:spcBef>
                <a:spcPts val="0"/>
              </a:spcBef>
              <a:buSzPts val="2400"/>
              <a:buNone/>
              <a:defRPr/>
            </a:lvl3pPr>
            <a:lvl4pPr lvl="3">
              <a:spcBef>
                <a:spcPts val="0"/>
              </a:spcBef>
              <a:buSzPts val="2400"/>
              <a:buNone/>
              <a:defRPr/>
            </a:lvl4pPr>
            <a:lvl5pPr lvl="4">
              <a:spcBef>
                <a:spcPts val="0"/>
              </a:spcBef>
              <a:buSzPts val="2400"/>
              <a:buNone/>
              <a:defRPr/>
            </a:lvl5pPr>
            <a:lvl6pPr lvl="5">
              <a:spcBef>
                <a:spcPts val="0"/>
              </a:spcBef>
              <a:buSzPts val="2400"/>
              <a:buNone/>
              <a:defRPr/>
            </a:lvl6pPr>
            <a:lvl7pPr lvl="6">
              <a:spcBef>
                <a:spcPts val="0"/>
              </a:spcBef>
              <a:buSzPts val="2400"/>
              <a:buNone/>
              <a:defRPr/>
            </a:lvl7pPr>
            <a:lvl8pPr lvl="7">
              <a:spcBef>
                <a:spcPts val="0"/>
              </a:spcBef>
              <a:buSzPts val="2400"/>
              <a:buNone/>
              <a:defRPr/>
            </a:lvl8pPr>
            <a:lvl9pPr lvl="8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000"/>
              <a:buChar char="▸"/>
              <a:defRPr/>
            </a:lvl1pPr>
            <a:lvl2pPr lvl="1">
              <a:spcBef>
                <a:spcPts val="0"/>
              </a:spcBef>
              <a:buSzPts val="2000"/>
              <a:buChar char="▹"/>
              <a:defRPr/>
            </a:lvl2pPr>
            <a:lvl3pPr lvl="2">
              <a:spcBef>
                <a:spcPts val="0"/>
              </a:spcBef>
              <a:buSzPts val="2000"/>
              <a:buChar char="▹"/>
              <a:defRPr/>
            </a:lvl3pPr>
            <a:lvl4pPr lvl="3">
              <a:spcBef>
                <a:spcPts val="0"/>
              </a:spcBef>
              <a:buSzPts val="2000"/>
              <a:buChar char="●"/>
              <a:defRPr/>
            </a:lvl4pPr>
            <a:lvl5pPr lvl="4">
              <a:spcBef>
                <a:spcPts val="0"/>
              </a:spcBef>
              <a:buSzPts val="2000"/>
              <a:buChar char="○"/>
              <a:defRPr/>
            </a:lvl5pPr>
            <a:lvl6pPr lvl="5">
              <a:spcBef>
                <a:spcPts val="0"/>
              </a:spcBef>
              <a:buSzPts val="2000"/>
              <a:buChar char="■"/>
              <a:defRPr/>
            </a:lvl6pPr>
            <a:lvl7pPr lvl="6">
              <a:spcBef>
                <a:spcPts val="0"/>
              </a:spcBef>
              <a:buSzPts val="2000"/>
              <a:buChar char="●"/>
              <a:defRPr/>
            </a:lvl7pPr>
            <a:lvl8pPr lvl="7">
              <a:spcBef>
                <a:spcPts val="0"/>
              </a:spcBef>
              <a:buSzPts val="2000"/>
              <a:buChar char="○"/>
              <a:defRPr/>
            </a:lvl8pPr>
            <a:lvl9pPr lvl="8">
              <a:spcBef>
                <a:spcPts val="0"/>
              </a:spcBef>
              <a:buSzPts val="2000"/>
              <a:buChar char="■"/>
              <a:defRPr/>
            </a:lvl9pPr>
          </a:lstStyle>
          <a:p>
            <a:endParaRPr/>
          </a:p>
        </p:txBody>
      </p:sp>
      <p:pic>
        <p:nvPicPr>
          <p:cNvPr id="42" name="Shape 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bg>
      <p:bgPr>
        <a:solidFill>
          <a:srgbClr val="134F5C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45" name="Shape 45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/>
            </a:lvl1pPr>
            <a:lvl2pPr lvl="1">
              <a:spcBef>
                <a:spcPts val="0"/>
              </a:spcBef>
              <a:buSzPts val="2400"/>
              <a:buNone/>
              <a:defRPr/>
            </a:lvl2pPr>
            <a:lvl3pPr lvl="2">
              <a:spcBef>
                <a:spcPts val="0"/>
              </a:spcBef>
              <a:buSzPts val="2400"/>
              <a:buNone/>
              <a:defRPr/>
            </a:lvl3pPr>
            <a:lvl4pPr lvl="3">
              <a:spcBef>
                <a:spcPts val="0"/>
              </a:spcBef>
              <a:buSzPts val="2400"/>
              <a:buNone/>
              <a:defRPr/>
            </a:lvl4pPr>
            <a:lvl5pPr lvl="4">
              <a:spcBef>
                <a:spcPts val="0"/>
              </a:spcBef>
              <a:buSzPts val="2400"/>
              <a:buNone/>
              <a:defRPr/>
            </a:lvl5pPr>
            <a:lvl6pPr lvl="5">
              <a:spcBef>
                <a:spcPts val="0"/>
              </a:spcBef>
              <a:buSzPts val="2400"/>
              <a:buNone/>
              <a:defRPr/>
            </a:lvl6pPr>
            <a:lvl7pPr lvl="6">
              <a:spcBef>
                <a:spcPts val="0"/>
              </a:spcBef>
              <a:buSzPts val="2400"/>
              <a:buNone/>
              <a:defRPr/>
            </a:lvl7pPr>
            <a:lvl8pPr lvl="7">
              <a:spcBef>
                <a:spcPts val="0"/>
              </a:spcBef>
              <a:buSzPts val="2400"/>
              <a:buNone/>
              <a:defRPr/>
            </a:lvl8pPr>
            <a:lvl9pPr lvl="8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841001" y="1578025"/>
            <a:ext cx="2671800" cy="2433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000"/>
              <a:buChar char="▸"/>
              <a:defRPr/>
            </a:lvl1pPr>
            <a:lvl2pPr lvl="1">
              <a:spcBef>
                <a:spcPts val="0"/>
              </a:spcBef>
              <a:buSzPts val="2000"/>
              <a:buChar char="▹"/>
              <a:defRPr/>
            </a:lvl2pPr>
            <a:lvl3pPr lvl="2">
              <a:spcBef>
                <a:spcPts val="0"/>
              </a:spcBef>
              <a:buSzPts val="2000"/>
              <a:buChar char="▹"/>
              <a:defRPr/>
            </a:lvl3pPr>
            <a:lvl4pPr lvl="3">
              <a:spcBef>
                <a:spcPts val="0"/>
              </a:spcBef>
              <a:buSzPts val="2000"/>
              <a:buChar char="●"/>
              <a:defRPr/>
            </a:lvl4pPr>
            <a:lvl5pPr lvl="4">
              <a:spcBef>
                <a:spcPts val="0"/>
              </a:spcBef>
              <a:buSzPts val="2000"/>
              <a:buChar char="○"/>
              <a:defRPr/>
            </a:lvl5pPr>
            <a:lvl6pPr lvl="5">
              <a:spcBef>
                <a:spcPts val="0"/>
              </a:spcBef>
              <a:buSzPts val="2000"/>
              <a:buChar char="■"/>
              <a:defRPr/>
            </a:lvl6pPr>
            <a:lvl7pPr lvl="6">
              <a:spcBef>
                <a:spcPts val="0"/>
              </a:spcBef>
              <a:buSzPts val="2000"/>
              <a:buChar char="●"/>
              <a:defRPr/>
            </a:lvl7pPr>
            <a:lvl8pPr lvl="7">
              <a:spcBef>
                <a:spcPts val="0"/>
              </a:spcBef>
              <a:buSzPts val="2000"/>
              <a:buChar char="○"/>
              <a:defRPr/>
            </a:lvl8pPr>
            <a:lvl9pPr lvl="8">
              <a:spcBef>
                <a:spcPts val="0"/>
              </a:spcBef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3673842" y="1578025"/>
            <a:ext cx="2671800" cy="2433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000"/>
              <a:buChar char="▸"/>
              <a:defRPr/>
            </a:lvl1pPr>
            <a:lvl2pPr lvl="1">
              <a:spcBef>
                <a:spcPts val="0"/>
              </a:spcBef>
              <a:buSzPts val="2000"/>
              <a:buChar char="▹"/>
              <a:defRPr/>
            </a:lvl2pPr>
            <a:lvl3pPr lvl="2">
              <a:spcBef>
                <a:spcPts val="0"/>
              </a:spcBef>
              <a:buSzPts val="2000"/>
              <a:buChar char="▹"/>
              <a:defRPr/>
            </a:lvl3pPr>
            <a:lvl4pPr lvl="3">
              <a:spcBef>
                <a:spcPts val="0"/>
              </a:spcBef>
              <a:buSzPts val="2000"/>
              <a:buChar char="●"/>
              <a:defRPr/>
            </a:lvl4pPr>
            <a:lvl5pPr lvl="4">
              <a:spcBef>
                <a:spcPts val="0"/>
              </a:spcBef>
              <a:buSzPts val="2000"/>
              <a:buChar char="○"/>
              <a:defRPr/>
            </a:lvl5pPr>
            <a:lvl6pPr lvl="5">
              <a:spcBef>
                <a:spcPts val="0"/>
              </a:spcBef>
              <a:buSzPts val="2000"/>
              <a:buChar char="■"/>
              <a:defRPr/>
            </a:lvl6pPr>
            <a:lvl7pPr lvl="6">
              <a:spcBef>
                <a:spcPts val="0"/>
              </a:spcBef>
              <a:buSzPts val="2000"/>
              <a:buChar char="●"/>
              <a:defRPr/>
            </a:lvl7pPr>
            <a:lvl8pPr lvl="7">
              <a:spcBef>
                <a:spcPts val="0"/>
              </a:spcBef>
              <a:buSzPts val="2000"/>
              <a:buChar char="○"/>
              <a:defRPr/>
            </a:lvl8pPr>
            <a:lvl9pPr lvl="8">
              <a:spcBef>
                <a:spcPts val="0"/>
              </a:spcBef>
              <a:buSzPts val="2000"/>
              <a:buChar char="■"/>
              <a:defRPr/>
            </a:lvl9pPr>
          </a:lstStyle>
          <a:p>
            <a:endParaRPr/>
          </a:p>
        </p:txBody>
      </p:sp>
      <p:pic>
        <p:nvPicPr>
          <p:cNvPr id="49" name="Shape 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bg>
      <p:bgPr>
        <a:solidFill>
          <a:srgbClr val="134F5C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2" name="Shape 52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ts val="2400"/>
              <a:buNone/>
              <a:defRPr/>
            </a:lvl1pPr>
            <a:lvl2pPr lvl="1" rtl="0">
              <a:spcBef>
                <a:spcPts val="0"/>
              </a:spcBef>
              <a:buSzPts val="2400"/>
              <a:buNone/>
              <a:defRPr/>
            </a:lvl2pPr>
            <a:lvl3pPr lvl="2" rtl="0">
              <a:spcBef>
                <a:spcPts val="0"/>
              </a:spcBef>
              <a:buSzPts val="2400"/>
              <a:buNone/>
              <a:defRPr/>
            </a:lvl3pPr>
            <a:lvl4pPr lvl="3" rtl="0">
              <a:spcBef>
                <a:spcPts val="0"/>
              </a:spcBef>
              <a:buSzPts val="2400"/>
              <a:buNone/>
              <a:defRPr/>
            </a:lvl4pPr>
            <a:lvl5pPr lvl="4" rtl="0">
              <a:spcBef>
                <a:spcPts val="0"/>
              </a:spcBef>
              <a:buSzPts val="2400"/>
              <a:buNone/>
              <a:defRPr/>
            </a:lvl5pPr>
            <a:lvl6pPr lvl="5" rtl="0">
              <a:spcBef>
                <a:spcPts val="0"/>
              </a:spcBef>
              <a:buSzPts val="2400"/>
              <a:buNone/>
              <a:defRPr/>
            </a:lvl6pPr>
            <a:lvl7pPr lvl="6" rtl="0">
              <a:spcBef>
                <a:spcPts val="0"/>
              </a:spcBef>
              <a:buSzPts val="2400"/>
              <a:buNone/>
              <a:defRPr/>
            </a:lvl7pPr>
            <a:lvl8pPr lvl="7" rtl="0">
              <a:spcBef>
                <a:spcPts val="0"/>
              </a:spcBef>
              <a:buSzPts val="2400"/>
              <a:buNone/>
              <a:defRPr/>
            </a:lvl8pPr>
            <a:lvl9pPr lvl="8" rtl="0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41000" y="1600975"/>
            <a:ext cx="2094900" cy="241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600"/>
              <a:buChar char="▸"/>
              <a:defRPr sz="1600"/>
            </a:lvl1pPr>
            <a:lvl2pPr lvl="1" rtl="0">
              <a:spcBef>
                <a:spcPts val="0"/>
              </a:spcBef>
              <a:buSzPts val="1600"/>
              <a:buChar char="▹"/>
              <a:defRPr sz="1600"/>
            </a:lvl2pPr>
            <a:lvl3pPr lvl="2" rtl="0">
              <a:spcBef>
                <a:spcPts val="0"/>
              </a:spcBef>
              <a:buSzPts val="1600"/>
              <a:buChar char="▹"/>
              <a:defRPr sz="1600"/>
            </a:lvl3pPr>
            <a:lvl4pPr lvl="3" rtl="0">
              <a:spcBef>
                <a:spcPts val="0"/>
              </a:spcBef>
              <a:buSzPts val="1600"/>
              <a:buChar char="●"/>
              <a:defRPr sz="1600"/>
            </a:lvl4pPr>
            <a:lvl5pPr lvl="4" rtl="0">
              <a:spcBef>
                <a:spcPts val="0"/>
              </a:spcBef>
              <a:buSzPts val="1600"/>
              <a:buChar char="○"/>
              <a:defRPr sz="1600"/>
            </a:lvl5pPr>
            <a:lvl6pPr lvl="5" rtl="0">
              <a:spcBef>
                <a:spcPts val="0"/>
              </a:spcBef>
              <a:buSzPts val="1600"/>
              <a:buChar char="■"/>
              <a:defRPr sz="1600"/>
            </a:lvl6pPr>
            <a:lvl7pPr lvl="6" rtl="0">
              <a:spcBef>
                <a:spcPts val="0"/>
              </a:spcBef>
              <a:buSzPts val="1600"/>
              <a:buChar char="●"/>
              <a:defRPr sz="1600"/>
            </a:lvl7pPr>
            <a:lvl8pPr lvl="7" rtl="0">
              <a:spcBef>
                <a:spcPts val="0"/>
              </a:spcBef>
              <a:buSzPts val="1600"/>
              <a:buChar char="○"/>
              <a:defRPr sz="1600"/>
            </a:lvl8pPr>
            <a:lvl9pPr lvl="8" rtl="0">
              <a:spcBef>
                <a:spcPts val="0"/>
              </a:spcBef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3043281" y="1600975"/>
            <a:ext cx="2094900" cy="241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600"/>
              <a:buChar char="▸"/>
              <a:defRPr sz="1600"/>
            </a:lvl1pPr>
            <a:lvl2pPr lvl="1" rtl="0">
              <a:spcBef>
                <a:spcPts val="0"/>
              </a:spcBef>
              <a:buSzPts val="1600"/>
              <a:buChar char="▹"/>
              <a:defRPr sz="1600"/>
            </a:lvl2pPr>
            <a:lvl3pPr lvl="2" rtl="0">
              <a:spcBef>
                <a:spcPts val="0"/>
              </a:spcBef>
              <a:buSzPts val="1600"/>
              <a:buChar char="▹"/>
              <a:defRPr sz="1600"/>
            </a:lvl3pPr>
            <a:lvl4pPr lvl="3" rtl="0">
              <a:spcBef>
                <a:spcPts val="0"/>
              </a:spcBef>
              <a:buSzPts val="1600"/>
              <a:buChar char="●"/>
              <a:defRPr sz="1600"/>
            </a:lvl4pPr>
            <a:lvl5pPr lvl="4" rtl="0">
              <a:spcBef>
                <a:spcPts val="0"/>
              </a:spcBef>
              <a:buSzPts val="1600"/>
              <a:buChar char="○"/>
              <a:defRPr sz="1600"/>
            </a:lvl5pPr>
            <a:lvl6pPr lvl="5" rtl="0">
              <a:spcBef>
                <a:spcPts val="0"/>
              </a:spcBef>
              <a:buSzPts val="1600"/>
              <a:buChar char="■"/>
              <a:defRPr sz="1600"/>
            </a:lvl6pPr>
            <a:lvl7pPr lvl="6" rtl="0">
              <a:spcBef>
                <a:spcPts val="0"/>
              </a:spcBef>
              <a:buSzPts val="1600"/>
              <a:buChar char="●"/>
              <a:defRPr sz="1600"/>
            </a:lvl7pPr>
            <a:lvl8pPr lvl="7" rtl="0">
              <a:spcBef>
                <a:spcPts val="0"/>
              </a:spcBef>
              <a:buSzPts val="1600"/>
              <a:buChar char="○"/>
              <a:defRPr sz="1600"/>
            </a:lvl8pPr>
            <a:lvl9pPr lvl="8" rtl="0">
              <a:spcBef>
                <a:spcPts val="0"/>
              </a:spcBef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5245562" y="1600975"/>
            <a:ext cx="2094900" cy="241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600"/>
              <a:buChar char="▸"/>
              <a:defRPr sz="1600"/>
            </a:lvl1pPr>
            <a:lvl2pPr lvl="1" rtl="0">
              <a:spcBef>
                <a:spcPts val="0"/>
              </a:spcBef>
              <a:buSzPts val="1600"/>
              <a:buChar char="▹"/>
              <a:defRPr sz="1600"/>
            </a:lvl2pPr>
            <a:lvl3pPr lvl="2" rtl="0">
              <a:spcBef>
                <a:spcPts val="0"/>
              </a:spcBef>
              <a:buSzPts val="1600"/>
              <a:buChar char="▹"/>
              <a:defRPr sz="1600"/>
            </a:lvl3pPr>
            <a:lvl4pPr lvl="3" rtl="0">
              <a:spcBef>
                <a:spcPts val="0"/>
              </a:spcBef>
              <a:buSzPts val="1600"/>
              <a:buChar char="●"/>
              <a:defRPr sz="1600"/>
            </a:lvl4pPr>
            <a:lvl5pPr lvl="4" rtl="0">
              <a:spcBef>
                <a:spcPts val="0"/>
              </a:spcBef>
              <a:buSzPts val="1600"/>
              <a:buChar char="○"/>
              <a:defRPr sz="1600"/>
            </a:lvl5pPr>
            <a:lvl6pPr lvl="5" rtl="0">
              <a:spcBef>
                <a:spcPts val="0"/>
              </a:spcBef>
              <a:buSzPts val="1600"/>
              <a:buChar char="■"/>
              <a:defRPr sz="1600"/>
            </a:lvl6pPr>
            <a:lvl7pPr lvl="6" rtl="0">
              <a:spcBef>
                <a:spcPts val="0"/>
              </a:spcBef>
              <a:buSzPts val="1600"/>
              <a:buChar char="●"/>
              <a:defRPr sz="1600"/>
            </a:lvl7pPr>
            <a:lvl8pPr lvl="7" rtl="0">
              <a:spcBef>
                <a:spcPts val="0"/>
              </a:spcBef>
              <a:buSzPts val="1600"/>
              <a:buChar char="○"/>
              <a:defRPr sz="1600"/>
            </a:lvl8pPr>
            <a:lvl9pPr lvl="8" rtl="0">
              <a:spcBef>
                <a:spcPts val="0"/>
              </a:spcBef>
              <a:buSzPts val="1600"/>
              <a:buChar char="■"/>
              <a:defRPr sz="1600"/>
            </a:lvl9pPr>
          </a:lstStyle>
          <a:p>
            <a:endParaRPr/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solidFill>
          <a:srgbClr val="134F5C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0" name="Shape 60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/>
            </a:lvl1pPr>
            <a:lvl2pPr lvl="1">
              <a:spcBef>
                <a:spcPts val="0"/>
              </a:spcBef>
              <a:buSzPts val="2400"/>
              <a:buNone/>
              <a:defRPr/>
            </a:lvl2pPr>
            <a:lvl3pPr lvl="2">
              <a:spcBef>
                <a:spcPts val="0"/>
              </a:spcBef>
              <a:buSzPts val="2400"/>
              <a:buNone/>
              <a:defRPr/>
            </a:lvl3pPr>
            <a:lvl4pPr lvl="3">
              <a:spcBef>
                <a:spcPts val="0"/>
              </a:spcBef>
              <a:buSzPts val="2400"/>
              <a:buNone/>
              <a:defRPr/>
            </a:lvl4pPr>
            <a:lvl5pPr lvl="4">
              <a:spcBef>
                <a:spcPts val="0"/>
              </a:spcBef>
              <a:buSzPts val="2400"/>
              <a:buNone/>
              <a:defRPr/>
            </a:lvl5pPr>
            <a:lvl6pPr lvl="5">
              <a:spcBef>
                <a:spcPts val="0"/>
              </a:spcBef>
              <a:buSzPts val="2400"/>
              <a:buNone/>
              <a:defRPr/>
            </a:lvl6pPr>
            <a:lvl7pPr lvl="6">
              <a:spcBef>
                <a:spcPts val="0"/>
              </a:spcBef>
              <a:buSzPts val="2400"/>
              <a:buNone/>
              <a:defRPr/>
            </a:lvl7pPr>
            <a:lvl8pPr lvl="7">
              <a:spcBef>
                <a:spcPts val="0"/>
              </a:spcBef>
              <a:buSzPts val="2400"/>
              <a:buNone/>
              <a:defRPr/>
            </a:lvl8pPr>
            <a:lvl9pPr lvl="8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134F5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741100"/>
            <a:ext cx="5185200" cy="474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352550"/>
            <a:ext cx="5185200" cy="225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66666"/>
              </a:buClr>
              <a:buSzPts val="2000"/>
              <a:buFont typeface="Karla"/>
              <a:buChar char="▸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spcBef>
                <a:spcPts val="480"/>
              </a:spcBef>
              <a:buClr>
                <a:srgbClr val="666666"/>
              </a:buClr>
              <a:buSzPts val="2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spcBef>
                <a:spcPts val="480"/>
              </a:spcBef>
              <a:buClr>
                <a:srgbClr val="666666"/>
              </a:buClr>
              <a:buSzPts val="2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spcBef>
                <a:spcPts val="360"/>
              </a:spcBef>
              <a:buClr>
                <a:srgbClr val="666666"/>
              </a:buClr>
              <a:buSzPts val="2000"/>
              <a:buFont typeface="Karla"/>
              <a:buChar char="●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spcBef>
                <a:spcPts val="360"/>
              </a:spcBef>
              <a:buClr>
                <a:srgbClr val="666666"/>
              </a:buClr>
              <a:buSzPts val="2000"/>
              <a:buFont typeface="Karla"/>
              <a:buChar char="○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spcBef>
                <a:spcPts val="360"/>
              </a:spcBef>
              <a:buClr>
                <a:srgbClr val="666666"/>
              </a:buClr>
              <a:buSzPts val="2000"/>
              <a:buFont typeface="Karla"/>
              <a:buChar char="■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spcBef>
                <a:spcPts val="360"/>
              </a:spcBef>
              <a:buClr>
                <a:srgbClr val="666666"/>
              </a:buClr>
              <a:buSzPts val="2000"/>
              <a:buFont typeface="Karla"/>
              <a:buChar char="●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spcBef>
                <a:spcPts val="360"/>
              </a:spcBef>
              <a:buClr>
                <a:srgbClr val="666666"/>
              </a:buClr>
              <a:buSzPts val="2000"/>
              <a:buFont typeface="Karla"/>
              <a:buChar char="○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spcBef>
                <a:spcPts val="360"/>
              </a:spcBef>
              <a:buClr>
                <a:srgbClr val="666666"/>
              </a:buClr>
              <a:buSzPts val="2000"/>
              <a:buFont typeface="Karla"/>
              <a:buChar char="■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pic>
        <p:nvPicPr>
          <p:cNvPr id="8" name="Shape 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134F5C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741100"/>
            <a:ext cx="5185200" cy="474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buClr>
                <a:srgbClr val="999999"/>
              </a:buClr>
              <a:buSzPts val="24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352550"/>
            <a:ext cx="5185200" cy="225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600"/>
              </a:spcBef>
              <a:buClr>
                <a:srgbClr val="666666"/>
              </a:buClr>
              <a:buSzPts val="2000"/>
              <a:buFont typeface="Karla"/>
              <a:buChar char="▸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 rtl="0">
              <a:spcBef>
                <a:spcPts val="480"/>
              </a:spcBef>
              <a:buClr>
                <a:srgbClr val="666666"/>
              </a:buClr>
              <a:buSzPts val="2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 rtl="0">
              <a:spcBef>
                <a:spcPts val="480"/>
              </a:spcBef>
              <a:buClr>
                <a:srgbClr val="666666"/>
              </a:buClr>
              <a:buSzPts val="2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 rtl="0">
              <a:spcBef>
                <a:spcPts val="360"/>
              </a:spcBef>
              <a:buClr>
                <a:srgbClr val="666666"/>
              </a:buClr>
              <a:buSzPts val="2000"/>
              <a:buFont typeface="Karla"/>
              <a:buChar char="●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 rtl="0">
              <a:spcBef>
                <a:spcPts val="360"/>
              </a:spcBef>
              <a:buClr>
                <a:srgbClr val="666666"/>
              </a:buClr>
              <a:buSzPts val="2000"/>
              <a:buFont typeface="Karla"/>
              <a:buChar char="○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 rtl="0">
              <a:spcBef>
                <a:spcPts val="360"/>
              </a:spcBef>
              <a:buClr>
                <a:srgbClr val="666666"/>
              </a:buClr>
              <a:buSzPts val="2000"/>
              <a:buFont typeface="Karla"/>
              <a:buChar char="■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 rtl="0">
              <a:spcBef>
                <a:spcPts val="360"/>
              </a:spcBef>
              <a:buClr>
                <a:srgbClr val="666666"/>
              </a:buClr>
              <a:buSzPts val="2000"/>
              <a:buFont typeface="Karla"/>
              <a:buChar char="●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 rtl="0">
              <a:spcBef>
                <a:spcPts val="360"/>
              </a:spcBef>
              <a:buClr>
                <a:srgbClr val="666666"/>
              </a:buClr>
              <a:buSzPts val="2000"/>
              <a:buFont typeface="Karla"/>
              <a:buChar char="○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 rtl="0">
              <a:spcBef>
                <a:spcPts val="360"/>
              </a:spcBef>
              <a:buClr>
                <a:srgbClr val="666666"/>
              </a:buClr>
              <a:buSzPts val="2000"/>
              <a:buFont typeface="Karla"/>
              <a:buChar char="■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4552475"/>
            <a:ext cx="1810850" cy="6049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lidescarnival.com/" TargetMode="External"/><Relationship Id="rId3" Type="http://schemas.openxmlformats.org/officeDocument/2006/relationships/hyperlink" Target="https://www.unece.org/fileadmin/DAM/stats/publications/2015/ECE_CES_39_WEB.pdf" TargetMode="External"/><Relationship Id="rId7" Type="http://schemas.openxmlformats.org/officeDocument/2006/relationships/hyperlink" Target="http://www.naturalearthdata.com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unstats.un.org/unsd/economic_stat/Economic_Census/globalSbrAssessmentReport.pdf" TargetMode="External"/><Relationship Id="rId5" Type="http://schemas.openxmlformats.org/officeDocument/2006/relationships/hyperlink" Target="http://ec.europa.eu/eurostat/ramon/statmanuals/files/KS-32-10-216-EN-C-EN.pdf" TargetMode="External"/><Relationship Id="rId4" Type="http://schemas.openxmlformats.org/officeDocument/2006/relationships/hyperlink" Target="https://www.afdb.org/fileadmin/uploads/afdb/Documents/Project-and-Operations/Guidelines_for_Building_Statistical_Business_Registers_in_Africa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ctrTitle"/>
          </p:nvPr>
        </p:nvSpPr>
        <p:spPr>
          <a:xfrm>
            <a:off x="648350" y="1175500"/>
            <a:ext cx="3522300" cy="298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7200" u="sng">
                <a:solidFill>
                  <a:srgbClr val="134F5C"/>
                </a:solidFill>
              </a:rPr>
              <a:t>4.1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Maintenance procedures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subTitle" idx="1"/>
          </p:nvPr>
        </p:nvSpPr>
        <p:spPr>
          <a:xfrm>
            <a:off x="4423575" y="70875"/>
            <a:ext cx="4218900" cy="1585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sz="1600" b="1">
                <a:solidFill>
                  <a:srgbClr val="EFEFEF"/>
                </a:solidFill>
              </a:rPr>
              <a:t>Regional Course on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1600" b="1" dirty="0">
                <a:solidFill>
                  <a:srgbClr val="EFEFEF"/>
                </a:solidFill>
              </a:rPr>
              <a:t>Statistical Business Registers: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1600" b="1" dirty="0">
                <a:solidFill>
                  <a:srgbClr val="EFEFEF"/>
                </a:solidFill>
              </a:rPr>
              <a:t>Making better use of administrative data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1200" b="1" dirty="0">
                <a:solidFill>
                  <a:srgbClr val="EFEFEF"/>
                </a:solidFill>
              </a:rPr>
              <a:t>Tehran, Islamic Republic of Iran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1200" b="1" dirty="0">
                <a:solidFill>
                  <a:srgbClr val="EFEFEF"/>
                </a:solidFill>
              </a:rPr>
              <a:t>10-13 December,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7276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RECORDING CHANGES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8287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700" b="1" dirty="0">
                <a:solidFill>
                  <a:srgbClr val="134F5C"/>
                </a:solidFill>
              </a:rPr>
              <a:t>Two dates</a:t>
            </a:r>
            <a:r>
              <a:rPr lang="en" sz="1700" dirty="0">
                <a:solidFill>
                  <a:srgbClr val="707070"/>
                </a:solidFill>
              </a:rPr>
              <a:t> should be recorded for each change made to units or characteristics of units:</a:t>
            </a:r>
          </a:p>
          <a:p>
            <a:pPr marL="457200" lvl="0" indent="-336550" rtl="0">
              <a:lnSpc>
                <a:spcPct val="115000"/>
              </a:lnSpc>
              <a:spcBef>
                <a:spcPts val="0"/>
              </a:spcBef>
              <a:buClr>
                <a:srgbClr val="707070"/>
              </a:buClr>
              <a:buSzPts val="1700"/>
              <a:buChar char="▸"/>
            </a:pPr>
            <a:r>
              <a:rPr lang="en" sz="1700" dirty="0">
                <a:solidFill>
                  <a:srgbClr val="707070"/>
                </a:solidFill>
              </a:rPr>
              <a:t>The date the change occurred to the unit</a:t>
            </a:r>
          </a:p>
          <a:p>
            <a:pPr marL="457200" lvl="0" indent="-336550" rtl="0">
              <a:lnSpc>
                <a:spcPct val="115000"/>
              </a:lnSpc>
              <a:spcBef>
                <a:spcPts val="0"/>
              </a:spcBef>
              <a:buClr>
                <a:srgbClr val="707070"/>
              </a:buClr>
              <a:buSzPts val="1700"/>
              <a:buChar char="▸"/>
            </a:pPr>
            <a:r>
              <a:rPr lang="en" sz="1700" dirty="0">
                <a:solidFill>
                  <a:srgbClr val="707070"/>
                </a:solidFill>
              </a:rPr>
              <a:t>The date the change was made in the SBR (date stamp)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5530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DEMOGRAPHIC EVENTS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6511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000">
                <a:solidFill>
                  <a:srgbClr val="707070"/>
                </a:solidFill>
              </a:rPr>
              <a:t>A </a:t>
            </a:r>
            <a:r>
              <a:rPr lang="en" sz="2000" b="1">
                <a:solidFill>
                  <a:srgbClr val="134F5C"/>
                </a:solidFill>
              </a:rPr>
              <a:t>demographic event</a:t>
            </a:r>
            <a:r>
              <a:rPr lang="en" sz="2000">
                <a:solidFill>
                  <a:srgbClr val="707070"/>
                </a:solidFill>
              </a:rPr>
              <a:t> is defined as:</a:t>
            </a:r>
          </a:p>
          <a:p>
            <a:pPr marL="457200" lvl="0" indent="0" rtl="0">
              <a:spcBef>
                <a:spcPts val="120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707070"/>
                </a:solidFill>
              </a:rPr>
              <a:t>An event that has an impact on the existence of a statistical unit or on links between statistical units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627695" y="1695075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12000">
                <a:solidFill>
                  <a:srgbClr val="CCCCCC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5530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BIRTH OF AN ENTERPRISE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6511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000">
                <a:solidFill>
                  <a:srgbClr val="707070"/>
                </a:solidFill>
              </a:rPr>
              <a:t>The </a:t>
            </a:r>
            <a:r>
              <a:rPr lang="en" sz="2000" b="1">
                <a:solidFill>
                  <a:srgbClr val="134F5C"/>
                </a:solidFill>
              </a:rPr>
              <a:t>birth</a:t>
            </a:r>
            <a:r>
              <a:rPr lang="en" sz="2000">
                <a:solidFill>
                  <a:srgbClr val="707070"/>
                </a:solidFill>
              </a:rPr>
              <a:t> of an enterprise is defined as:</a:t>
            </a:r>
          </a:p>
          <a:p>
            <a:pPr marL="457200" lvl="0" indent="0" rtl="0">
              <a:spcBef>
                <a:spcPts val="120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707070"/>
                </a:solidFill>
              </a:rPr>
              <a:t>The creation of a combination of production factors [land, labour or capital] with the restriction that no other enterprise is involved in the event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627695" y="1695075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12000">
                <a:solidFill>
                  <a:srgbClr val="CCCCCC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5530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BIRTH OF AN ENTERPRISE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841000" y="1578025"/>
            <a:ext cx="2995200" cy="243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buNone/>
            </a:pPr>
            <a:r>
              <a:rPr lang="en" sz="2200" b="1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Detected by:</a:t>
            </a:r>
          </a:p>
          <a:p>
            <a:pPr marL="0" lvl="0" indent="0" rtl="0">
              <a:spcBef>
                <a:spcPts val="600"/>
              </a:spcBef>
              <a:buNone/>
            </a:pPr>
            <a:r>
              <a:rPr lang="en" sz="170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A new unit appearing in an administrative source (though not every new administrative unit results in an enterprise birth)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4011825" y="1578025"/>
            <a:ext cx="3056400" cy="243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buNone/>
            </a:pPr>
            <a:r>
              <a:rPr lang="en" sz="2200" b="1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Recorded by:</a:t>
            </a:r>
          </a:p>
          <a:p>
            <a:pPr marL="0" lvl="0" indent="0" rtl="0">
              <a:spcBef>
                <a:spcPts val="600"/>
              </a:spcBef>
              <a:buNone/>
            </a:pPr>
            <a:r>
              <a:rPr lang="en" sz="170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Creating a </a:t>
            </a:r>
            <a:r>
              <a:rPr lang="en" sz="1700" b="1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new enterprise unit</a:t>
            </a:r>
            <a:r>
              <a:rPr lang="en" sz="170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 in the SBR with a new identification number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5530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DEATH OF AN ENTERPRISE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6511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000">
                <a:solidFill>
                  <a:srgbClr val="707070"/>
                </a:solidFill>
              </a:rPr>
              <a:t>The </a:t>
            </a:r>
            <a:r>
              <a:rPr lang="en" sz="2000" b="1">
                <a:solidFill>
                  <a:srgbClr val="134F5C"/>
                </a:solidFill>
              </a:rPr>
              <a:t>death</a:t>
            </a:r>
            <a:r>
              <a:rPr lang="en" sz="2000">
                <a:solidFill>
                  <a:srgbClr val="707070"/>
                </a:solidFill>
              </a:rPr>
              <a:t> of an enterprise is defined as:</a:t>
            </a:r>
          </a:p>
          <a:p>
            <a:pPr marL="457200" lvl="0" indent="0" rtl="0">
              <a:spcBef>
                <a:spcPts val="120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707070"/>
                </a:solidFill>
              </a:rPr>
              <a:t>The dissolution of a combination of production factors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627697" y="1695075"/>
            <a:ext cx="845400" cy="65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12000">
                <a:solidFill>
                  <a:srgbClr val="CCCCCC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5530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DEATH OF AN ENTERPRISE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841000" y="1578025"/>
            <a:ext cx="2995200" cy="243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buNone/>
            </a:pPr>
            <a:r>
              <a:rPr lang="en" sz="2200" b="1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Detected by:</a:t>
            </a:r>
          </a:p>
          <a:p>
            <a:pPr marL="0" lvl="0" indent="0" rtl="0">
              <a:spcBef>
                <a:spcPts val="600"/>
              </a:spcBef>
              <a:buNone/>
            </a:pPr>
            <a:r>
              <a:rPr lang="en" sz="170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Survey activities and the disappearance of units from an administrative source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4011825" y="1578025"/>
            <a:ext cx="3056400" cy="243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buNone/>
            </a:pPr>
            <a:r>
              <a:rPr lang="en" sz="2200" b="1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Recorded by:</a:t>
            </a:r>
          </a:p>
          <a:p>
            <a:pPr marL="0" lvl="0" indent="0" rtl="0">
              <a:spcBef>
                <a:spcPts val="600"/>
              </a:spcBef>
              <a:buNone/>
            </a:pPr>
            <a:r>
              <a:rPr lang="en" sz="170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Giving the enterprise the activity status of </a:t>
            </a:r>
            <a:r>
              <a:rPr lang="en" sz="1700" b="1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dead</a:t>
            </a:r>
            <a:r>
              <a:rPr lang="en" sz="170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 in the SBR (but not removing it).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5530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DEATH OF AN ENTERPRISE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300" dirty="0">
                <a:solidFill>
                  <a:srgbClr val="707070"/>
                </a:solidFill>
              </a:rPr>
              <a:t>A death is not recorded immediately after an enterprise stops its activities, but only after a specified amount of time has passed. In Europe this is 24 months.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300" dirty="0">
              <a:solidFill>
                <a:srgbClr val="707070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5530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CHANGE OF OWNERSHIP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300">
                <a:solidFill>
                  <a:srgbClr val="707070"/>
                </a:solidFill>
              </a:rPr>
              <a:t>A </a:t>
            </a:r>
            <a:r>
              <a:rPr lang="en" sz="2300" b="1">
                <a:solidFill>
                  <a:srgbClr val="134F5C"/>
                </a:solidFill>
              </a:rPr>
              <a:t>new legal unit</a:t>
            </a:r>
            <a:r>
              <a:rPr lang="en" sz="2300">
                <a:solidFill>
                  <a:srgbClr val="707070"/>
                </a:solidFill>
              </a:rPr>
              <a:t> takes over the production activities of an existing enterprise. Does not cause a birth or death of the enterprise in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300">
                <a:solidFill>
                  <a:srgbClr val="707070"/>
                </a:solidFill>
              </a:rPr>
              <a:t>theory, but may in practice in the SBR.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300">
              <a:solidFill>
                <a:srgbClr val="707070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5530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CONCENTRATION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300">
                <a:solidFill>
                  <a:srgbClr val="707070"/>
                </a:solidFill>
              </a:rPr>
              <a:t>Concentrations occur when there is more than one legal unit before the event and only one legal unit after the event. There are two types: </a:t>
            </a:r>
            <a:r>
              <a:rPr lang="en" sz="2300" b="1">
                <a:solidFill>
                  <a:srgbClr val="134F5C"/>
                </a:solidFill>
              </a:rPr>
              <a:t>mergers</a:t>
            </a:r>
            <a:r>
              <a:rPr lang="en" sz="2300">
                <a:solidFill>
                  <a:srgbClr val="707070"/>
                </a:solidFill>
              </a:rPr>
              <a:t> and </a:t>
            </a:r>
            <a:r>
              <a:rPr lang="en" sz="2300" b="1">
                <a:solidFill>
                  <a:srgbClr val="134F5C"/>
                </a:solidFill>
              </a:rPr>
              <a:t>takeovers</a:t>
            </a:r>
            <a:r>
              <a:rPr lang="en" sz="2300">
                <a:solidFill>
                  <a:srgbClr val="707070"/>
                </a:solidFill>
              </a:rPr>
              <a:t>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300">
              <a:solidFill>
                <a:srgbClr val="707070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5530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CONCENTRATION: MERGER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841000" y="1578025"/>
            <a:ext cx="2995200" cy="243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buNone/>
            </a:pPr>
            <a:r>
              <a:rPr lang="en" sz="2200" b="1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What it is:</a:t>
            </a:r>
          </a:p>
          <a:p>
            <a:pPr marL="0" lvl="0" indent="0" rtl="0">
              <a:spcBef>
                <a:spcPts val="600"/>
              </a:spcBef>
              <a:buNone/>
            </a:pPr>
            <a:r>
              <a:rPr lang="en" sz="170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When all legal units lose their identities after the event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4011825" y="1578025"/>
            <a:ext cx="3056400" cy="243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buNone/>
            </a:pPr>
            <a:r>
              <a:rPr lang="en" sz="2200" b="1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General practice:</a:t>
            </a:r>
          </a:p>
          <a:p>
            <a:pPr marL="0" lvl="0" indent="0" rtl="0">
              <a:spcBef>
                <a:spcPts val="600"/>
              </a:spcBef>
              <a:buNone/>
            </a:pPr>
            <a:r>
              <a:rPr lang="en" sz="170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Create a new enterprise in the SBR and cease all enterprises connected to the legal units before the merger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3241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dirty="0">
                <a:solidFill>
                  <a:srgbClr val="134F5C"/>
                </a:solidFill>
              </a:rPr>
              <a:t>CONTENTS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2000"/>
              <a:buChar char="▸"/>
            </a:pPr>
            <a:r>
              <a:rPr lang="en" dirty="0">
                <a:solidFill>
                  <a:srgbClr val="707070"/>
                </a:solidFill>
              </a:rPr>
              <a:t>Part 1: Maintenance practices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2000"/>
              <a:buChar char="▸"/>
            </a:pPr>
            <a:r>
              <a:rPr lang="en" dirty="0">
                <a:solidFill>
                  <a:srgbClr val="707070"/>
                </a:solidFill>
              </a:rPr>
              <a:t>Part 2: Demographic events</a:t>
            </a:r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  <a:p>
            <a:pPr marL="0" lvl="0" indent="0" rtl="0">
              <a:spcBef>
                <a:spcPts val="0"/>
              </a:spcBef>
              <a:buNone/>
            </a:pPr>
            <a:r>
              <a:rPr lang="en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5530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CONCENTRATION: TAKEOVER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841000" y="1578025"/>
            <a:ext cx="2995200" cy="243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buNone/>
            </a:pPr>
            <a:r>
              <a:rPr lang="en" sz="2200" b="1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What it is:</a:t>
            </a:r>
          </a:p>
          <a:p>
            <a:pPr marL="0" lvl="0" indent="0" rtl="0">
              <a:spcBef>
                <a:spcPts val="600"/>
              </a:spcBef>
              <a:buNone/>
            </a:pPr>
            <a:r>
              <a:rPr lang="en" sz="170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When one legal unit retains its identity after the event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4011825" y="1578025"/>
            <a:ext cx="3132900" cy="243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buNone/>
            </a:pPr>
            <a:r>
              <a:rPr lang="en" sz="2200" b="1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General practice:</a:t>
            </a:r>
          </a:p>
          <a:p>
            <a:pPr marL="0" lvl="0" indent="0" rtl="0">
              <a:spcBef>
                <a:spcPts val="600"/>
              </a:spcBef>
              <a:buNone/>
            </a:pPr>
            <a:r>
              <a:rPr lang="en" sz="170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The enterprise </a:t>
            </a:r>
            <a:r>
              <a:rPr lang="en" sz="1700" b="1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corresponding to the legal unit that takes over</a:t>
            </a:r>
            <a:r>
              <a:rPr lang="en" sz="170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 the other legal units continues to be active in the SBR and the other enterprises are ceased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5530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DE-CONCENTRATION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300">
                <a:solidFill>
                  <a:srgbClr val="707070"/>
                </a:solidFill>
              </a:rPr>
              <a:t>De-concentrations are the opposite of concentrations - when occur there is one legal unit before the event and more than one legal unit after the event. There are two types: </a:t>
            </a:r>
            <a:r>
              <a:rPr lang="en" sz="2300" b="1">
                <a:solidFill>
                  <a:srgbClr val="134F5C"/>
                </a:solidFill>
              </a:rPr>
              <a:t>break-ups</a:t>
            </a:r>
            <a:r>
              <a:rPr lang="en" sz="2300">
                <a:solidFill>
                  <a:srgbClr val="707070"/>
                </a:solidFill>
              </a:rPr>
              <a:t> and </a:t>
            </a:r>
            <a:r>
              <a:rPr lang="en" sz="2300" b="1">
                <a:solidFill>
                  <a:srgbClr val="134F5C"/>
                </a:solidFill>
              </a:rPr>
              <a:t>split-offs</a:t>
            </a:r>
            <a:r>
              <a:rPr lang="en" sz="2300">
                <a:solidFill>
                  <a:srgbClr val="707070"/>
                </a:solidFill>
              </a:rPr>
              <a:t>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300">
              <a:solidFill>
                <a:srgbClr val="707070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7783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DE-CONCENTRATION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841000" y="1578025"/>
            <a:ext cx="2995200" cy="243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buNone/>
            </a:pPr>
            <a:r>
              <a:rPr lang="en" sz="2200" b="1" dirty="0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Break-ups</a:t>
            </a:r>
          </a:p>
          <a:p>
            <a:pPr marL="0" lvl="0" indent="-69850" rtl="0">
              <a:spcBef>
                <a:spcPts val="60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 sz="1700" dirty="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When the original legal unit dies and all the legal units after the event are new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4011825" y="1578025"/>
            <a:ext cx="3056400" cy="243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buNone/>
            </a:pPr>
            <a:r>
              <a:rPr lang="en" sz="2200" b="1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Split-offs</a:t>
            </a:r>
          </a:p>
          <a:p>
            <a:pPr marL="0" lvl="0" indent="0" rtl="0">
              <a:spcBef>
                <a:spcPts val="600"/>
              </a:spcBef>
              <a:buNone/>
            </a:pPr>
            <a:r>
              <a:rPr lang="en" sz="170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When the original legal unit continues and the other legal units are new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838250" y="3234225"/>
            <a:ext cx="5828700" cy="905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707070"/>
                </a:solidFill>
              </a:rPr>
              <a:t>In practice, the births and deaths of enterprises follow those of the legal units.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5530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ENTERPRISE GROUP EVENTS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300">
                <a:solidFill>
                  <a:srgbClr val="707070"/>
                </a:solidFill>
              </a:rPr>
              <a:t>For enterprise groups, concentrations and restructuring are much more common than enterprise group births and deaths.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300">
              <a:solidFill>
                <a:srgbClr val="707070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5530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dirty="0">
                <a:solidFill>
                  <a:srgbClr val="134F5C"/>
                </a:solidFill>
              </a:rPr>
              <a:t>CHANGES TO CHARACTERISTICS</a:t>
            </a:r>
            <a:endParaRPr lang="en" dirty="0">
              <a:solidFill>
                <a:srgbClr val="134F5C"/>
              </a:solidFill>
            </a:endParaRPr>
          </a:p>
        </p:txBody>
      </p:sp>
      <p:sp>
        <p:nvSpPr>
          <p:cNvPr id="6" name="Shape 268">
            <a:extLst>
              <a:ext uri="{FF2B5EF4-FFF2-40B4-BE49-F238E27FC236}">
                <a16:creationId xmlns:a16="http://schemas.microsoft.com/office/drawing/2014/main" id="{D7FA66ED-2E4E-42E4-8194-31D593A7DC99}"/>
              </a:ext>
            </a:extLst>
          </p:cNvPr>
          <p:cNvSpPr txBox="1"/>
          <p:nvPr/>
        </p:nvSpPr>
        <p:spPr>
          <a:xfrm>
            <a:off x="841000" y="1578025"/>
            <a:ext cx="2995200" cy="243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buNone/>
            </a:pPr>
            <a:r>
              <a:rPr lang="en" sz="2200" b="1" dirty="0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Identification and contact</a:t>
            </a:r>
          </a:p>
          <a:p>
            <a:pPr marL="0" lvl="0" indent="-69850" rtl="0">
              <a:spcBef>
                <a:spcPts val="60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 sz="1700" dirty="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Changes in </a:t>
            </a:r>
            <a:r>
              <a:rPr lang="en-US" sz="1700" dirty="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identification and contact characteristics should be reflected in the SBR as soon as they are detected</a:t>
            </a:r>
            <a:endParaRPr lang="en" sz="1700" dirty="0">
              <a:solidFill>
                <a:srgbClr val="707070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7" name="Shape 269">
            <a:extLst>
              <a:ext uri="{FF2B5EF4-FFF2-40B4-BE49-F238E27FC236}">
                <a16:creationId xmlns:a16="http://schemas.microsoft.com/office/drawing/2014/main" id="{E2C64FAA-BC7F-419C-B8B0-B29842ED4FB3}"/>
              </a:ext>
            </a:extLst>
          </p:cNvPr>
          <p:cNvSpPr txBox="1"/>
          <p:nvPr/>
        </p:nvSpPr>
        <p:spPr>
          <a:xfrm>
            <a:off x="4011825" y="1578025"/>
            <a:ext cx="3056400" cy="243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buNone/>
            </a:pPr>
            <a:r>
              <a:rPr lang="en" sz="2200" b="1" dirty="0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Economic and stratification</a:t>
            </a:r>
          </a:p>
          <a:p>
            <a:pPr marL="0" lvl="0" indent="0" rtl="0">
              <a:spcBef>
                <a:spcPts val="600"/>
              </a:spcBef>
              <a:buNone/>
            </a:pPr>
            <a:r>
              <a:rPr lang="en-US" sz="1700" dirty="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Changes in economic and stratification characteristics may be subject to stability rules or held back until their impact on survey frames is minimized</a:t>
            </a:r>
            <a:endParaRPr lang="en" sz="1700" dirty="0">
              <a:solidFill>
                <a:srgbClr val="707070"/>
              </a:solidFill>
              <a:latin typeface="Karla"/>
              <a:ea typeface="Karla"/>
              <a:cs typeface="Karla"/>
              <a:sym typeface="Karla"/>
            </a:endParaRPr>
          </a:p>
        </p:txBody>
      </p:sp>
    </p:spTree>
    <p:extLst>
      <p:ext uri="{BB962C8B-B14F-4D97-AF65-F5344CB8AC3E}">
        <p14:creationId xmlns:p14="http://schemas.microsoft.com/office/powerpoint/2010/main" val="3591118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3241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REFERENCES</a:t>
            </a:r>
          </a:p>
        </p:txBody>
      </p:sp>
      <p:sp>
        <p:nvSpPr>
          <p:cNvPr id="486" name="Shape 486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1400" dirty="0">
                <a:solidFill>
                  <a:srgbClr val="707070"/>
                </a:solidFill>
              </a:rPr>
              <a:t>This presentation was primarily based on UNECE’s </a:t>
            </a:r>
            <a:r>
              <a:rPr lang="en" sz="1400" dirty="0">
                <a:solidFill>
                  <a:srgbClr val="707070"/>
                </a:solidFill>
                <a:hlinkClick r:id="rId3"/>
              </a:rPr>
              <a:t>Guidelines on Statistical Business Registers</a:t>
            </a:r>
            <a:r>
              <a:rPr lang="en" sz="1400" dirty="0">
                <a:solidFill>
                  <a:srgbClr val="707070"/>
                </a:solidFill>
              </a:rPr>
              <a:t>, in particular Chapter 7. Other material used: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1400"/>
              <a:buChar char="▸"/>
            </a:pPr>
            <a:r>
              <a:rPr lang="en" sz="1400" dirty="0">
                <a:solidFill>
                  <a:srgbClr val="707070"/>
                </a:solidFill>
              </a:rPr>
              <a:t>The African Development Bank’s </a:t>
            </a:r>
            <a:r>
              <a:rPr lang="en" sz="1400" dirty="0">
                <a:solidFill>
                  <a:srgbClr val="707070"/>
                </a:solidFill>
                <a:hlinkClick r:id="rId4"/>
              </a:rPr>
              <a:t>Guidelines for Building Statistical Business Registers in Africa</a:t>
            </a:r>
            <a:endParaRPr lang="en" sz="1400" dirty="0">
              <a:solidFill>
                <a:srgbClr val="707070"/>
              </a:solidFill>
            </a:endParaRP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1400"/>
              <a:buChar char="▸"/>
            </a:pPr>
            <a:r>
              <a:rPr lang="en" sz="1400" dirty="0">
                <a:solidFill>
                  <a:srgbClr val="707070"/>
                </a:solidFill>
              </a:rPr>
              <a:t>Eurostat’s </a:t>
            </a:r>
            <a:r>
              <a:rPr lang="en" sz="1400" dirty="0">
                <a:solidFill>
                  <a:srgbClr val="707070"/>
                </a:solidFill>
                <a:hlinkClick r:id="rId5"/>
              </a:rPr>
              <a:t>Business registers: Recommendations manual</a:t>
            </a:r>
            <a:endParaRPr lang="en" sz="1400" dirty="0">
              <a:solidFill>
                <a:srgbClr val="707070"/>
              </a:solidFill>
            </a:endParaRP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1400"/>
              <a:buChar char="▸"/>
            </a:pPr>
            <a:r>
              <a:rPr lang="en" sz="1400" dirty="0">
                <a:solidFill>
                  <a:srgbClr val="707070"/>
                </a:solidFill>
              </a:rPr>
              <a:t>UNSD’s </a:t>
            </a:r>
            <a:r>
              <a:rPr lang="en" sz="1400" dirty="0">
                <a:solidFill>
                  <a:srgbClr val="707070"/>
                </a:solidFill>
                <a:hlinkClick r:id="rId6"/>
              </a:rPr>
              <a:t>Report on global status of statistical business register systems</a:t>
            </a:r>
            <a:endParaRPr lang="en" sz="1400" dirty="0">
              <a:solidFill>
                <a:srgbClr val="70707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dirty="0">
                <a:solidFill>
                  <a:srgbClr val="707070"/>
                </a:solidFill>
              </a:rPr>
              <a:t>Country maps based on </a:t>
            </a:r>
            <a:r>
              <a:rPr lang="en" sz="1400" dirty="0">
                <a:solidFill>
                  <a:srgbClr val="707070"/>
                </a:solidFill>
                <a:hlinkClick r:id="rId7"/>
              </a:rPr>
              <a:t>Natural Earth</a:t>
            </a:r>
            <a:r>
              <a:rPr lang="en" sz="1400" dirty="0">
                <a:solidFill>
                  <a:srgbClr val="707070"/>
                </a:solidFill>
              </a:rPr>
              <a:t> data. Presentation template by </a:t>
            </a:r>
            <a:r>
              <a:rPr lang="en" sz="1400" u="sng" dirty="0">
                <a:solidFill>
                  <a:srgbClr val="707070"/>
                </a:solidFill>
                <a:hlinkClick r:id="rId8"/>
              </a:rPr>
              <a:t>SlidesCarnival</a:t>
            </a:r>
          </a:p>
        </p:txBody>
      </p:sp>
      <p:grpSp>
        <p:nvGrpSpPr>
          <p:cNvPr id="487" name="Shape 487"/>
          <p:cNvGrpSpPr/>
          <p:nvPr/>
        </p:nvGrpSpPr>
        <p:grpSpPr>
          <a:xfrm>
            <a:off x="374972" y="912707"/>
            <a:ext cx="342903" cy="447293"/>
            <a:chOff x="590250" y="244200"/>
            <a:chExt cx="407975" cy="532175"/>
          </a:xfrm>
        </p:grpSpPr>
        <p:sp>
          <p:nvSpPr>
            <p:cNvPr id="488" name="Shape 488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9999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9" name="Shape 489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9999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9999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1" name="Shape 491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9999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2" name="Shape 49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9999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9999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4" name="Shape 494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9999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5" name="Shape 495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9999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9999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7" name="Shape 497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9999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8" name="Shape 498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9999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9" name="Shape 499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9999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0" name="Shape 500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9999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1" name="Shape 501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9999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6763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3241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MAINTENANCE OF THE SBR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300">
                <a:solidFill>
                  <a:srgbClr val="707070"/>
                </a:solidFill>
              </a:rPr>
              <a:t>In this session we will discuss the process of </a:t>
            </a:r>
            <a:r>
              <a:rPr lang="en" sz="2300" b="1">
                <a:solidFill>
                  <a:srgbClr val="134F5C"/>
                </a:solidFill>
              </a:rPr>
              <a:t>continually updating</a:t>
            </a:r>
            <a:r>
              <a:rPr lang="en" sz="2300">
                <a:solidFill>
                  <a:srgbClr val="707070"/>
                </a:solidFill>
              </a:rPr>
              <a:t> the SBR after it has been created to capture new units and changes to units and unit characteristics.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3241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MAINTENANCE RULES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841000" y="1578025"/>
            <a:ext cx="2995200" cy="243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buNone/>
            </a:pPr>
            <a:r>
              <a:rPr lang="en" sz="2200" b="1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Continuity</a:t>
            </a:r>
          </a:p>
          <a:p>
            <a:pPr marL="0" lvl="0" indent="0" rtl="0">
              <a:spcBef>
                <a:spcPts val="600"/>
              </a:spcBef>
              <a:buNone/>
            </a:pPr>
            <a:r>
              <a:rPr lang="en" sz="170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These determine whether a unit continues after a major change (such as ownership, size or type of activity) or if the death of the unit should be recorded and a new unit should be created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4011825" y="1578025"/>
            <a:ext cx="3056400" cy="243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buNone/>
            </a:pPr>
            <a:r>
              <a:rPr lang="en" sz="2200" b="1">
                <a:solidFill>
                  <a:srgbClr val="134F5C"/>
                </a:solidFill>
                <a:latin typeface="Karla"/>
                <a:ea typeface="Karla"/>
                <a:cs typeface="Karla"/>
                <a:sym typeface="Karla"/>
              </a:rPr>
              <a:t>Stability</a:t>
            </a:r>
          </a:p>
          <a:p>
            <a:pPr marL="0" lvl="0" indent="0" rtl="0">
              <a:spcBef>
                <a:spcPts val="600"/>
              </a:spcBef>
              <a:buNone/>
            </a:pPr>
            <a:r>
              <a:rPr lang="en" sz="1700">
                <a:solidFill>
                  <a:srgbClr val="707070"/>
                </a:solidFill>
                <a:latin typeface="Karla"/>
                <a:ea typeface="Karla"/>
                <a:cs typeface="Karla"/>
                <a:sym typeface="Karla"/>
              </a:rPr>
              <a:t>These restrict the changes to characteristics of units to prevent unwanted variation in values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3241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dirty="0">
                <a:solidFill>
                  <a:srgbClr val="134F5C"/>
                </a:solidFill>
              </a:rPr>
              <a:t>CONTINUITY</a:t>
            </a:r>
            <a:endParaRPr lang="en" dirty="0">
              <a:solidFill>
                <a:srgbClr val="134F5C"/>
              </a:solidFill>
            </a:endParaRPr>
          </a:p>
        </p:txBody>
      </p:sp>
      <p:sp>
        <p:nvSpPr>
          <p:cNvPr id="5" name="Shape 171">
            <a:extLst>
              <a:ext uri="{FF2B5EF4-FFF2-40B4-BE49-F238E27FC236}">
                <a16:creationId xmlns:a16="http://schemas.microsoft.com/office/drawing/2014/main" id="{1976B0CC-7296-4C35-B17A-FC614BCBA0F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8287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707070"/>
                </a:solidFill>
              </a:rPr>
              <a:t>In practice, an enterprise continues through a major change if two of the three characteristics remain the same:</a:t>
            </a:r>
            <a:endParaRPr lang="en" sz="1800" dirty="0">
              <a:solidFill>
                <a:srgbClr val="707070"/>
              </a:solidFill>
            </a:endParaRPr>
          </a:p>
          <a:p>
            <a:pPr marL="457200" lvl="0" indent="-330200">
              <a:lnSpc>
                <a:spcPct val="115000"/>
              </a:lnSpc>
              <a:buClr>
                <a:srgbClr val="707070"/>
              </a:buClr>
              <a:buSzPts val="1600"/>
            </a:pPr>
            <a:r>
              <a:rPr lang="en" sz="1800" dirty="0">
                <a:solidFill>
                  <a:srgbClr val="707070"/>
                </a:solidFill>
              </a:rPr>
              <a:t>Controlling legal unit</a:t>
            </a:r>
          </a:p>
          <a:p>
            <a:pPr marL="457200" lvl="0" indent="-330200">
              <a:lnSpc>
                <a:spcPct val="115000"/>
              </a:lnSpc>
              <a:buClr>
                <a:srgbClr val="707070"/>
              </a:buClr>
              <a:buSzPts val="1600"/>
            </a:pPr>
            <a:r>
              <a:rPr lang="en" sz="1800" dirty="0">
                <a:solidFill>
                  <a:srgbClr val="707070"/>
                </a:solidFill>
              </a:rPr>
              <a:t>Economic activity</a:t>
            </a:r>
          </a:p>
          <a:p>
            <a:pPr marL="457200" lvl="0" indent="-330200">
              <a:lnSpc>
                <a:spcPct val="115000"/>
              </a:lnSpc>
              <a:buClr>
                <a:srgbClr val="707070"/>
              </a:buClr>
              <a:buSzPts val="1600"/>
            </a:pPr>
            <a:r>
              <a:rPr lang="en" sz="1800" dirty="0">
                <a:solidFill>
                  <a:srgbClr val="707070"/>
                </a:solidFill>
              </a:rPr>
              <a:t>Location</a:t>
            </a:r>
          </a:p>
          <a:p>
            <a:pPr marL="0" lvl="0" indent="0" rtl="0">
              <a:spcBef>
                <a:spcPts val="0"/>
              </a:spcBef>
              <a:buNone/>
            </a:pPr>
            <a:endParaRPr lang="en-US" sz="1600" dirty="0">
              <a:solidFill>
                <a:srgbClr val="707070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lang="en" sz="1400" dirty="0">
              <a:solidFill>
                <a:srgbClr val="707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83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3241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CONFLICTING INFORMATION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8287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1600" dirty="0">
                <a:solidFill>
                  <a:srgbClr val="707070"/>
                </a:solidFill>
              </a:rPr>
              <a:t>Procedures need to be in place to deal with conflicting information from different data sources. Considerations for prioritizing sources include: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1600"/>
              <a:buChar char="▸"/>
            </a:pPr>
            <a:r>
              <a:rPr lang="en" sz="1600" dirty="0">
                <a:solidFill>
                  <a:srgbClr val="707070"/>
                </a:solidFill>
              </a:rPr>
              <a:t>The importance of the characteristic to the data source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707070"/>
              </a:buClr>
              <a:buSzPts val="1600"/>
              <a:buChar char="▸"/>
            </a:pPr>
            <a:r>
              <a:rPr lang="en" sz="1600" dirty="0">
                <a:solidFill>
                  <a:srgbClr val="707070"/>
                </a:solidFill>
              </a:rPr>
              <a:t>The methods of data collection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707070"/>
              </a:buClr>
              <a:buSzPts val="1600"/>
              <a:buChar char="▸"/>
            </a:pPr>
            <a:r>
              <a:rPr lang="en" sz="1600" dirty="0">
                <a:solidFill>
                  <a:srgbClr val="707070"/>
                </a:solidFill>
              </a:rPr>
              <a:t>The date of collection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600" dirty="0">
                <a:solidFill>
                  <a:srgbClr val="707070"/>
                </a:solidFill>
              </a:rPr>
              <a:t>Data source priorities should be determined for each characteristic.</a:t>
            </a:r>
            <a:r>
              <a:rPr lang="en" sz="1400" dirty="0">
                <a:solidFill>
                  <a:srgbClr val="70707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7276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USE OF MAINTENANCE GROUPS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8287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1700">
                <a:solidFill>
                  <a:srgbClr val="707070"/>
                </a:solidFill>
              </a:rPr>
              <a:t>It is useful to divide units in the SBR into maintenance groups with similar maintenance needs. These groups are typically created based on:</a:t>
            </a:r>
          </a:p>
          <a:p>
            <a:pPr marL="457200" lvl="0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1700"/>
              <a:buChar char="▸"/>
            </a:pPr>
            <a:r>
              <a:rPr lang="en" sz="1700">
                <a:solidFill>
                  <a:srgbClr val="707070"/>
                </a:solidFill>
              </a:rPr>
              <a:t>Size and influence on published statistics / whether units are subject to profiling</a:t>
            </a:r>
          </a:p>
          <a:p>
            <a:pPr marL="457200" lvl="0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1700"/>
              <a:buChar char="▸"/>
            </a:pPr>
            <a:r>
              <a:rPr lang="en" sz="1700">
                <a:solidFill>
                  <a:srgbClr val="707070"/>
                </a:solidFill>
              </a:rPr>
              <a:t>Data source</a:t>
            </a:r>
          </a:p>
          <a:p>
            <a:pPr marL="457200" lvl="0" indent="-336550" rtl="0">
              <a:lnSpc>
                <a:spcPct val="115000"/>
              </a:lnSpc>
              <a:spcBef>
                <a:spcPts val="0"/>
              </a:spcBef>
              <a:buClr>
                <a:srgbClr val="707070"/>
              </a:buClr>
              <a:buSzPts val="1700"/>
              <a:buChar char="▸"/>
            </a:pPr>
            <a:r>
              <a:rPr lang="en" sz="1700">
                <a:solidFill>
                  <a:srgbClr val="707070"/>
                </a:solidFill>
              </a:rPr>
              <a:t>Frequency of changes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7276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dirty="0">
                <a:solidFill>
                  <a:srgbClr val="134F5C"/>
                </a:solidFill>
              </a:rPr>
              <a:t>CASE STUDY: SWITZERLAND</a:t>
            </a:r>
            <a:endParaRPr lang="en" dirty="0">
              <a:solidFill>
                <a:srgbClr val="134F5C"/>
              </a:solidFill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8287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sz="1700" dirty="0">
                <a:solidFill>
                  <a:srgbClr val="707070"/>
                </a:solidFill>
              </a:rPr>
              <a:t>In Switzerland, the following maintenance groups are used:</a:t>
            </a:r>
            <a:endParaRPr lang="en" sz="1700" dirty="0">
              <a:solidFill>
                <a:srgbClr val="707070"/>
              </a:solidFill>
            </a:endParaRPr>
          </a:p>
          <a:p>
            <a:pPr marL="457200" lvl="0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1700"/>
              <a:buChar char="▸"/>
            </a:pPr>
            <a:r>
              <a:rPr lang="en" sz="1700" dirty="0">
                <a:solidFill>
                  <a:srgbClr val="707070"/>
                </a:solidFill>
              </a:rPr>
              <a:t>Enterprises subject to profiling (10 or more local units or 100 or more employees)</a:t>
            </a:r>
          </a:p>
          <a:p>
            <a:pPr marL="457200" lvl="0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1700"/>
              <a:buChar char="▸"/>
            </a:pPr>
            <a:r>
              <a:rPr lang="en" sz="1700" dirty="0">
                <a:solidFill>
                  <a:srgbClr val="707070"/>
                </a:solidFill>
              </a:rPr>
              <a:t>Enterprises with only one local unit</a:t>
            </a:r>
          </a:p>
          <a:p>
            <a:pPr marL="457200" lvl="0" indent="-336550" rtl="0">
              <a:lnSpc>
                <a:spcPct val="115000"/>
              </a:lnSpc>
              <a:spcBef>
                <a:spcPts val="0"/>
              </a:spcBef>
              <a:buClr>
                <a:srgbClr val="707070"/>
              </a:buClr>
              <a:buSzPts val="1700"/>
              <a:buChar char="▸"/>
            </a:pPr>
            <a:r>
              <a:rPr lang="en" sz="1700" dirty="0">
                <a:solidFill>
                  <a:srgbClr val="707070"/>
                </a:solidFill>
              </a:rPr>
              <a:t>E</a:t>
            </a:r>
            <a:r>
              <a:rPr lang="en-US" sz="1700" dirty="0" err="1">
                <a:solidFill>
                  <a:srgbClr val="707070"/>
                </a:solidFill>
              </a:rPr>
              <a:t>nterprises</a:t>
            </a:r>
            <a:r>
              <a:rPr lang="en-US" sz="1700" dirty="0">
                <a:solidFill>
                  <a:srgbClr val="707070"/>
                </a:solidFill>
              </a:rPr>
              <a:t> subject to light profiling (all others)</a:t>
            </a:r>
            <a:endParaRPr lang="en" sz="1700" dirty="0">
              <a:solidFill>
                <a:srgbClr val="707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846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727600" cy="4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dirty="0">
                <a:solidFill>
                  <a:srgbClr val="134F5C"/>
                </a:solidFill>
              </a:rPr>
              <a:t>CASE STUDY: SOUTH AFRICA</a:t>
            </a:r>
            <a:endParaRPr lang="en" dirty="0">
              <a:solidFill>
                <a:srgbClr val="134F5C"/>
              </a:solidFill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828700" cy="225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sz="1700" dirty="0">
                <a:solidFill>
                  <a:srgbClr val="707070"/>
                </a:solidFill>
              </a:rPr>
              <a:t>In South Africa, the following maintenance groups are used:</a:t>
            </a:r>
            <a:endParaRPr lang="en" sz="1700" dirty="0">
              <a:solidFill>
                <a:srgbClr val="707070"/>
              </a:solidFill>
            </a:endParaRPr>
          </a:p>
          <a:p>
            <a:pPr marL="457200" lvl="0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1700"/>
              <a:buChar char="▸"/>
            </a:pPr>
            <a:r>
              <a:rPr lang="en" sz="1700" dirty="0">
                <a:solidFill>
                  <a:srgbClr val="707070"/>
                </a:solidFill>
              </a:rPr>
              <a:t>Enterprises subject to profiling (</a:t>
            </a:r>
            <a:r>
              <a:rPr lang="en-US" sz="1700" dirty="0">
                <a:solidFill>
                  <a:srgbClr val="707070"/>
                </a:solidFill>
              </a:rPr>
              <a:t>not included in SBR improvement surveys)</a:t>
            </a:r>
            <a:endParaRPr lang="en" sz="1700" dirty="0">
              <a:solidFill>
                <a:srgbClr val="707070"/>
              </a:solidFill>
            </a:endParaRPr>
          </a:p>
          <a:p>
            <a:pPr marL="457200" lvl="0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1700"/>
              <a:buChar char="▸"/>
            </a:pPr>
            <a:r>
              <a:rPr lang="en" sz="1700" dirty="0">
                <a:solidFill>
                  <a:srgbClr val="707070"/>
                </a:solidFill>
              </a:rPr>
              <a:t>Enterprises not subject to profil</a:t>
            </a:r>
            <a:r>
              <a:rPr lang="en-US" sz="1700" dirty="0" err="1">
                <a:solidFill>
                  <a:srgbClr val="707070"/>
                </a:solidFill>
              </a:rPr>
              <a:t>ing</a:t>
            </a:r>
            <a:endParaRPr lang="en" sz="1700" dirty="0">
              <a:solidFill>
                <a:srgbClr val="707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4000"/>
      </p:ext>
    </p:extLst>
  </p:cSld>
  <p:clrMapOvr>
    <a:masterClrMapping/>
  </p:clrMapOvr>
</p:sld>
</file>

<file path=ppt/theme/theme1.xml><?xml version="1.0" encoding="utf-8"?>
<a:theme xmlns:a="http://schemas.openxmlformats.org/drawingml/2006/main" name="Arvirarg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virarg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966</Words>
  <Application>Microsoft Office PowerPoint</Application>
  <PresentationFormat>On-screen Show (16:9)</PresentationFormat>
  <Paragraphs>122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Montserrat</vt:lpstr>
      <vt:lpstr>Karla</vt:lpstr>
      <vt:lpstr>Arvirargus template</vt:lpstr>
      <vt:lpstr>Arvirargus template</vt:lpstr>
      <vt:lpstr>4.1 Maintenance procedures</vt:lpstr>
      <vt:lpstr>CONTENTS</vt:lpstr>
      <vt:lpstr>MAINTENANCE OF THE SBR</vt:lpstr>
      <vt:lpstr>MAINTENANCE RULES</vt:lpstr>
      <vt:lpstr>CONTINUITY</vt:lpstr>
      <vt:lpstr>CONFLICTING INFORMATION</vt:lpstr>
      <vt:lpstr>USE OF MAINTENANCE GROUPS</vt:lpstr>
      <vt:lpstr>CASE STUDY: SWITZERLAND</vt:lpstr>
      <vt:lpstr>CASE STUDY: SOUTH AFRICA</vt:lpstr>
      <vt:lpstr>RECORDING CHANGES</vt:lpstr>
      <vt:lpstr>DEMOGRAPHIC EVENTS</vt:lpstr>
      <vt:lpstr>BIRTH OF AN ENTERPRISE</vt:lpstr>
      <vt:lpstr>BIRTH OF AN ENTERPRISE</vt:lpstr>
      <vt:lpstr>DEATH OF AN ENTERPRISE</vt:lpstr>
      <vt:lpstr>DEATH OF AN ENTERPRISE</vt:lpstr>
      <vt:lpstr>DEATH OF AN ENTERPRISE</vt:lpstr>
      <vt:lpstr>CHANGE OF OWNERSHIP</vt:lpstr>
      <vt:lpstr>CONCENTRATION</vt:lpstr>
      <vt:lpstr>CONCENTRATION: MERGER</vt:lpstr>
      <vt:lpstr>CONCENTRATION: TAKEOVER</vt:lpstr>
      <vt:lpstr>DE-CONCENTRATION</vt:lpstr>
      <vt:lpstr>DE-CONCENTRATION</vt:lpstr>
      <vt:lpstr>ENTERPRISE GROUP EVENTS</vt:lpstr>
      <vt:lpstr>CHANGES TO CHARACTERISTICS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Maintenance procedures</dc:title>
  <dc:creator>Evan Brand</dc:creator>
  <cp:lastModifiedBy>Evan Brand</cp:lastModifiedBy>
  <cp:revision>8</cp:revision>
  <dcterms:modified xsi:type="dcterms:W3CDTF">2017-12-12T05:12:40Z</dcterms:modified>
</cp:coreProperties>
</file>