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1876347298" r:id="rId2"/>
    <p:sldId id="1517386669" r:id="rId3"/>
    <p:sldId id="584967403" r:id="rId4"/>
    <p:sldId id="1595622121" r:id="rId5"/>
    <p:sldId id="1169039996" r:id="rId6"/>
    <p:sldId id="252783149" r:id="rId7"/>
    <p:sldId id="789885112" r:id="rId8"/>
    <p:sldId id="1723518884" r:id="rId9"/>
    <p:sldId id="892508123" r:id="rId10"/>
    <p:sldId id="1103679344" r:id="rId11"/>
    <p:sldId id="2146842699" r:id="rId12"/>
    <p:sldId id="43492469" r:id="rId13"/>
    <p:sldId id="20975784" r:id="rId14"/>
    <p:sldId id="380375810" r:id="rId15"/>
    <p:sldId id="1667365757" r:id="rId16"/>
    <p:sldId id="311404597" r:id="rId17"/>
    <p:sldId id="898943519" r:id="rId18"/>
    <p:sldId id="940953826" r:id="rId19"/>
    <p:sldId id="2139279448" r:id="rId20"/>
    <p:sldId id="69848017" r:id="rId21"/>
    <p:sldId id="1005864284" r:id="rId22"/>
    <p:sldId id="887558387" r:id="rId23"/>
    <p:sldId id="1054123556" r:id="rId24"/>
    <p:sldId id="1211389356" r:id="rId25"/>
    <p:sldId id="1669716549" r:id="rId26"/>
    <p:sldId id="1307936934" r:id="rId27"/>
    <p:sldId id="2146842700" r:id="rId28"/>
    <p:sldId id="2137161774" r:id="rId29"/>
    <p:sldId id="654876225" r:id="rId30"/>
    <p:sldId id="1944406002" r:id="rId31"/>
    <p:sldId id="1972491551" r:id="rId32"/>
    <p:sldId id="1301856749" r:id="rId33"/>
    <p:sldId id="1305123915" r:id="rId34"/>
    <p:sldId id="1684717822" r:id="rId35"/>
    <p:sldId id="1438817792" r:id="rId36"/>
    <p:sldId id="1431965859" r:id="rId37"/>
    <p:sldId id="97866136" r:id="rId38"/>
    <p:sldId id="1285284420" r:id="rId39"/>
    <p:sldId id="2146842698" r:id="rId40"/>
    <p:sldId id="374031858" r:id="rId41"/>
    <p:sldId id="617672977" r:id="rId42"/>
    <p:sldId id="10674100" r:id="rId43"/>
    <p:sldId id="1732300785" r:id="rId44"/>
    <p:sldId id="2034049558" r:id="rId45"/>
    <p:sldId id="302720559" r:id="rId46"/>
    <p:sldId id="1812599355" r:id="rId47"/>
    <p:sldId id="1403143711" r:id="rId48"/>
    <p:sldId id="1345767877" r:id="rId49"/>
    <p:sldId id="1985123788" r:id="rId50"/>
    <p:sldId id="1793131843" r:id="rId51"/>
    <p:sldId id="933059129" r:id="rId52"/>
    <p:sldId id="1385646580" r:id="rId53"/>
    <p:sldId id="1009889405" r:id="rId54"/>
    <p:sldId id="529227482" r:id="rId55"/>
    <p:sldId id="529019974" r:id="rId56"/>
    <p:sldId id="678378091" r:id="rId57"/>
    <p:sldId id="1378779752" r:id="rId58"/>
    <p:sldId id="1152006902" r:id="rId59"/>
    <p:sldId id="1440392955" r:id="rId60"/>
    <p:sldId id="654239608" r:id="rId61"/>
    <p:sldId id="978283660" r:id="rId62"/>
    <p:sldId id="1432204750" r:id="rId63"/>
    <p:sldId id="611400918" r:id="rId64"/>
    <p:sldId id="1038118658" r:id="rId65"/>
    <p:sldId id="1763411597" r:id="rId66"/>
    <p:sldId id="545847412" r:id="rId67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74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0" autoAdjust="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896" y="176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74"/>
        <p:guide pos="204"/>
        <p:guide pos="55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dirty="0" smtClean="0"/>
              <a:t>7.August 2017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D895A-CA7B-D145-847C-F010644833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BCDB334D-D17F-49C4-91DD-37BB7E818209}" type="datetimeFigureOut">
              <a:rPr lang="de-CH" smtClean="0"/>
              <a:t>26.09.17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A51C0C35-A9A2-4EFD-9BAF-1E52E29E03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4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13" y="306001"/>
            <a:ext cx="367485" cy="158399"/>
          </a:xfrm>
          <a:prstGeom prst="rect">
            <a:avLst/>
          </a:prstGeom>
        </p:spPr>
      </p:pic>
      <p:sp>
        <p:nvSpPr>
          <p:cNvPr id="17" name="Titel 4"/>
          <p:cNvSpPr>
            <a:spLocks noGrp="1"/>
          </p:cNvSpPr>
          <p:nvPr>
            <p:ph type="title" hasCustomPrompt="1"/>
          </p:nvPr>
        </p:nvSpPr>
        <p:spPr>
          <a:xfrm>
            <a:off x="324000" y="620714"/>
            <a:ext cx="8496000" cy="972000"/>
          </a:xfrm>
        </p:spPr>
        <p:txBody>
          <a:bodyPr/>
          <a:lstStyle>
            <a:lvl1pPr>
              <a:defRPr sz="2900"/>
            </a:lvl1pPr>
          </a:lstStyle>
          <a:p>
            <a:r>
              <a:rPr lang="de-DE" dirty="0" smtClean="0"/>
              <a:t>Präsentationstitel</a:t>
            </a:r>
            <a:endParaRPr lang="de-CH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1590845"/>
            <a:ext cx="8496300" cy="427535"/>
          </a:xfrm>
          <a:solidFill>
            <a:schemeClr val="bg1"/>
          </a:solidFill>
        </p:spPr>
        <p:txBody>
          <a:bodyPr lIns="144000" tIns="72000" bIns="7200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100" b="1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23850" y="2017713"/>
            <a:ext cx="8496000" cy="782637"/>
          </a:xfrm>
          <a:solidFill>
            <a:schemeClr val="bg1"/>
          </a:solidFill>
        </p:spPr>
        <p:txBody>
          <a:bodyPr tIns="36000"/>
          <a:lstStyle>
            <a:lvl1pPr marL="0" indent="0">
              <a:buNone/>
              <a:defRPr sz="1600"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2800350"/>
            <a:ext cx="8496300" cy="498475"/>
          </a:xfrm>
          <a:solidFill>
            <a:schemeClr val="bg1"/>
          </a:solidFill>
        </p:spPr>
        <p:txBody>
          <a:bodyPr anchor="ctr"/>
          <a:lstStyle>
            <a:lvl1pPr marL="0" indent="0" algn="r">
              <a:buNone/>
              <a:defRPr sz="1200"/>
            </a:lvl1pPr>
          </a:lstStyle>
          <a:p>
            <a:pPr lvl="0"/>
            <a:fld id="{79F840C1-F36F-4B66-9714-5C7DCA94FE1F}" type="datetime1">
              <a:rPr lang="de-CH" smtClean="0"/>
              <a:t>26.09.17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uftak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91D9-FBFE-4ACC-A99A-BC74A6E03CC5}" type="datetime1">
              <a:rPr lang="de-DE" smtClean="0"/>
              <a:t>26.09.17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23850" y="1565138"/>
            <a:ext cx="8496300" cy="4672150"/>
          </a:xfrm>
          <a:solidFill>
            <a:schemeClr val="tx1"/>
          </a:solidFill>
        </p:spPr>
        <p:txBody>
          <a:bodyPr lIns="144000" tIns="450000"/>
          <a:lstStyle>
            <a:lvl1pPr marL="0" indent="0">
              <a:lnSpc>
                <a:spcPct val="114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Inhalt und Hintergrundfarbe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612000"/>
            <a:ext cx="8496300" cy="972000"/>
          </a:xfrm>
          <a:solidFill>
            <a:schemeClr val="tx1"/>
          </a:solidFill>
        </p:spPr>
        <p:txBody>
          <a:bodyPr lIns="140400"/>
          <a:lstStyle>
            <a:lvl1pPr>
              <a:lnSpc>
                <a:spcPct val="10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und Hintergrundfarbe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962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auftak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612000"/>
            <a:ext cx="8496300" cy="5616575"/>
          </a:xfrm>
          <a:solidFill>
            <a:schemeClr val="tx1"/>
          </a:solidFill>
        </p:spPr>
        <p:txBody>
          <a:bodyPr lIns="144000" tIns="450000" bIns="0" anchor="t" anchorCtr="0"/>
          <a:lstStyle>
            <a:lvl1pPr>
              <a:lnSpc>
                <a:spcPct val="113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und Hintergrundfarbe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6098-E9E1-42B4-9C80-2F52B9453439}" type="datetime1">
              <a:rPr lang="de-DE" smtClean="0"/>
              <a:t>26.09.17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0441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8496300" cy="1673412"/>
          </a:xfrm>
          <a:solidFill>
            <a:schemeClr val="accent4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4FBE-0522-49A2-A01E-13F521B4C0B7}" type="datetime1">
              <a:rPr lang="de-DE" smtClean="0"/>
              <a:t>26.09.17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20713"/>
            <a:ext cx="8496000" cy="28096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8496300" cy="1152128"/>
          </a:xfrm>
          <a:solidFill>
            <a:schemeClr val="accent4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Zwischentitel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solidFill>
            <a:schemeClr val="accent4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solidFill>
            <a:schemeClr val="accent4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7BD4-0686-495C-8D8F-54DB8CB790DF}" type="datetime1">
              <a:rPr lang="de-DE" smtClean="0"/>
              <a:t>26.09.17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7BD4-0686-495C-8D8F-54DB8CB790DF}" type="datetime1">
              <a:rPr lang="de-DE" smtClean="0"/>
              <a:t>26.09.17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2024064"/>
            <a:ext cx="8496300" cy="4210046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6CB8-9391-4BED-909F-C47A979AE1C4}" type="datetime1">
              <a:rPr lang="de-DE" smtClean="0"/>
              <a:t>26.09.17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smtClean="0"/>
              <a:t>Mastertitelformat bearbeiten</a:t>
            </a:r>
            <a:endParaRPr lang="de-CH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628A-2A40-4B37-B167-309C0EBB4BBF}" type="datetime1">
              <a:rPr lang="de-DE" smtClean="0"/>
              <a:t>26.09.17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smtClean="0"/>
              <a:t>Mastertitelformat bearbeiten</a:t>
            </a:r>
            <a:endParaRPr lang="de-CH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1E89-2EE0-4320-B5A2-F15E505D5862}" type="datetime1">
              <a:rPr lang="de-DE" smtClean="0"/>
              <a:t>26.09.17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CH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B62-60FD-48EF-B2F4-6E7265AD3459}" type="datetime1">
              <a:rPr lang="de-DE" smtClean="0"/>
              <a:t>26.09.17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1E89-2EE0-4320-B5A2-F15E505D5862}" type="datetime1">
              <a:rPr lang="de-DE" smtClean="0"/>
              <a:t>26.09.17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Grafiktitel</a:t>
            </a:r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850" y="1863725"/>
            <a:ext cx="8496300" cy="4445000"/>
          </a:xfrm>
        </p:spPr>
        <p:txBody>
          <a:bodyPr/>
          <a:lstStyle/>
          <a:p>
            <a:r>
              <a:rPr lang="de-DE" smtClean="0"/>
              <a:t>Bild auf Platzhalter ziehen oder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8807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4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BD23B19E-8C35-419D-B8B2-87612A89E43F}" type="datetime1">
              <a:rPr lang="de-DE" smtClean="0"/>
              <a:t>26.09.17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3850" y="6308726"/>
            <a:ext cx="745676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((Vorname Nachname))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 smtClean="0"/>
              <a:t>|</a:t>
            </a:r>
            <a:endParaRPr lang="de-CH" sz="800" dirty="0"/>
          </a:p>
        </p:txBody>
      </p:sp>
      <p:sp>
        <p:nvSpPr>
          <p:cNvPr id="18" name="Textfeld 17"/>
          <p:cNvSpPr txBox="1"/>
          <p:nvPr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 smtClean="0"/>
              <a:t>|</a:t>
            </a:r>
            <a:endParaRPr lang="de-CH" sz="8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/>
          <a:p>
            <a:r>
              <a:rPr lang="de-DE" dirty="0" smtClean="0"/>
              <a:t>Präsentationstitel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13" y="306001"/>
            <a:ext cx="367485" cy="1583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7" r:id="rId4"/>
    <p:sldLayoutId id="2147483650" r:id="rId5"/>
    <p:sldLayoutId id="2147483652" r:id="rId6"/>
    <p:sldLayoutId id="2147483655" r:id="rId7"/>
    <p:sldLayoutId id="2147483665" r:id="rId8"/>
    <p:sldLayoutId id="2147483675" r:id="rId9"/>
    <p:sldLayoutId id="2147483664" r:id="rId10"/>
    <p:sldLayoutId id="2147483663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4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7" userDrawn="1">
          <p15:clr>
            <a:srgbClr val="F26B43"/>
          </p15:clr>
        </p15:guide>
        <p15:guide id="2" orient="horz" pos="191" userDrawn="1">
          <p15:clr>
            <a:srgbClr val="F26B43"/>
          </p15:clr>
        </p15:guide>
        <p15:guide id="3" pos="55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Situation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Prospects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smtClean="0"/>
              <a:t>Swiss Economy</a:t>
            </a:r>
            <a:endParaRPr dirty="0"/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323850" y="1590844"/>
            <a:ext cx="8496300" cy="675277"/>
          </a:xfrm>
        </p:spPr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dirty="0" smtClean="0"/>
              <a:t> </a:t>
            </a:r>
            <a:r>
              <a:rPr dirty="0"/>
              <a:t>KOF </a:t>
            </a:r>
            <a:r>
              <a:rPr lang="de-DE" smtClean="0"/>
              <a:t>Business </a:t>
            </a:r>
            <a:r>
              <a:rPr lang="de-DE" dirty="0" smtClean="0"/>
              <a:t>Surveys</a:t>
            </a:r>
            <a:r>
              <a:rPr dirty="0" smtClean="0"/>
              <a:t> </a:t>
            </a:r>
            <a:r>
              <a:rPr lang="de-DE" dirty="0" err="1" smtClean="0"/>
              <a:t>July</a:t>
            </a:r>
            <a:r>
              <a:rPr lang="de-DE" dirty="0" smtClean="0"/>
              <a:t> </a:t>
            </a:r>
            <a:r>
              <a:rPr dirty="0" smtClean="0"/>
              <a:t>2017 </a:t>
            </a:r>
            <a:r>
              <a:rPr dirty="0"/>
              <a:t>
Klaus </a:t>
            </a:r>
            <a:r>
              <a:rPr dirty="0" smtClean="0"/>
              <a:t>Abberger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Business Situation</a:t>
            </a:r>
            <a:r>
              <a:rPr dirty="0" smtClean="0"/>
              <a:t>: </a:t>
            </a:r>
            <a:r>
              <a:rPr lang="de-DE" dirty="0" smtClean="0"/>
              <a:t>Assessment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96" name="pl4"/>
            <p:cNvSpPr/>
            <p:nvPr/>
          </p:nvSpPr>
          <p:spPr>
            <a:xfrm>
              <a:off x="781050" y="2278204"/>
              <a:ext cx="7758012" cy="2911084"/>
            </a:xfrm>
            <a:custGeom>
              <a:avLst/>
              <a:gdLst/>
              <a:ahLst/>
              <a:cxnLst/>
              <a:rect l="0" t="0" r="0" b="0"/>
              <a:pathLst>
                <a:path w="7758012" h="2911084">
                  <a:moveTo>
                    <a:pt x="0" y="808160"/>
                  </a:moveTo>
                  <a:lnTo>
                    <a:pt x="56217" y="748058"/>
                  </a:lnTo>
                  <a:lnTo>
                    <a:pt x="112434" y="633072"/>
                  </a:lnTo>
                  <a:lnTo>
                    <a:pt x="168652" y="420693"/>
                  </a:lnTo>
                  <a:lnTo>
                    <a:pt x="224869" y="467123"/>
                  </a:lnTo>
                  <a:lnTo>
                    <a:pt x="281087" y="280396"/>
                  </a:lnTo>
                  <a:lnTo>
                    <a:pt x="337304" y="487485"/>
                  </a:lnTo>
                  <a:lnTo>
                    <a:pt x="393522" y="611864"/>
                  </a:lnTo>
                  <a:lnTo>
                    <a:pt x="449739" y="330292"/>
                  </a:lnTo>
                  <a:lnTo>
                    <a:pt x="505957" y="338199"/>
                  </a:lnTo>
                  <a:lnTo>
                    <a:pt x="562174" y="281093"/>
                  </a:lnTo>
                  <a:lnTo>
                    <a:pt x="618392" y="214450"/>
                  </a:lnTo>
                  <a:lnTo>
                    <a:pt x="674609" y="191404"/>
                  </a:lnTo>
                  <a:lnTo>
                    <a:pt x="730827" y="66885"/>
                  </a:lnTo>
                  <a:lnTo>
                    <a:pt x="787044" y="147583"/>
                  </a:lnTo>
                  <a:lnTo>
                    <a:pt x="843262" y="151825"/>
                  </a:lnTo>
                  <a:lnTo>
                    <a:pt x="899479" y="123260"/>
                  </a:lnTo>
                  <a:lnTo>
                    <a:pt x="955697" y="101384"/>
                  </a:lnTo>
                  <a:lnTo>
                    <a:pt x="1011914" y="152722"/>
                  </a:lnTo>
                  <a:lnTo>
                    <a:pt x="1068132" y="81009"/>
                  </a:lnTo>
                  <a:lnTo>
                    <a:pt x="1124349" y="49869"/>
                  </a:lnTo>
                  <a:lnTo>
                    <a:pt x="1180567" y="115952"/>
                  </a:lnTo>
                  <a:lnTo>
                    <a:pt x="1236784" y="53522"/>
                  </a:lnTo>
                  <a:lnTo>
                    <a:pt x="1293002" y="32894"/>
                  </a:lnTo>
                  <a:lnTo>
                    <a:pt x="1349219" y="38881"/>
                  </a:lnTo>
                  <a:lnTo>
                    <a:pt x="1405437" y="83358"/>
                  </a:lnTo>
                  <a:lnTo>
                    <a:pt x="1461654" y="0"/>
                  </a:lnTo>
                  <a:lnTo>
                    <a:pt x="1517872" y="389721"/>
                  </a:lnTo>
                  <a:lnTo>
                    <a:pt x="1574089" y="218681"/>
                  </a:lnTo>
                  <a:lnTo>
                    <a:pt x="1630306" y="344290"/>
                  </a:lnTo>
                  <a:lnTo>
                    <a:pt x="1686524" y="444892"/>
                  </a:lnTo>
                  <a:lnTo>
                    <a:pt x="1742741" y="542491"/>
                  </a:lnTo>
                  <a:lnTo>
                    <a:pt x="1798959" y="764368"/>
                  </a:lnTo>
                  <a:lnTo>
                    <a:pt x="1855176" y="745426"/>
                  </a:lnTo>
                  <a:lnTo>
                    <a:pt x="1911394" y="1173609"/>
                  </a:lnTo>
                  <a:lnTo>
                    <a:pt x="1967611" y="1559844"/>
                  </a:lnTo>
                  <a:lnTo>
                    <a:pt x="2023829" y="1713882"/>
                  </a:lnTo>
                  <a:lnTo>
                    <a:pt x="2080046" y="2253767"/>
                  </a:lnTo>
                  <a:lnTo>
                    <a:pt x="2136264" y="2625719"/>
                  </a:lnTo>
                  <a:lnTo>
                    <a:pt x="2192481" y="2821625"/>
                  </a:lnTo>
                  <a:lnTo>
                    <a:pt x="2248699" y="2866608"/>
                  </a:lnTo>
                  <a:lnTo>
                    <a:pt x="2304916" y="2911084"/>
                  </a:lnTo>
                  <a:lnTo>
                    <a:pt x="2361134" y="2911032"/>
                  </a:lnTo>
                  <a:lnTo>
                    <a:pt x="2417351" y="2843805"/>
                  </a:lnTo>
                  <a:lnTo>
                    <a:pt x="2473569" y="2710042"/>
                  </a:lnTo>
                  <a:lnTo>
                    <a:pt x="2529786" y="2588332"/>
                  </a:lnTo>
                  <a:lnTo>
                    <a:pt x="2586004" y="2534597"/>
                  </a:lnTo>
                  <a:lnTo>
                    <a:pt x="2642221" y="2537688"/>
                  </a:lnTo>
                  <a:lnTo>
                    <a:pt x="2698439" y="2374401"/>
                  </a:lnTo>
                  <a:lnTo>
                    <a:pt x="2754656" y="2035288"/>
                  </a:lnTo>
                  <a:lnTo>
                    <a:pt x="2810874" y="1969160"/>
                  </a:lnTo>
                  <a:lnTo>
                    <a:pt x="2867091" y="1673204"/>
                  </a:lnTo>
                  <a:lnTo>
                    <a:pt x="2923309" y="1564303"/>
                  </a:lnTo>
                  <a:lnTo>
                    <a:pt x="2979526" y="1420383"/>
                  </a:lnTo>
                  <a:lnTo>
                    <a:pt x="3035744" y="1345230"/>
                  </a:lnTo>
                  <a:lnTo>
                    <a:pt x="3091961" y="1304408"/>
                  </a:lnTo>
                  <a:lnTo>
                    <a:pt x="3148179" y="1264265"/>
                  </a:lnTo>
                  <a:lnTo>
                    <a:pt x="3204396" y="1180595"/>
                  </a:lnTo>
                  <a:lnTo>
                    <a:pt x="3260613" y="1057412"/>
                  </a:lnTo>
                  <a:lnTo>
                    <a:pt x="3316831" y="990565"/>
                  </a:lnTo>
                  <a:lnTo>
                    <a:pt x="3373048" y="1092279"/>
                  </a:lnTo>
                  <a:lnTo>
                    <a:pt x="3429266" y="1226867"/>
                  </a:lnTo>
                  <a:lnTo>
                    <a:pt x="3485483" y="935699"/>
                  </a:lnTo>
                  <a:lnTo>
                    <a:pt x="3541701" y="895995"/>
                  </a:lnTo>
                  <a:lnTo>
                    <a:pt x="3597918" y="974323"/>
                  </a:lnTo>
                  <a:lnTo>
                    <a:pt x="3654136" y="922018"/>
                  </a:lnTo>
                  <a:lnTo>
                    <a:pt x="3710353" y="1142142"/>
                  </a:lnTo>
                  <a:lnTo>
                    <a:pt x="3766571" y="1390119"/>
                  </a:lnTo>
                  <a:lnTo>
                    <a:pt x="3822788" y="1758522"/>
                  </a:lnTo>
                  <a:lnTo>
                    <a:pt x="3879006" y="1577991"/>
                  </a:lnTo>
                  <a:lnTo>
                    <a:pt x="3935223" y="1737889"/>
                  </a:lnTo>
                  <a:lnTo>
                    <a:pt x="3991441" y="1730082"/>
                  </a:lnTo>
                  <a:lnTo>
                    <a:pt x="4047658" y="1709640"/>
                  </a:lnTo>
                  <a:lnTo>
                    <a:pt x="4103876" y="1736961"/>
                  </a:lnTo>
                  <a:lnTo>
                    <a:pt x="4160093" y="1747431"/>
                  </a:lnTo>
                  <a:lnTo>
                    <a:pt x="4216311" y="1731324"/>
                  </a:lnTo>
                  <a:lnTo>
                    <a:pt x="4272528" y="1847005"/>
                  </a:lnTo>
                  <a:lnTo>
                    <a:pt x="4328746" y="1886380"/>
                  </a:lnTo>
                  <a:lnTo>
                    <a:pt x="4384963" y="1868329"/>
                  </a:lnTo>
                  <a:lnTo>
                    <a:pt x="4441181" y="1854175"/>
                  </a:lnTo>
                  <a:lnTo>
                    <a:pt x="4497398" y="1802920"/>
                  </a:lnTo>
                  <a:lnTo>
                    <a:pt x="4553616" y="1857075"/>
                  </a:lnTo>
                  <a:lnTo>
                    <a:pt x="4609833" y="1846378"/>
                  </a:lnTo>
                  <a:lnTo>
                    <a:pt x="4666051" y="1828504"/>
                  </a:lnTo>
                  <a:lnTo>
                    <a:pt x="4722268" y="1830472"/>
                  </a:lnTo>
                  <a:lnTo>
                    <a:pt x="4778486" y="1674577"/>
                  </a:lnTo>
                  <a:lnTo>
                    <a:pt x="4834703" y="1831971"/>
                  </a:lnTo>
                  <a:lnTo>
                    <a:pt x="4890920" y="1885664"/>
                  </a:lnTo>
                  <a:lnTo>
                    <a:pt x="4947138" y="1799217"/>
                  </a:lnTo>
                  <a:lnTo>
                    <a:pt x="5003355" y="1821347"/>
                  </a:lnTo>
                  <a:lnTo>
                    <a:pt x="5059573" y="1834170"/>
                  </a:lnTo>
                  <a:lnTo>
                    <a:pt x="5115790" y="1750111"/>
                  </a:lnTo>
                  <a:lnTo>
                    <a:pt x="5172008" y="1798301"/>
                  </a:lnTo>
                  <a:lnTo>
                    <a:pt x="5228225" y="1727380"/>
                  </a:lnTo>
                  <a:lnTo>
                    <a:pt x="5284443" y="1739681"/>
                  </a:lnTo>
                  <a:lnTo>
                    <a:pt x="5340660" y="1751654"/>
                  </a:lnTo>
                  <a:lnTo>
                    <a:pt x="5396878" y="1524425"/>
                  </a:lnTo>
                  <a:lnTo>
                    <a:pt x="5453095" y="1433035"/>
                  </a:lnTo>
                  <a:lnTo>
                    <a:pt x="5509313" y="1465240"/>
                  </a:lnTo>
                  <a:lnTo>
                    <a:pt x="5565530" y="1539471"/>
                  </a:lnTo>
                  <a:lnTo>
                    <a:pt x="5621748" y="1485892"/>
                  </a:lnTo>
                  <a:lnTo>
                    <a:pt x="5677965" y="1534304"/>
                  </a:lnTo>
                  <a:lnTo>
                    <a:pt x="5734183" y="1524370"/>
                  </a:lnTo>
                  <a:lnTo>
                    <a:pt x="5790400" y="1571629"/>
                  </a:lnTo>
                  <a:lnTo>
                    <a:pt x="5846618" y="1553299"/>
                  </a:lnTo>
                  <a:lnTo>
                    <a:pt x="5902835" y="1582475"/>
                  </a:lnTo>
                  <a:lnTo>
                    <a:pt x="5959053" y="1575115"/>
                  </a:lnTo>
                  <a:lnTo>
                    <a:pt x="6015270" y="1631513"/>
                  </a:lnTo>
                  <a:lnTo>
                    <a:pt x="6071488" y="1576663"/>
                  </a:lnTo>
                  <a:lnTo>
                    <a:pt x="6127705" y="2156656"/>
                  </a:lnTo>
                  <a:lnTo>
                    <a:pt x="6183923" y="2319318"/>
                  </a:lnTo>
                  <a:lnTo>
                    <a:pt x="6240140" y="2034816"/>
                  </a:lnTo>
                  <a:lnTo>
                    <a:pt x="6296358" y="2278015"/>
                  </a:lnTo>
                  <a:lnTo>
                    <a:pt x="6352575" y="2402305"/>
                  </a:lnTo>
                  <a:lnTo>
                    <a:pt x="6408793" y="2111457"/>
                  </a:lnTo>
                  <a:lnTo>
                    <a:pt x="6465010" y="2151306"/>
                  </a:lnTo>
                  <a:lnTo>
                    <a:pt x="6521227" y="2168064"/>
                  </a:lnTo>
                  <a:lnTo>
                    <a:pt x="6577445" y="2193287"/>
                  </a:lnTo>
                  <a:lnTo>
                    <a:pt x="6633662" y="2077383"/>
                  </a:lnTo>
                  <a:lnTo>
                    <a:pt x="6689880" y="2049426"/>
                  </a:lnTo>
                  <a:lnTo>
                    <a:pt x="6746097" y="2041977"/>
                  </a:lnTo>
                  <a:lnTo>
                    <a:pt x="6802315" y="2045588"/>
                  </a:lnTo>
                  <a:lnTo>
                    <a:pt x="6858532" y="1938576"/>
                  </a:lnTo>
                  <a:lnTo>
                    <a:pt x="6914750" y="1858367"/>
                  </a:lnTo>
                  <a:lnTo>
                    <a:pt x="6970967" y="1777698"/>
                  </a:lnTo>
                  <a:lnTo>
                    <a:pt x="7027185" y="1764878"/>
                  </a:lnTo>
                  <a:lnTo>
                    <a:pt x="7083402" y="1888344"/>
                  </a:lnTo>
                  <a:lnTo>
                    <a:pt x="7139620" y="1873741"/>
                  </a:lnTo>
                  <a:lnTo>
                    <a:pt x="7195837" y="1864356"/>
                  </a:lnTo>
                  <a:lnTo>
                    <a:pt x="7252055" y="1795490"/>
                  </a:lnTo>
                  <a:lnTo>
                    <a:pt x="7308272" y="1925411"/>
                  </a:lnTo>
                  <a:lnTo>
                    <a:pt x="7364490" y="1886657"/>
                  </a:lnTo>
                  <a:lnTo>
                    <a:pt x="7420707" y="1925944"/>
                  </a:lnTo>
                  <a:lnTo>
                    <a:pt x="7476925" y="1851413"/>
                  </a:lnTo>
                  <a:lnTo>
                    <a:pt x="7533142" y="1764014"/>
                  </a:lnTo>
                  <a:lnTo>
                    <a:pt x="7589360" y="1623641"/>
                  </a:lnTo>
                  <a:lnTo>
                    <a:pt x="7645577" y="1597030"/>
                  </a:lnTo>
                  <a:lnTo>
                    <a:pt x="7701795" y="1404260"/>
                  </a:lnTo>
                  <a:lnTo>
                    <a:pt x="7758012" y="1399452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7" name="pl5"/>
            <p:cNvSpPr/>
            <p:nvPr/>
          </p:nvSpPr>
          <p:spPr>
            <a:xfrm>
              <a:off x="781050" y="2315174"/>
              <a:ext cx="7758012" cy="2887554"/>
            </a:xfrm>
            <a:custGeom>
              <a:avLst/>
              <a:gdLst/>
              <a:ahLst/>
              <a:cxnLst/>
              <a:rect l="0" t="0" r="0" b="0"/>
              <a:pathLst>
                <a:path w="7758012" h="2887554">
                  <a:moveTo>
                    <a:pt x="0" y="778133"/>
                  </a:moveTo>
                  <a:lnTo>
                    <a:pt x="56217" y="684725"/>
                  </a:lnTo>
                  <a:lnTo>
                    <a:pt x="112434" y="581228"/>
                  </a:lnTo>
                  <a:lnTo>
                    <a:pt x="168652" y="494144"/>
                  </a:lnTo>
                  <a:lnTo>
                    <a:pt x="224869" y="439208"/>
                  </a:lnTo>
                  <a:lnTo>
                    <a:pt x="281087" y="413719"/>
                  </a:lnTo>
                  <a:lnTo>
                    <a:pt x="337304" y="398035"/>
                  </a:lnTo>
                  <a:lnTo>
                    <a:pt x="393522" y="372146"/>
                  </a:lnTo>
                  <a:lnTo>
                    <a:pt x="449739" y="330087"/>
                  </a:lnTo>
                  <a:lnTo>
                    <a:pt x="505957" y="285162"/>
                  </a:lnTo>
                  <a:lnTo>
                    <a:pt x="562174" y="234645"/>
                  </a:lnTo>
                  <a:lnTo>
                    <a:pt x="618392" y="180325"/>
                  </a:lnTo>
                  <a:lnTo>
                    <a:pt x="674609" y="128881"/>
                  </a:lnTo>
                  <a:lnTo>
                    <a:pt x="730827" y="97037"/>
                  </a:lnTo>
                  <a:lnTo>
                    <a:pt x="787044" y="86693"/>
                  </a:lnTo>
                  <a:lnTo>
                    <a:pt x="843262" y="90006"/>
                  </a:lnTo>
                  <a:lnTo>
                    <a:pt x="899479" y="95633"/>
                  </a:lnTo>
                  <a:lnTo>
                    <a:pt x="955697" y="88357"/>
                  </a:lnTo>
                  <a:lnTo>
                    <a:pt x="1011914" y="71898"/>
                  </a:lnTo>
                  <a:lnTo>
                    <a:pt x="1068132" y="60338"/>
                  </a:lnTo>
                  <a:lnTo>
                    <a:pt x="1124349" y="48551"/>
                  </a:lnTo>
                  <a:lnTo>
                    <a:pt x="1180567" y="33066"/>
                  </a:lnTo>
                  <a:lnTo>
                    <a:pt x="1236784" y="22938"/>
                  </a:lnTo>
                  <a:lnTo>
                    <a:pt x="1293002" y="13020"/>
                  </a:lnTo>
                  <a:lnTo>
                    <a:pt x="1349219" y="342"/>
                  </a:lnTo>
                  <a:lnTo>
                    <a:pt x="1405437" y="0"/>
                  </a:lnTo>
                  <a:lnTo>
                    <a:pt x="1461654" y="27864"/>
                  </a:lnTo>
                  <a:lnTo>
                    <a:pt x="1517872" y="88068"/>
                  </a:lnTo>
                  <a:lnTo>
                    <a:pt x="1574089" y="176299"/>
                  </a:lnTo>
                  <a:lnTo>
                    <a:pt x="1630306" y="282841"/>
                  </a:lnTo>
                  <a:lnTo>
                    <a:pt x="1686524" y="404290"/>
                  </a:lnTo>
                  <a:lnTo>
                    <a:pt x="1742741" y="539074"/>
                  </a:lnTo>
                  <a:lnTo>
                    <a:pt x="1798959" y="711346"/>
                  </a:lnTo>
                  <a:lnTo>
                    <a:pt x="1855176" y="924358"/>
                  </a:lnTo>
                  <a:lnTo>
                    <a:pt x="1911394" y="1184671"/>
                  </a:lnTo>
                  <a:lnTo>
                    <a:pt x="1967611" y="1491258"/>
                  </a:lnTo>
                  <a:lnTo>
                    <a:pt x="2023829" y="1838519"/>
                  </a:lnTo>
                  <a:lnTo>
                    <a:pt x="2080046" y="2194166"/>
                  </a:lnTo>
                  <a:lnTo>
                    <a:pt x="2136264" y="2502384"/>
                  </a:lnTo>
                  <a:lnTo>
                    <a:pt x="2192481" y="2723336"/>
                  </a:lnTo>
                  <a:lnTo>
                    <a:pt x="2248699" y="2849296"/>
                  </a:lnTo>
                  <a:lnTo>
                    <a:pt x="2304916" y="2887554"/>
                  </a:lnTo>
                  <a:lnTo>
                    <a:pt x="2361134" y="2861215"/>
                  </a:lnTo>
                  <a:lnTo>
                    <a:pt x="2417351" y="2785623"/>
                  </a:lnTo>
                  <a:lnTo>
                    <a:pt x="2473569" y="2689318"/>
                  </a:lnTo>
                  <a:lnTo>
                    <a:pt x="2529786" y="2596592"/>
                  </a:lnTo>
                  <a:lnTo>
                    <a:pt x="2586004" y="2503262"/>
                  </a:lnTo>
                  <a:lnTo>
                    <a:pt x="2642221" y="2396241"/>
                  </a:lnTo>
                  <a:lnTo>
                    <a:pt x="2698439" y="2251763"/>
                  </a:lnTo>
                  <a:lnTo>
                    <a:pt x="2754656" y="2067577"/>
                  </a:lnTo>
                  <a:lnTo>
                    <a:pt x="2810874" y="1866420"/>
                  </a:lnTo>
                  <a:lnTo>
                    <a:pt x="2867091" y="1677858"/>
                  </a:lnTo>
                  <a:lnTo>
                    <a:pt x="2923309" y="1519645"/>
                  </a:lnTo>
                  <a:lnTo>
                    <a:pt x="2979526" y="1398804"/>
                  </a:lnTo>
                  <a:lnTo>
                    <a:pt x="3035744" y="1318473"/>
                  </a:lnTo>
                  <a:lnTo>
                    <a:pt x="3091961" y="1264326"/>
                  </a:lnTo>
                  <a:lnTo>
                    <a:pt x="3148179" y="1196827"/>
                  </a:lnTo>
                  <a:lnTo>
                    <a:pt x="3204396" y="1122650"/>
                  </a:lnTo>
                  <a:lnTo>
                    <a:pt x="3260613" y="1055296"/>
                  </a:lnTo>
                  <a:lnTo>
                    <a:pt x="3316831" y="1008829"/>
                  </a:lnTo>
                  <a:lnTo>
                    <a:pt x="3373048" y="975417"/>
                  </a:lnTo>
                  <a:lnTo>
                    <a:pt x="3429266" y="940387"/>
                  </a:lnTo>
                  <a:lnTo>
                    <a:pt x="3485483" y="909082"/>
                  </a:lnTo>
                  <a:lnTo>
                    <a:pt x="3541701" y="896671"/>
                  </a:lnTo>
                  <a:lnTo>
                    <a:pt x="3597918" y="935223"/>
                  </a:lnTo>
                  <a:lnTo>
                    <a:pt x="3654136" y="1032920"/>
                  </a:lnTo>
                  <a:lnTo>
                    <a:pt x="3710353" y="1160472"/>
                  </a:lnTo>
                  <a:lnTo>
                    <a:pt x="3766571" y="1302843"/>
                  </a:lnTo>
                  <a:lnTo>
                    <a:pt x="3822788" y="1444707"/>
                  </a:lnTo>
                  <a:lnTo>
                    <a:pt x="3879006" y="1566080"/>
                  </a:lnTo>
                  <a:lnTo>
                    <a:pt x="3935223" y="1647566"/>
                  </a:lnTo>
                  <a:lnTo>
                    <a:pt x="3991441" y="1687373"/>
                  </a:lnTo>
                  <a:lnTo>
                    <a:pt x="4047658" y="1697992"/>
                  </a:lnTo>
                  <a:lnTo>
                    <a:pt x="4103876" y="1695165"/>
                  </a:lnTo>
                  <a:lnTo>
                    <a:pt x="4160093" y="1709184"/>
                  </a:lnTo>
                  <a:lnTo>
                    <a:pt x="4216311" y="1747538"/>
                  </a:lnTo>
                  <a:lnTo>
                    <a:pt x="4272528" y="1792942"/>
                  </a:lnTo>
                  <a:lnTo>
                    <a:pt x="4328746" y="1823220"/>
                  </a:lnTo>
                  <a:lnTo>
                    <a:pt x="4384963" y="1829252"/>
                  </a:lnTo>
                  <a:lnTo>
                    <a:pt x="4441181" y="1817043"/>
                  </a:lnTo>
                  <a:lnTo>
                    <a:pt x="4497398" y="1802952"/>
                  </a:lnTo>
                  <a:lnTo>
                    <a:pt x="4553616" y="1797957"/>
                  </a:lnTo>
                  <a:lnTo>
                    <a:pt x="4609833" y="1799951"/>
                  </a:lnTo>
                  <a:lnTo>
                    <a:pt x="4666051" y="1800705"/>
                  </a:lnTo>
                  <a:lnTo>
                    <a:pt x="4722268" y="1804320"/>
                  </a:lnTo>
                  <a:lnTo>
                    <a:pt x="4778486" y="1809203"/>
                  </a:lnTo>
                  <a:lnTo>
                    <a:pt x="4834703" y="1812011"/>
                  </a:lnTo>
                  <a:lnTo>
                    <a:pt x="4890920" y="1809501"/>
                  </a:lnTo>
                  <a:lnTo>
                    <a:pt x="4947138" y="1797867"/>
                  </a:lnTo>
                  <a:lnTo>
                    <a:pt x="5003355" y="1783480"/>
                  </a:lnTo>
                  <a:lnTo>
                    <a:pt x="5059573" y="1767469"/>
                  </a:lnTo>
                  <a:lnTo>
                    <a:pt x="5115790" y="1748175"/>
                  </a:lnTo>
                  <a:lnTo>
                    <a:pt x="5172008" y="1738235"/>
                  </a:lnTo>
                  <a:lnTo>
                    <a:pt x="5228225" y="1725661"/>
                  </a:lnTo>
                  <a:lnTo>
                    <a:pt x="5284443" y="1693930"/>
                  </a:lnTo>
                  <a:lnTo>
                    <a:pt x="5340660" y="1626060"/>
                  </a:lnTo>
                  <a:lnTo>
                    <a:pt x="5396878" y="1540967"/>
                  </a:lnTo>
                  <a:lnTo>
                    <a:pt x="5453095" y="1472812"/>
                  </a:lnTo>
                  <a:lnTo>
                    <a:pt x="5509313" y="1442387"/>
                  </a:lnTo>
                  <a:lnTo>
                    <a:pt x="5565530" y="1450247"/>
                  </a:lnTo>
                  <a:lnTo>
                    <a:pt x="5621748" y="1473192"/>
                  </a:lnTo>
                  <a:lnTo>
                    <a:pt x="5677965" y="1487861"/>
                  </a:lnTo>
                  <a:lnTo>
                    <a:pt x="5734183" y="1501134"/>
                  </a:lnTo>
                  <a:lnTo>
                    <a:pt x="5790400" y="1513723"/>
                  </a:lnTo>
                  <a:lnTo>
                    <a:pt x="5846618" y="1519284"/>
                  </a:lnTo>
                  <a:lnTo>
                    <a:pt x="5902835" y="1524736"/>
                  </a:lnTo>
                  <a:lnTo>
                    <a:pt x="5959053" y="1559017"/>
                  </a:lnTo>
                  <a:lnTo>
                    <a:pt x="6015270" y="1640916"/>
                  </a:lnTo>
                  <a:lnTo>
                    <a:pt x="6071488" y="1768358"/>
                  </a:lnTo>
                  <a:lnTo>
                    <a:pt x="6127705" y="1918730"/>
                  </a:lnTo>
                  <a:lnTo>
                    <a:pt x="6183923" y="2061584"/>
                  </a:lnTo>
                  <a:lnTo>
                    <a:pt x="6240140" y="2158202"/>
                  </a:lnTo>
                  <a:lnTo>
                    <a:pt x="6296358" y="2194388"/>
                  </a:lnTo>
                  <a:lnTo>
                    <a:pt x="6352575" y="2182183"/>
                  </a:lnTo>
                  <a:lnTo>
                    <a:pt x="6408793" y="2153065"/>
                  </a:lnTo>
                  <a:lnTo>
                    <a:pt x="6465010" y="2131736"/>
                  </a:lnTo>
                  <a:lnTo>
                    <a:pt x="6521227" y="2119888"/>
                  </a:lnTo>
                  <a:lnTo>
                    <a:pt x="6577445" y="2103026"/>
                  </a:lnTo>
                  <a:lnTo>
                    <a:pt x="6633662" y="2073283"/>
                  </a:lnTo>
                  <a:lnTo>
                    <a:pt x="6689880" y="2038067"/>
                  </a:lnTo>
                  <a:lnTo>
                    <a:pt x="6746097" y="2005847"/>
                  </a:lnTo>
                  <a:lnTo>
                    <a:pt x="6802315" y="1965154"/>
                  </a:lnTo>
                  <a:lnTo>
                    <a:pt x="6858532" y="1898955"/>
                  </a:lnTo>
                  <a:lnTo>
                    <a:pt x="6914750" y="1821864"/>
                  </a:lnTo>
                  <a:lnTo>
                    <a:pt x="6970967" y="1773097"/>
                  </a:lnTo>
                  <a:lnTo>
                    <a:pt x="7027185" y="1772834"/>
                  </a:lnTo>
                  <a:lnTo>
                    <a:pt x="7083402" y="1796279"/>
                  </a:lnTo>
                  <a:lnTo>
                    <a:pt x="7139620" y="1816534"/>
                  </a:lnTo>
                  <a:lnTo>
                    <a:pt x="7195837" y="1823390"/>
                  </a:lnTo>
                  <a:lnTo>
                    <a:pt x="7252055" y="1828345"/>
                  </a:lnTo>
                  <a:lnTo>
                    <a:pt x="7308272" y="1845633"/>
                  </a:lnTo>
                  <a:lnTo>
                    <a:pt x="7364490" y="1868182"/>
                  </a:lnTo>
                  <a:lnTo>
                    <a:pt x="7420707" y="1859564"/>
                  </a:lnTo>
                  <a:lnTo>
                    <a:pt x="7476925" y="1810473"/>
                  </a:lnTo>
                  <a:lnTo>
                    <a:pt x="7533142" y="1722940"/>
                  </a:lnTo>
                  <a:lnTo>
                    <a:pt x="7589360" y="1618974"/>
                  </a:lnTo>
                  <a:lnTo>
                    <a:pt x="7645577" y="1515748"/>
                  </a:lnTo>
                  <a:lnTo>
                    <a:pt x="7701795" y="1421900"/>
                  </a:lnTo>
                  <a:lnTo>
                    <a:pt x="7758012" y="1336857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297439"/>
              <a:ext cx="0" cy="2314684"/>
            </a:xfrm>
            <a:custGeom>
              <a:avLst/>
              <a:gdLst/>
              <a:ahLst/>
              <a:cxnLst/>
              <a:rect l="0" t="0" r="0" b="0"/>
              <a:pathLst>
                <a:path h="2314684">
                  <a:moveTo>
                    <a:pt x="0" y="2314684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4612124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384056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06900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229743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tx12"/>
            <p:cNvSpPr/>
            <p:nvPr/>
          </p:nvSpPr>
          <p:spPr>
            <a:xfrm>
              <a:off x="462009" y="4573726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3" name="tx13"/>
            <p:cNvSpPr/>
            <p:nvPr/>
          </p:nvSpPr>
          <p:spPr>
            <a:xfrm>
              <a:off x="555155" y="3802165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" name="tx14"/>
            <p:cNvSpPr/>
            <p:nvPr/>
          </p:nvSpPr>
          <p:spPr>
            <a:xfrm>
              <a:off x="496900" y="3030603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96900" y="2259042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16" name="pl16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pl17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pl18"/>
            <p:cNvSpPr/>
            <p:nvPr/>
          </p:nvSpPr>
          <p:spPr>
            <a:xfrm>
              <a:off x="8372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pl19"/>
            <p:cNvSpPr/>
            <p:nvPr/>
          </p:nvSpPr>
          <p:spPr>
            <a:xfrm>
              <a:off x="8934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94970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10059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10621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1183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1745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2307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2870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3432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3994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4556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5118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1568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16243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16805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1736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17929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18491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190539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19616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20178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20740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21302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21864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224270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22989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2355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24113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246757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25237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25800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26362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269244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27486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28048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28610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291731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29735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302974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30859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3142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31984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32546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33108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33670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34232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34794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35357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35919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36481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37043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37605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38167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38730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39292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398544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40416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4097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41540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421031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42665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432275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43789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44351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44914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pl84"/>
            <p:cNvSpPr/>
            <p:nvPr/>
          </p:nvSpPr>
          <p:spPr>
            <a:xfrm>
              <a:off x="454762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pl85"/>
            <p:cNvSpPr/>
            <p:nvPr/>
          </p:nvSpPr>
          <p:spPr>
            <a:xfrm>
              <a:off x="46038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pl86"/>
            <p:cNvSpPr/>
            <p:nvPr/>
          </p:nvSpPr>
          <p:spPr>
            <a:xfrm>
              <a:off x="46600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" name="pl87"/>
            <p:cNvSpPr/>
            <p:nvPr/>
          </p:nvSpPr>
          <p:spPr>
            <a:xfrm>
              <a:off x="471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" name="pl88"/>
            <p:cNvSpPr/>
            <p:nvPr/>
          </p:nvSpPr>
          <p:spPr>
            <a:xfrm>
              <a:off x="47724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pl89"/>
            <p:cNvSpPr/>
            <p:nvPr/>
          </p:nvSpPr>
          <p:spPr>
            <a:xfrm>
              <a:off x="4828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488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49411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49973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505357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51097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51660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52222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527844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53346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539088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54471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5503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55595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pl103"/>
            <p:cNvSpPr/>
            <p:nvPr/>
          </p:nvSpPr>
          <p:spPr>
            <a:xfrm>
              <a:off x="56157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104"/>
            <p:cNvSpPr/>
            <p:nvPr/>
          </p:nvSpPr>
          <p:spPr>
            <a:xfrm>
              <a:off x="56719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57281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pl106"/>
            <p:cNvSpPr/>
            <p:nvPr/>
          </p:nvSpPr>
          <p:spPr>
            <a:xfrm>
              <a:off x="57844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107"/>
            <p:cNvSpPr/>
            <p:nvPr/>
          </p:nvSpPr>
          <p:spPr>
            <a:xfrm>
              <a:off x="584062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" name="pl108"/>
            <p:cNvSpPr/>
            <p:nvPr/>
          </p:nvSpPr>
          <p:spPr>
            <a:xfrm>
              <a:off x="58968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pl109"/>
            <p:cNvSpPr/>
            <p:nvPr/>
          </p:nvSpPr>
          <p:spPr>
            <a:xfrm>
              <a:off x="59530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110"/>
            <p:cNvSpPr/>
            <p:nvPr/>
          </p:nvSpPr>
          <p:spPr>
            <a:xfrm>
              <a:off x="60092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" name="pl111"/>
            <p:cNvSpPr/>
            <p:nvPr/>
          </p:nvSpPr>
          <p:spPr>
            <a:xfrm>
              <a:off x="606549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" name="pl112"/>
            <p:cNvSpPr/>
            <p:nvPr/>
          </p:nvSpPr>
          <p:spPr>
            <a:xfrm>
              <a:off x="61217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" name="pl113"/>
            <p:cNvSpPr/>
            <p:nvPr/>
          </p:nvSpPr>
          <p:spPr>
            <a:xfrm>
              <a:off x="6177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" name="pl114"/>
            <p:cNvSpPr/>
            <p:nvPr/>
          </p:nvSpPr>
          <p:spPr>
            <a:xfrm>
              <a:off x="62341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" name="pl115"/>
            <p:cNvSpPr/>
            <p:nvPr/>
          </p:nvSpPr>
          <p:spPr>
            <a:xfrm>
              <a:off x="62903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" name="pl116"/>
            <p:cNvSpPr/>
            <p:nvPr/>
          </p:nvSpPr>
          <p:spPr>
            <a:xfrm>
              <a:off x="63465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" name="pl117"/>
            <p:cNvSpPr/>
            <p:nvPr/>
          </p:nvSpPr>
          <p:spPr>
            <a:xfrm>
              <a:off x="64027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" name="pl118"/>
            <p:cNvSpPr/>
            <p:nvPr/>
          </p:nvSpPr>
          <p:spPr>
            <a:xfrm>
              <a:off x="6459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" name="pl119"/>
            <p:cNvSpPr/>
            <p:nvPr/>
          </p:nvSpPr>
          <p:spPr>
            <a:xfrm>
              <a:off x="65152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" name="pl120"/>
            <p:cNvSpPr/>
            <p:nvPr/>
          </p:nvSpPr>
          <p:spPr>
            <a:xfrm>
              <a:off x="65714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" name="pl121"/>
            <p:cNvSpPr/>
            <p:nvPr/>
          </p:nvSpPr>
          <p:spPr>
            <a:xfrm>
              <a:off x="66276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" name="pl122"/>
            <p:cNvSpPr/>
            <p:nvPr/>
          </p:nvSpPr>
          <p:spPr>
            <a:xfrm>
              <a:off x="668388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" name="pl123"/>
            <p:cNvSpPr/>
            <p:nvPr/>
          </p:nvSpPr>
          <p:spPr>
            <a:xfrm>
              <a:off x="67401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" name="pl124"/>
            <p:cNvSpPr/>
            <p:nvPr/>
          </p:nvSpPr>
          <p:spPr>
            <a:xfrm>
              <a:off x="67963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" name="pl125"/>
            <p:cNvSpPr/>
            <p:nvPr/>
          </p:nvSpPr>
          <p:spPr>
            <a:xfrm>
              <a:off x="6852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" name="pl126"/>
            <p:cNvSpPr/>
            <p:nvPr/>
          </p:nvSpPr>
          <p:spPr>
            <a:xfrm>
              <a:off x="690875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" name="pl127"/>
            <p:cNvSpPr/>
            <p:nvPr/>
          </p:nvSpPr>
          <p:spPr>
            <a:xfrm>
              <a:off x="69649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" name="pl128"/>
            <p:cNvSpPr/>
            <p:nvPr/>
          </p:nvSpPr>
          <p:spPr>
            <a:xfrm>
              <a:off x="70211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" name="pl129"/>
            <p:cNvSpPr/>
            <p:nvPr/>
          </p:nvSpPr>
          <p:spPr>
            <a:xfrm>
              <a:off x="70774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" name="pl130"/>
            <p:cNvSpPr/>
            <p:nvPr/>
          </p:nvSpPr>
          <p:spPr>
            <a:xfrm>
              <a:off x="713362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1" name="pl131"/>
            <p:cNvSpPr/>
            <p:nvPr/>
          </p:nvSpPr>
          <p:spPr>
            <a:xfrm>
              <a:off x="71898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2" name="pl132"/>
            <p:cNvSpPr/>
            <p:nvPr/>
          </p:nvSpPr>
          <p:spPr>
            <a:xfrm>
              <a:off x="7246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3" name="pl133"/>
            <p:cNvSpPr/>
            <p:nvPr/>
          </p:nvSpPr>
          <p:spPr>
            <a:xfrm>
              <a:off x="73022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4" name="pl134"/>
            <p:cNvSpPr/>
            <p:nvPr/>
          </p:nvSpPr>
          <p:spPr>
            <a:xfrm>
              <a:off x="735849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" name="pl135"/>
            <p:cNvSpPr/>
            <p:nvPr/>
          </p:nvSpPr>
          <p:spPr>
            <a:xfrm>
              <a:off x="74147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6" name="pl136"/>
            <p:cNvSpPr/>
            <p:nvPr/>
          </p:nvSpPr>
          <p:spPr>
            <a:xfrm>
              <a:off x="74709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7" name="pl137"/>
            <p:cNvSpPr/>
            <p:nvPr/>
          </p:nvSpPr>
          <p:spPr>
            <a:xfrm>
              <a:off x="75271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" name="pl138"/>
            <p:cNvSpPr/>
            <p:nvPr/>
          </p:nvSpPr>
          <p:spPr>
            <a:xfrm>
              <a:off x="75833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9" name="pl139"/>
            <p:cNvSpPr/>
            <p:nvPr/>
          </p:nvSpPr>
          <p:spPr>
            <a:xfrm>
              <a:off x="76395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0" name="pl140"/>
            <p:cNvSpPr/>
            <p:nvPr/>
          </p:nvSpPr>
          <p:spPr>
            <a:xfrm>
              <a:off x="769580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1" name="pl141"/>
            <p:cNvSpPr/>
            <p:nvPr/>
          </p:nvSpPr>
          <p:spPr>
            <a:xfrm>
              <a:off x="77520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2" name="pl142"/>
            <p:cNvSpPr/>
            <p:nvPr/>
          </p:nvSpPr>
          <p:spPr>
            <a:xfrm>
              <a:off x="78082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" name="pl143"/>
            <p:cNvSpPr/>
            <p:nvPr/>
          </p:nvSpPr>
          <p:spPr>
            <a:xfrm>
              <a:off x="7864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4" name="pl144"/>
            <p:cNvSpPr/>
            <p:nvPr/>
          </p:nvSpPr>
          <p:spPr>
            <a:xfrm>
              <a:off x="79206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5" name="pl145"/>
            <p:cNvSpPr/>
            <p:nvPr/>
          </p:nvSpPr>
          <p:spPr>
            <a:xfrm>
              <a:off x="79768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6" name="pl146"/>
            <p:cNvSpPr/>
            <p:nvPr/>
          </p:nvSpPr>
          <p:spPr>
            <a:xfrm>
              <a:off x="8033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7" name="pl147"/>
            <p:cNvSpPr/>
            <p:nvPr/>
          </p:nvSpPr>
          <p:spPr>
            <a:xfrm>
              <a:off x="80893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8" name="pl148"/>
            <p:cNvSpPr/>
            <p:nvPr/>
          </p:nvSpPr>
          <p:spPr>
            <a:xfrm>
              <a:off x="81455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9" name="pl149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0" name="pl150"/>
            <p:cNvSpPr/>
            <p:nvPr/>
          </p:nvSpPr>
          <p:spPr>
            <a:xfrm>
              <a:off x="82579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1" name="pl151"/>
            <p:cNvSpPr/>
            <p:nvPr/>
          </p:nvSpPr>
          <p:spPr>
            <a:xfrm>
              <a:off x="83141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2" name="pl152"/>
            <p:cNvSpPr/>
            <p:nvPr/>
          </p:nvSpPr>
          <p:spPr>
            <a:xfrm>
              <a:off x="83704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3" name="pl153"/>
            <p:cNvSpPr/>
            <p:nvPr/>
          </p:nvSpPr>
          <p:spPr>
            <a:xfrm>
              <a:off x="842662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4" name="pl154"/>
            <p:cNvSpPr/>
            <p:nvPr/>
          </p:nvSpPr>
          <p:spPr>
            <a:xfrm>
              <a:off x="84828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5" name="pl155"/>
            <p:cNvSpPr/>
            <p:nvPr/>
          </p:nvSpPr>
          <p:spPr>
            <a:xfrm>
              <a:off x="85390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6" name="pl156"/>
            <p:cNvSpPr/>
            <p:nvPr/>
          </p:nvSpPr>
          <p:spPr>
            <a:xfrm>
              <a:off x="85952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7" name="pl157"/>
            <p:cNvSpPr/>
            <p:nvPr/>
          </p:nvSpPr>
          <p:spPr>
            <a:xfrm>
              <a:off x="865149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8" name="pl158"/>
            <p:cNvSpPr/>
            <p:nvPr/>
          </p:nvSpPr>
          <p:spPr>
            <a:xfrm>
              <a:off x="87077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9" name="pl159"/>
            <p:cNvSpPr/>
            <p:nvPr/>
          </p:nvSpPr>
          <p:spPr>
            <a:xfrm>
              <a:off x="87639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0" name="pl160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1" name="pl161"/>
            <p:cNvSpPr/>
            <p:nvPr/>
          </p:nvSpPr>
          <p:spPr>
            <a:xfrm>
              <a:off x="781050" y="5319710"/>
              <a:ext cx="7420707" cy="0"/>
            </a:xfrm>
            <a:custGeom>
              <a:avLst/>
              <a:gdLst/>
              <a:ahLst/>
              <a:cxnLst/>
              <a:rect l="0" t="0" r="0" b="0"/>
              <a:pathLst>
                <a:path w="7420707">
                  <a:moveTo>
                    <a:pt x="0" y="0"/>
                  </a:moveTo>
                  <a:lnTo>
                    <a:pt x="7420707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2" name="pl162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3" name="pl163"/>
            <p:cNvSpPr/>
            <p:nvPr/>
          </p:nvSpPr>
          <p:spPr>
            <a:xfrm>
              <a:off x="14556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4" name="pl164"/>
            <p:cNvSpPr/>
            <p:nvPr/>
          </p:nvSpPr>
          <p:spPr>
            <a:xfrm>
              <a:off x="21302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5" name="pl165"/>
            <p:cNvSpPr/>
            <p:nvPr/>
          </p:nvSpPr>
          <p:spPr>
            <a:xfrm>
              <a:off x="28048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6" name="pl166"/>
            <p:cNvSpPr/>
            <p:nvPr/>
          </p:nvSpPr>
          <p:spPr>
            <a:xfrm>
              <a:off x="34794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7" name="pl167"/>
            <p:cNvSpPr/>
            <p:nvPr/>
          </p:nvSpPr>
          <p:spPr>
            <a:xfrm>
              <a:off x="41540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8" name="pl168"/>
            <p:cNvSpPr/>
            <p:nvPr/>
          </p:nvSpPr>
          <p:spPr>
            <a:xfrm>
              <a:off x="4828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9" name="pl169"/>
            <p:cNvSpPr/>
            <p:nvPr/>
          </p:nvSpPr>
          <p:spPr>
            <a:xfrm>
              <a:off x="5503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0" name="pl170"/>
            <p:cNvSpPr/>
            <p:nvPr/>
          </p:nvSpPr>
          <p:spPr>
            <a:xfrm>
              <a:off x="6177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1" name="pl171"/>
            <p:cNvSpPr/>
            <p:nvPr/>
          </p:nvSpPr>
          <p:spPr>
            <a:xfrm>
              <a:off x="6852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2" name="pl172"/>
            <p:cNvSpPr/>
            <p:nvPr/>
          </p:nvSpPr>
          <p:spPr>
            <a:xfrm>
              <a:off x="75271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3" name="pl173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" name="tx174"/>
            <p:cNvSpPr/>
            <p:nvPr/>
          </p:nvSpPr>
          <p:spPr>
            <a:xfrm>
              <a:off x="10018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175" name="tx175"/>
            <p:cNvSpPr/>
            <p:nvPr/>
          </p:nvSpPr>
          <p:spPr>
            <a:xfrm>
              <a:off x="167645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176" name="tx176"/>
            <p:cNvSpPr/>
            <p:nvPr/>
          </p:nvSpPr>
          <p:spPr>
            <a:xfrm>
              <a:off x="235106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177" name="tx177"/>
            <p:cNvSpPr/>
            <p:nvPr/>
          </p:nvSpPr>
          <p:spPr>
            <a:xfrm>
              <a:off x="302567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178" name="tx178"/>
            <p:cNvSpPr/>
            <p:nvPr/>
          </p:nvSpPr>
          <p:spPr>
            <a:xfrm>
              <a:off x="370028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179" name="tx179"/>
            <p:cNvSpPr/>
            <p:nvPr/>
          </p:nvSpPr>
          <p:spPr>
            <a:xfrm>
              <a:off x="437489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180" name="tx180"/>
            <p:cNvSpPr/>
            <p:nvPr/>
          </p:nvSpPr>
          <p:spPr>
            <a:xfrm>
              <a:off x="504950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181" name="tx181"/>
            <p:cNvSpPr/>
            <p:nvPr/>
          </p:nvSpPr>
          <p:spPr>
            <a:xfrm>
              <a:off x="572411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182" name="tx182"/>
            <p:cNvSpPr/>
            <p:nvPr/>
          </p:nvSpPr>
          <p:spPr>
            <a:xfrm>
              <a:off x="63987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183" name="tx183"/>
            <p:cNvSpPr/>
            <p:nvPr/>
          </p:nvSpPr>
          <p:spPr>
            <a:xfrm>
              <a:off x="707333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184" name="tx184"/>
            <p:cNvSpPr/>
            <p:nvPr/>
          </p:nvSpPr>
          <p:spPr>
            <a:xfrm>
              <a:off x="774794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185" name="tx185"/>
            <p:cNvSpPr/>
            <p:nvPr/>
          </p:nvSpPr>
          <p:spPr>
            <a:xfrm>
              <a:off x="842255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186" name="pl186"/>
            <p:cNvSpPr/>
            <p:nvPr/>
          </p:nvSpPr>
          <p:spPr>
            <a:xfrm>
              <a:off x="781050" y="4612124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7" name="pl187"/>
            <p:cNvSpPr/>
            <p:nvPr/>
          </p:nvSpPr>
          <p:spPr>
            <a:xfrm>
              <a:off x="781050" y="384056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8" name="pl188"/>
            <p:cNvSpPr/>
            <p:nvPr/>
          </p:nvSpPr>
          <p:spPr>
            <a:xfrm>
              <a:off x="781050" y="306900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9" name="pl189"/>
            <p:cNvSpPr/>
            <p:nvPr/>
          </p:nvSpPr>
          <p:spPr>
            <a:xfrm>
              <a:off x="781050" y="229743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0" name="tx190"/>
            <p:cNvSpPr/>
            <p:nvPr/>
          </p:nvSpPr>
          <p:spPr>
            <a:xfrm>
              <a:off x="781050" y="2020936"/>
              <a:ext cx="357210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</a:t>
              </a:r>
            </a:p>
          </p:txBody>
        </p:sp>
        <p:sp>
          <p:nvSpPr>
            <p:cNvPr id="191" name="pl191"/>
            <p:cNvSpPr/>
            <p:nvPr/>
          </p:nvSpPr>
          <p:spPr>
            <a:xfrm>
              <a:off x="3413665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2" name="pl192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3" name="tx193"/>
            <p:cNvSpPr/>
            <p:nvPr/>
          </p:nvSpPr>
          <p:spPr>
            <a:xfrm>
              <a:off x="3790855" y="5734091"/>
              <a:ext cx="978311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saisonbereinigt </a:t>
              </a:r>
            </a:p>
          </p:txBody>
        </p:sp>
        <p:sp>
          <p:nvSpPr>
            <p:cNvPr id="194" name="tx194"/>
            <p:cNvSpPr/>
            <p:nvPr/>
          </p:nvSpPr>
          <p:spPr>
            <a:xfrm>
              <a:off x="5272087" y="5734091"/>
              <a:ext cx="663151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KOF </a:t>
            </a:r>
            <a:r>
              <a:rPr dirty="0" smtClean="0"/>
              <a:t>Gesch</a:t>
            </a:r>
            <a:r>
              <a:rPr lang="de-DE" dirty="0" smtClean="0"/>
              <a:t>ä</a:t>
            </a:r>
            <a:r>
              <a:rPr dirty="0" smtClean="0"/>
              <a:t>ftslage</a:t>
            </a:r>
            <a:r>
              <a:rPr dirty="0"/>
              <a:t>: Wasserfall</a:t>
            </a:r>
          </a:p>
        </p:txBody>
      </p:sp>
      <p:sp>
        <p:nvSpPr>
          <p:cNvPr id="2" name="Footer 2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85" y="1699590"/>
            <a:ext cx="7081631" cy="44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Business Situation</a:t>
            </a:r>
            <a:r>
              <a:rPr dirty="0" smtClean="0"/>
              <a:t>: </a:t>
            </a:r>
            <a:r>
              <a:rPr lang="de-DE" dirty="0" smtClean="0"/>
              <a:t>Assessment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202" name="pl4"/>
            <p:cNvSpPr/>
            <p:nvPr/>
          </p:nvSpPr>
          <p:spPr>
            <a:xfrm>
              <a:off x="781050" y="2708526"/>
              <a:ext cx="7758012" cy="1736183"/>
            </a:xfrm>
            <a:custGeom>
              <a:avLst/>
              <a:gdLst/>
              <a:ahLst/>
              <a:cxnLst/>
              <a:rect l="0" t="0" r="0" b="0"/>
              <a:pathLst>
                <a:path w="7758012" h="1736183">
                  <a:moveTo>
                    <a:pt x="0" y="782994"/>
                  </a:moveTo>
                  <a:lnTo>
                    <a:pt x="56217" y="595839"/>
                  </a:lnTo>
                  <a:lnTo>
                    <a:pt x="112434" y="608438"/>
                  </a:lnTo>
                  <a:lnTo>
                    <a:pt x="168652" y="613436"/>
                  </a:lnTo>
                  <a:lnTo>
                    <a:pt x="224869" y="594840"/>
                  </a:lnTo>
                  <a:lnTo>
                    <a:pt x="281087" y="577227"/>
                  </a:lnTo>
                  <a:lnTo>
                    <a:pt x="337304" y="730874"/>
                  </a:lnTo>
                  <a:lnTo>
                    <a:pt x="393522" y="716030"/>
                  </a:lnTo>
                  <a:lnTo>
                    <a:pt x="449739" y="635886"/>
                  </a:lnTo>
                  <a:lnTo>
                    <a:pt x="505957" y="694126"/>
                  </a:lnTo>
                  <a:lnTo>
                    <a:pt x="562174" y="567944"/>
                  </a:lnTo>
                  <a:lnTo>
                    <a:pt x="618392" y="299733"/>
                  </a:lnTo>
                  <a:lnTo>
                    <a:pt x="674609" y="419189"/>
                  </a:lnTo>
                  <a:lnTo>
                    <a:pt x="730827" y="465232"/>
                  </a:lnTo>
                  <a:lnTo>
                    <a:pt x="787044" y="248650"/>
                  </a:lnTo>
                  <a:lnTo>
                    <a:pt x="843262" y="166152"/>
                  </a:lnTo>
                  <a:lnTo>
                    <a:pt x="899479" y="209255"/>
                  </a:lnTo>
                  <a:lnTo>
                    <a:pt x="955697" y="422751"/>
                  </a:lnTo>
                  <a:lnTo>
                    <a:pt x="1011914" y="428972"/>
                  </a:lnTo>
                  <a:lnTo>
                    <a:pt x="1068132" y="121785"/>
                  </a:lnTo>
                  <a:lnTo>
                    <a:pt x="1124349" y="0"/>
                  </a:lnTo>
                  <a:lnTo>
                    <a:pt x="1180567" y="324481"/>
                  </a:lnTo>
                  <a:lnTo>
                    <a:pt x="1236784" y="129099"/>
                  </a:lnTo>
                  <a:lnTo>
                    <a:pt x="1293002" y="183509"/>
                  </a:lnTo>
                  <a:lnTo>
                    <a:pt x="1349219" y="174071"/>
                  </a:lnTo>
                  <a:lnTo>
                    <a:pt x="1405437" y="276554"/>
                  </a:lnTo>
                  <a:lnTo>
                    <a:pt x="1461654" y="265440"/>
                  </a:lnTo>
                  <a:lnTo>
                    <a:pt x="1517872" y="172482"/>
                  </a:lnTo>
                  <a:lnTo>
                    <a:pt x="1574089" y="98170"/>
                  </a:lnTo>
                  <a:lnTo>
                    <a:pt x="1630306" y="229481"/>
                  </a:lnTo>
                  <a:lnTo>
                    <a:pt x="1686524" y="227448"/>
                  </a:lnTo>
                  <a:lnTo>
                    <a:pt x="1742741" y="267118"/>
                  </a:lnTo>
                  <a:lnTo>
                    <a:pt x="1798959" y="372456"/>
                  </a:lnTo>
                  <a:lnTo>
                    <a:pt x="1855176" y="319515"/>
                  </a:lnTo>
                  <a:lnTo>
                    <a:pt x="1911394" y="519165"/>
                  </a:lnTo>
                  <a:lnTo>
                    <a:pt x="1967611" y="640722"/>
                  </a:lnTo>
                  <a:lnTo>
                    <a:pt x="2023829" y="737481"/>
                  </a:lnTo>
                  <a:lnTo>
                    <a:pt x="2080046" y="1053237"/>
                  </a:lnTo>
                  <a:lnTo>
                    <a:pt x="2136264" y="1325210"/>
                  </a:lnTo>
                  <a:lnTo>
                    <a:pt x="2192481" y="1577430"/>
                  </a:lnTo>
                  <a:lnTo>
                    <a:pt x="2248699" y="1732728"/>
                  </a:lnTo>
                  <a:lnTo>
                    <a:pt x="2304916" y="1546919"/>
                  </a:lnTo>
                  <a:lnTo>
                    <a:pt x="2361134" y="1720355"/>
                  </a:lnTo>
                  <a:lnTo>
                    <a:pt x="2417351" y="1599179"/>
                  </a:lnTo>
                  <a:lnTo>
                    <a:pt x="2473569" y="1736183"/>
                  </a:lnTo>
                  <a:lnTo>
                    <a:pt x="2529786" y="1485220"/>
                  </a:lnTo>
                  <a:lnTo>
                    <a:pt x="2586004" y="1587374"/>
                  </a:lnTo>
                  <a:lnTo>
                    <a:pt x="2642221" y="1588709"/>
                  </a:lnTo>
                  <a:lnTo>
                    <a:pt x="2698439" y="1417481"/>
                  </a:lnTo>
                  <a:lnTo>
                    <a:pt x="2754656" y="973400"/>
                  </a:lnTo>
                  <a:lnTo>
                    <a:pt x="2810874" y="1062169"/>
                  </a:lnTo>
                  <a:lnTo>
                    <a:pt x="2867091" y="985683"/>
                  </a:lnTo>
                  <a:lnTo>
                    <a:pt x="2923309" y="703565"/>
                  </a:lnTo>
                  <a:lnTo>
                    <a:pt x="2979526" y="683002"/>
                  </a:lnTo>
                  <a:lnTo>
                    <a:pt x="3035744" y="520372"/>
                  </a:lnTo>
                  <a:lnTo>
                    <a:pt x="3091961" y="575638"/>
                  </a:lnTo>
                  <a:lnTo>
                    <a:pt x="3148179" y="404662"/>
                  </a:lnTo>
                  <a:lnTo>
                    <a:pt x="3204396" y="487190"/>
                  </a:lnTo>
                  <a:lnTo>
                    <a:pt x="3260613" y="400492"/>
                  </a:lnTo>
                  <a:lnTo>
                    <a:pt x="3316831" y="450587"/>
                  </a:lnTo>
                  <a:lnTo>
                    <a:pt x="3373048" y="684081"/>
                  </a:lnTo>
                  <a:lnTo>
                    <a:pt x="3429266" y="669162"/>
                  </a:lnTo>
                  <a:lnTo>
                    <a:pt x="3485483" y="271492"/>
                  </a:lnTo>
                  <a:lnTo>
                    <a:pt x="3541701" y="355395"/>
                  </a:lnTo>
                  <a:lnTo>
                    <a:pt x="3597918" y="588050"/>
                  </a:lnTo>
                  <a:lnTo>
                    <a:pt x="3654136" y="437961"/>
                  </a:lnTo>
                  <a:lnTo>
                    <a:pt x="3710353" y="437901"/>
                  </a:lnTo>
                  <a:lnTo>
                    <a:pt x="3766571" y="528635"/>
                  </a:lnTo>
                  <a:lnTo>
                    <a:pt x="3822788" y="584138"/>
                  </a:lnTo>
                  <a:lnTo>
                    <a:pt x="3879006" y="640942"/>
                  </a:lnTo>
                  <a:lnTo>
                    <a:pt x="3935223" y="763336"/>
                  </a:lnTo>
                  <a:lnTo>
                    <a:pt x="3991441" y="970557"/>
                  </a:lnTo>
                  <a:lnTo>
                    <a:pt x="4047658" y="729755"/>
                  </a:lnTo>
                  <a:lnTo>
                    <a:pt x="4103876" y="726228"/>
                  </a:lnTo>
                  <a:lnTo>
                    <a:pt x="4160093" y="771169"/>
                  </a:lnTo>
                  <a:lnTo>
                    <a:pt x="4216311" y="818891"/>
                  </a:lnTo>
                  <a:lnTo>
                    <a:pt x="4272528" y="797099"/>
                  </a:lnTo>
                  <a:lnTo>
                    <a:pt x="4328746" y="990601"/>
                  </a:lnTo>
                  <a:lnTo>
                    <a:pt x="4384963" y="956117"/>
                  </a:lnTo>
                  <a:lnTo>
                    <a:pt x="4441181" y="836861"/>
                  </a:lnTo>
                  <a:lnTo>
                    <a:pt x="4497398" y="889005"/>
                  </a:lnTo>
                  <a:lnTo>
                    <a:pt x="4553616" y="1076704"/>
                  </a:lnTo>
                  <a:lnTo>
                    <a:pt x="4609833" y="951625"/>
                  </a:lnTo>
                  <a:lnTo>
                    <a:pt x="4666051" y="856768"/>
                  </a:lnTo>
                  <a:lnTo>
                    <a:pt x="4722268" y="929549"/>
                  </a:lnTo>
                  <a:lnTo>
                    <a:pt x="4778486" y="796580"/>
                  </a:lnTo>
                  <a:lnTo>
                    <a:pt x="4834703" y="879749"/>
                  </a:lnTo>
                  <a:lnTo>
                    <a:pt x="4890920" y="824479"/>
                  </a:lnTo>
                  <a:lnTo>
                    <a:pt x="4947138" y="883010"/>
                  </a:lnTo>
                  <a:lnTo>
                    <a:pt x="5003355" y="933770"/>
                  </a:lnTo>
                  <a:lnTo>
                    <a:pt x="5059573" y="1301706"/>
                  </a:lnTo>
                  <a:lnTo>
                    <a:pt x="5115790" y="1134467"/>
                  </a:lnTo>
                  <a:lnTo>
                    <a:pt x="5172008" y="1199103"/>
                  </a:lnTo>
                  <a:lnTo>
                    <a:pt x="5228225" y="1147303"/>
                  </a:lnTo>
                  <a:lnTo>
                    <a:pt x="5284443" y="1167527"/>
                  </a:lnTo>
                  <a:lnTo>
                    <a:pt x="5340660" y="1515009"/>
                  </a:lnTo>
                  <a:lnTo>
                    <a:pt x="5396878" y="1001130"/>
                  </a:lnTo>
                  <a:lnTo>
                    <a:pt x="5453095" y="974606"/>
                  </a:lnTo>
                  <a:lnTo>
                    <a:pt x="5509313" y="959196"/>
                  </a:lnTo>
                  <a:lnTo>
                    <a:pt x="5565530" y="1102930"/>
                  </a:lnTo>
                  <a:lnTo>
                    <a:pt x="5621748" y="945068"/>
                  </a:lnTo>
                  <a:lnTo>
                    <a:pt x="5677965" y="1008034"/>
                  </a:lnTo>
                  <a:lnTo>
                    <a:pt x="5734183" y="923315"/>
                  </a:lnTo>
                  <a:lnTo>
                    <a:pt x="5790400" y="1125468"/>
                  </a:lnTo>
                  <a:lnTo>
                    <a:pt x="5846618" y="1027200"/>
                  </a:lnTo>
                  <a:lnTo>
                    <a:pt x="5902835" y="982419"/>
                  </a:lnTo>
                  <a:lnTo>
                    <a:pt x="5959053" y="823957"/>
                  </a:lnTo>
                  <a:lnTo>
                    <a:pt x="6015270" y="1011674"/>
                  </a:lnTo>
                  <a:lnTo>
                    <a:pt x="6071488" y="1096360"/>
                  </a:lnTo>
                  <a:lnTo>
                    <a:pt x="6127705" y="1483896"/>
                  </a:lnTo>
                  <a:lnTo>
                    <a:pt x="6183923" y="1541839"/>
                  </a:lnTo>
                  <a:lnTo>
                    <a:pt x="6240140" y="1285652"/>
                  </a:lnTo>
                  <a:lnTo>
                    <a:pt x="6296358" y="1367945"/>
                  </a:lnTo>
                  <a:lnTo>
                    <a:pt x="6352575" y="1443067"/>
                  </a:lnTo>
                  <a:lnTo>
                    <a:pt x="6408793" y="1343484"/>
                  </a:lnTo>
                  <a:lnTo>
                    <a:pt x="6465010" y="1324751"/>
                  </a:lnTo>
                  <a:lnTo>
                    <a:pt x="6521227" y="1235540"/>
                  </a:lnTo>
                  <a:lnTo>
                    <a:pt x="6577445" y="1236754"/>
                  </a:lnTo>
                  <a:lnTo>
                    <a:pt x="6633662" y="1247523"/>
                  </a:lnTo>
                  <a:lnTo>
                    <a:pt x="6689880" y="1313256"/>
                  </a:lnTo>
                  <a:lnTo>
                    <a:pt x="6746097" y="1612419"/>
                  </a:lnTo>
                  <a:lnTo>
                    <a:pt x="6802315" y="1432946"/>
                  </a:lnTo>
                  <a:lnTo>
                    <a:pt x="6858532" y="1339201"/>
                  </a:lnTo>
                  <a:lnTo>
                    <a:pt x="6914750" y="1392902"/>
                  </a:lnTo>
                  <a:lnTo>
                    <a:pt x="6970967" y="1287400"/>
                  </a:lnTo>
                  <a:lnTo>
                    <a:pt x="7027185" y="837757"/>
                  </a:lnTo>
                  <a:lnTo>
                    <a:pt x="7083402" y="1399179"/>
                  </a:lnTo>
                  <a:lnTo>
                    <a:pt x="7139620" y="1192042"/>
                  </a:lnTo>
                  <a:lnTo>
                    <a:pt x="7195837" y="1292669"/>
                  </a:lnTo>
                  <a:lnTo>
                    <a:pt x="7252055" y="1375508"/>
                  </a:lnTo>
                  <a:lnTo>
                    <a:pt x="7308272" y="1454427"/>
                  </a:lnTo>
                  <a:lnTo>
                    <a:pt x="7364490" y="1427588"/>
                  </a:lnTo>
                  <a:lnTo>
                    <a:pt x="7420707" y="1412929"/>
                  </a:lnTo>
                  <a:lnTo>
                    <a:pt x="7476925" y="1468844"/>
                  </a:lnTo>
                  <a:lnTo>
                    <a:pt x="7533142" y="1432558"/>
                  </a:lnTo>
                  <a:lnTo>
                    <a:pt x="7589360" y="1318652"/>
                  </a:lnTo>
                  <a:lnTo>
                    <a:pt x="7645577" y="1409345"/>
                  </a:lnTo>
                  <a:lnTo>
                    <a:pt x="7701795" y="1154685"/>
                  </a:lnTo>
                  <a:lnTo>
                    <a:pt x="7758012" y="1124722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3" name="pl5"/>
            <p:cNvSpPr/>
            <p:nvPr/>
          </p:nvSpPr>
          <p:spPr>
            <a:xfrm>
              <a:off x="781050" y="2278204"/>
              <a:ext cx="7758012" cy="2924524"/>
            </a:xfrm>
            <a:custGeom>
              <a:avLst/>
              <a:gdLst/>
              <a:ahLst/>
              <a:cxnLst/>
              <a:rect l="0" t="0" r="0" b="0"/>
              <a:pathLst>
                <a:path w="7758012" h="2924524">
                  <a:moveTo>
                    <a:pt x="0" y="492024"/>
                  </a:moveTo>
                  <a:lnTo>
                    <a:pt x="56217" y="596527"/>
                  </a:lnTo>
                  <a:lnTo>
                    <a:pt x="112434" y="708053"/>
                  </a:lnTo>
                  <a:lnTo>
                    <a:pt x="168652" y="267486"/>
                  </a:lnTo>
                  <a:lnTo>
                    <a:pt x="224869" y="304127"/>
                  </a:lnTo>
                  <a:lnTo>
                    <a:pt x="281087" y="6140"/>
                  </a:lnTo>
                  <a:lnTo>
                    <a:pt x="337304" y="224956"/>
                  </a:lnTo>
                  <a:lnTo>
                    <a:pt x="393522" y="585403"/>
                  </a:lnTo>
                  <a:lnTo>
                    <a:pt x="449739" y="227034"/>
                  </a:lnTo>
                  <a:lnTo>
                    <a:pt x="505957" y="468630"/>
                  </a:lnTo>
                  <a:lnTo>
                    <a:pt x="562174" y="227967"/>
                  </a:lnTo>
                  <a:lnTo>
                    <a:pt x="618392" y="491181"/>
                  </a:lnTo>
                  <a:lnTo>
                    <a:pt x="674609" y="415717"/>
                  </a:lnTo>
                  <a:lnTo>
                    <a:pt x="730827" y="0"/>
                  </a:lnTo>
                  <a:lnTo>
                    <a:pt x="787044" y="490020"/>
                  </a:lnTo>
                  <a:lnTo>
                    <a:pt x="843262" y="519914"/>
                  </a:lnTo>
                  <a:lnTo>
                    <a:pt x="899479" y="589369"/>
                  </a:lnTo>
                  <a:lnTo>
                    <a:pt x="955697" y="602475"/>
                  </a:lnTo>
                  <a:lnTo>
                    <a:pt x="1011914" y="581962"/>
                  </a:lnTo>
                  <a:lnTo>
                    <a:pt x="1068132" y="477959"/>
                  </a:lnTo>
                  <a:lnTo>
                    <a:pt x="1124349" y="453256"/>
                  </a:lnTo>
                  <a:lnTo>
                    <a:pt x="1180567" y="430343"/>
                  </a:lnTo>
                  <a:lnTo>
                    <a:pt x="1236784" y="464213"/>
                  </a:lnTo>
                  <a:lnTo>
                    <a:pt x="1293002" y="368202"/>
                  </a:lnTo>
                  <a:lnTo>
                    <a:pt x="1349219" y="512783"/>
                  </a:lnTo>
                  <a:lnTo>
                    <a:pt x="1405437" y="460261"/>
                  </a:lnTo>
                  <a:lnTo>
                    <a:pt x="1461654" y="476684"/>
                  </a:lnTo>
                  <a:lnTo>
                    <a:pt x="1517872" y="903298"/>
                  </a:lnTo>
                  <a:lnTo>
                    <a:pt x="1574089" y="887717"/>
                  </a:lnTo>
                  <a:lnTo>
                    <a:pt x="1630306" y="1012354"/>
                  </a:lnTo>
                  <a:lnTo>
                    <a:pt x="1686524" y="1042346"/>
                  </a:lnTo>
                  <a:lnTo>
                    <a:pt x="1742741" y="1197086"/>
                  </a:lnTo>
                  <a:lnTo>
                    <a:pt x="1798959" y="1459983"/>
                  </a:lnTo>
                  <a:lnTo>
                    <a:pt x="1855176" y="1191171"/>
                  </a:lnTo>
                  <a:lnTo>
                    <a:pt x="1911394" y="1819933"/>
                  </a:lnTo>
                  <a:lnTo>
                    <a:pt x="1967611" y="2175003"/>
                  </a:lnTo>
                  <a:lnTo>
                    <a:pt x="2023829" y="2220050"/>
                  </a:lnTo>
                  <a:lnTo>
                    <a:pt x="2080046" y="2580859"/>
                  </a:lnTo>
                  <a:lnTo>
                    <a:pt x="2136264" y="2737090"/>
                  </a:lnTo>
                  <a:lnTo>
                    <a:pt x="2192481" y="2811053"/>
                  </a:lnTo>
                  <a:lnTo>
                    <a:pt x="2248699" y="2746391"/>
                  </a:lnTo>
                  <a:lnTo>
                    <a:pt x="2304916" y="2915715"/>
                  </a:lnTo>
                  <a:lnTo>
                    <a:pt x="2361134" y="2924524"/>
                  </a:lnTo>
                  <a:lnTo>
                    <a:pt x="2417351" y="2915669"/>
                  </a:lnTo>
                  <a:lnTo>
                    <a:pt x="2473569" y="2511375"/>
                  </a:lnTo>
                  <a:lnTo>
                    <a:pt x="2529786" y="2594816"/>
                  </a:lnTo>
                  <a:lnTo>
                    <a:pt x="2586004" y="2615980"/>
                  </a:lnTo>
                  <a:lnTo>
                    <a:pt x="2642221" y="2457747"/>
                  </a:lnTo>
                  <a:lnTo>
                    <a:pt x="2698439" y="2441608"/>
                  </a:lnTo>
                  <a:lnTo>
                    <a:pt x="2754656" y="2085052"/>
                  </a:lnTo>
                  <a:lnTo>
                    <a:pt x="2810874" y="2105666"/>
                  </a:lnTo>
                  <a:lnTo>
                    <a:pt x="2867091" y="1949322"/>
                  </a:lnTo>
                  <a:lnTo>
                    <a:pt x="2923309" y="1895473"/>
                  </a:lnTo>
                  <a:lnTo>
                    <a:pt x="2979526" y="1684300"/>
                  </a:lnTo>
                  <a:lnTo>
                    <a:pt x="3035744" y="1601456"/>
                  </a:lnTo>
                  <a:lnTo>
                    <a:pt x="3091961" y="1582372"/>
                  </a:lnTo>
                  <a:lnTo>
                    <a:pt x="3148179" y="1407215"/>
                  </a:lnTo>
                  <a:lnTo>
                    <a:pt x="3204396" y="1407765"/>
                  </a:lnTo>
                  <a:lnTo>
                    <a:pt x="3260613" y="1256061"/>
                  </a:lnTo>
                  <a:lnTo>
                    <a:pt x="3316831" y="1198762"/>
                  </a:lnTo>
                  <a:lnTo>
                    <a:pt x="3373048" y="1183874"/>
                  </a:lnTo>
                  <a:lnTo>
                    <a:pt x="3429266" y="1172268"/>
                  </a:lnTo>
                  <a:lnTo>
                    <a:pt x="3485483" y="1109926"/>
                  </a:lnTo>
                  <a:lnTo>
                    <a:pt x="3541701" y="982112"/>
                  </a:lnTo>
                  <a:lnTo>
                    <a:pt x="3597918" y="1239209"/>
                  </a:lnTo>
                  <a:lnTo>
                    <a:pt x="3654136" y="1195347"/>
                  </a:lnTo>
                  <a:lnTo>
                    <a:pt x="3710353" y="1524094"/>
                  </a:lnTo>
                  <a:lnTo>
                    <a:pt x="3766571" y="1594792"/>
                  </a:lnTo>
                  <a:lnTo>
                    <a:pt x="3822788" y="2151242"/>
                  </a:lnTo>
                  <a:lnTo>
                    <a:pt x="3879006" y="1933307"/>
                  </a:lnTo>
                  <a:lnTo>
                    <a:pt x="3935223" y="2022853"/>
                  </a:lnTo>
                  <a:lnTo>
                    <a:pt x="3991441" y="2059635"/>
                  </a:lnTo>
                  <a:lnTo>
                    <a:pt x="4047658" y="2275356"/>
                  </a:lnTo>
                  <a:lnTo>
                    <a:pt x="4103876" y="2169182"/>
                  </a:lnTo>
                  <a:lnTo>
                    <a:pt x="4160093" y="2063491"/>
                  </a:lnTo>
                  <a:lnTo>
                    <a:pt x="4216311" y="1847870"/>
                  </a:lnTo>
                  <a:lnTo>
                    <a:pt x="4272528" y="1940280"/>
                  </a:lnTo>
                  <a:lnTo>
                    <a:pt x="4328746" y="1991234"/>
                  </a:lnTo>
                  <a:lnTo>
                    <a:pt x="4384963" y="1968794"/>
                  </a:lnTo>
                  <a:lnTo>
                    <a:pt x="4441181" y="1933447"/>
                  </a:lnTo>
                  <a:lnTo>
                    <a:pt x="4497398" y="2063076"/>
                  </a:lnTo>
                  <a:lnTo>
                    <a:pt x="4553616" y="2084853"/>
                  </a:lnTo>
                  <a:lnTo>
                    <a:pt x="4609833" y="2195396"/>
                  </a:lnTo>
                  <a:lnTo>
                    <a:pt x="4666051" y="2161094"/>
                  </a:lnTo>
                  <a:lnTo>
                    <a:pt x="4722268" y="1990472"/>
                  </a:lnTo>
                  <a:lnTo>
                    <a:pt x="4778486" y="1799240"/>
                  </a:lnTo>
                  <a:lnTo>
                    <a:pt x="4834703" y="2025850"/>
                  </a:lnTo>
                  <a:lnTo>
                    <a:pt x="4890920" y="2111307"/>
                  </a:lnTo>
                  <a:lnTo>
                    <a:pt x="4947138" y="2061371"/>
                  </a:lnTo>
                  <a:lnTo>
                    <a:pt x="5003355" y="1959847"/>
                  </a:lnTo>
                  <a:lnTo>
                    <a:pt x="5059573" y="1855933"/>
                  </a:lnTo>
                  <a:lnTo>
                    <a:pt x="5115790" y="1958526"/>
                  </a:lnTo>
                  <a:lnTo>
                    <a:pt x="5172008" y="1824232"/>
                  </a:lnTo>
                  <a:lnTo>
                    <a:pt x="5228225" y="1693729"/>
                  </a:lnTo>
                  <a:lnTo>
                    <a:pt x="5284443" y="1610846"/>
                  </a:lnTo>
                  <a:lnTo>
                    <a:pt x="5340660" y="1576828"/>
                  </a:lnTo>
                  <a:lnTo>
                    <a:pt x="5396878" y="1563837"/>
                  </a:lnTo>
                  <a:lnTo>
                    <a:pt x="5453095" y="1537328"/>
                  </a:lnTo>
                  <a:lnTo>
                    <a:pt x="5509313" y="1590922"/>
                  </a:lnTo>
                  <a:lnTo>
                    <a:pt x="5565530" y="1628265"/>
                  </a:lnTo>
                  <a:lnTo>
                    <a:pt x="5621748" y="1642898"/>
                  </a:lnTo>
                  <a:lnTo>
                    <a:pt x="5677965" y="1721311"/>
                  </a:lnTo>
                  <a:lnTo>
                    <a:pt x="5734183" y="1699748"/>
                  </a:lnTo>
                  <a:lnTo>
                    <a:pt x="5790400" y="1656067"/>
                  </a:lnTo>
                  <a:lnTo>
                    <a:pt x="5846618" y="1513554"/>
                  </a:lnTo>
                  <a:lnTo>
                    <a:pt x="5902835" y="1541967"/>
                  </a:lnTo>
                  <a:lnTo>
                    <a:pt x="5959053" y="1582219"/>
                  </a:lnTo>
                  <a:lnTo>
                    <a:pt x="6015270" y="1654770"/>
                  </a:lnTo>
                  <a:lnTo>
                    <a:pt x="6071488" y="1601618"/>
                  </a:lnTo>
                  <a:lnTo>
                    <a:pt x="6127705" y="1877250"/>
                  </a:lnTo>
                  <a:lnTo>
                    <a:pt x="6183923" y="2012230"/>
                  </a:lnTo>
                  <a:lnTo>
                    <a:pt x="6240140" y="1969235"/>
                  </a:lnTo>
                  <a:lnTo>
                    <a:pt x="6296358" y="2062272"/>
                  </a:lnTo>
                  <a:lnTo>
                    <a:pt x="6352575" y="2086602"/>
                  </a:lnTo>
                  <a:lnTo>
                    <a:pt x="6408793" y="2027004"/>
                  </a:lnTo>
                  <a:lnTo>
                    <a:pt x="6465010" y="1965330"/>
                  </a:lnTo>
                  <a:lnTo>
                    <a:pt x="6521227" y="2072846"/>
                  </a:lnTo>
                  <a:lnTo>
                    <a:pt x="6577445" y="2126363"/>
                  </a:lnTo>
                  <a:lnTo>
                    <a:pt x="6633662" y="2013743"/>
                  </a:lnTo>
                  <a:lnTo>
                    <a:pt x="6689880" y="1730432"/>
                  </a:lnTo>
                  <a:lnTo>
                    <a:pt x="6746097" y="1894291"/>
                  </a:lnTo>
                  <a:lnTo>
                    <a:pt x="6802315" y="1853038"/>
                  </a:lnTo>
                  <a:lnTo>
                    <a:pt x="6858532" y="1704650"/>
                  </a:lnTo>
                  <a:lnTo>
                    <a:pt x="6914750" y="1677099"/>
                  </a:lnTo>
                  <a:lnTo>
                    <a:pt x="6970967" y="1633410"/>
                  </a:lnTo>
                  <a:lnTo>
                    <a:pt x="7027185" y="1589486"/>
                  </a:lnTo>
                  <a:lnTo>
                    <a:pt x="7083402" y="1685135"/>
                  </a:lnTo>
                  <a:lnTo>
                    <a:pt x="7139620" y="1675686"/>
                  </a:lnTo>
                  <a:lnTo>
                    <a:pt x="7195837" y="1702431"/>
                  </a:lnTo>
                  <a:lnTo>
                    <a:pt x="7252055" y="1571758"/>
                  </a:lnTo>
                  <a:lnTo>
                    <a:pt x="7308272" y="1691361"/>
                  </a:lnTo>
                  <a:lnTo>
                    <a:pt x="7364490" y="1606681"/>
                  </a:lnTo>
                  <a:lnTo>
                    <a:pt x="7420707" y="1588611"/>
                  </a:lnTo>
                  <a:lnTo>
                    <a:pt x="7476925" y="1446871"/>
                  </a:lnTo>
                  <a:lnTo>
                    <a:pt x="7533142" y="1432319"/>
                  </a:lnTo>
                  <a:lnTo>
                    <a:pt x="7589360" y="1345532"/>
                  </a:lnTo>
                  <a:lnTo>
                    <a:pt x="7645577" y="1267987"/>
                  </a:lnTo>
                  <a:lnTo>
                    <a:pt x="7701795" y="1134608"/>
                  </a:lnTo>
                  <a:lnTo>
                    <a:pt x="7758012" y="1129779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216849"/>
              <a:ext cx="0" cy="2703073"/>
            </a:xfrm>
            <a:custGeom>
              <a:avLst/>
              <a:gdLst/>
              <a:ahLst/>
              <a:cxnLst/>
              <a:rect l="0" t="0" r="0" b="0"/>
              <a:pathLst>
                <a:path h="2703073">
                  <a:moveTo>
                    <a:pt x="0" y="2703073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491992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37930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838693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29807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2757463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221684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tx14"/>
            <p:cNvSpPr/>
            <p:nvPr/>
          </p:nvSpPr>
          <p:spPr>
            <a:xfrm>
              <a:off x="462009" y="4881524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-40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62009" y="4340910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555155" y="3800295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496900" y="3259680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496900" y="2719066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496900" y="2178451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60</a:t>
              </a:r>
            </a:p>
          </p:txBody>
        </p:sp>
        <p:sp>
          <p:nvSpPr>
            <p:cNvPr id="20" name="pl20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8372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8934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94970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0059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0621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1183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1745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2307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2870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13432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13994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14556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15118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1568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16243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16805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1736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17929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18491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190539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19616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20178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20740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21302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21864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224270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22989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2355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24113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246757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25237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25800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26362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269244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27486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28048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28610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291731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29735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302974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30859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3142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31984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32546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33108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33670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34232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34794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35357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35919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36481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37043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37605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38167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38730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39292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398544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40416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4097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41540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421031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42665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pl84"/>
            <p:cNvSpPr/>
            <p:nvPr/>
          </p:nvSpPr>
          <p:spPr>
            <a:xfrm>
              <a:off x="432275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pl85"/>
            <p:cNvSpPr/>
            <p:nvPr/>
          </p:nvSpPr>
          <p:spPr>
            <a:xfrm>
              <a:off x="43789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pl86"/>
            <p:cNvSpPr/>
            <p:nvPr/>
          </p:nvSpPr>
          <p:spPr>
            <a:xfrm>
              <a:off x="44351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" name="pl87"/>
            <p:cNvSpPr/>
            <p:nvPr/>
          </p:nvSpPr>
          <p:spPr>
            <a:xfrm>
              <a:off x="44914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" name="pl88"/>
            <p:cNvSpPr/>
            <p:nvPr/>
          </p:nvSpPr>
          <p:spPr>
            <a:xfrm>
              <a:off x="454762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pl89"/>
            <p:cNvSpPr/>
            <p:nvPr/>
          </p:nvSpPr>
          <p:spPr>
            <a:xfrm>
              <a:off x="46038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46600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471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47724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4828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488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49411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49973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505357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51097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51660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52222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527844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53346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pl103"/>
            <p:cNvSpPr/>
            <p:nvPr/>
          </p:nvSpPr>
          <p:spPr>
            <a:xfrm>
              <a:off x="539088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104"/>
            <p:cNvSpPr/>
            <p:nvPr/>
          </p:nvSpPr>
          <p:spPr>
            <a:xfrm>
              <a:off x="54471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5503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pl106"/>
            <p:cNvSpPr/>
            <p:nvPr/>
          </p:nvSpPr>
          <p:spPr>
            <a:xfrm>
              <a:off x="55595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107"/>
            <p:cNvSpPr/>
            <p:nvPr/>
          </p:nvSpPr>
          <p:spPr>
            <a:xfrm>
              <a:off x="56157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" name="pl108"/>
            <p:cNvSpPr/>
            <p:nvPr/>
          </p:nvSpPr>
          <p:spPr>
            <a:xfrm>
              <a:off x="56719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pl109"/>
            <p:cNvSpPr/>
            <p:nvPr/>
          </p:nvSpPr>
          <p:spPr>
            <a:xfrm>
              <a:off x="57281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110"/>
            <p:cNvSpPr/>
            <p:nvPr/>
          </p:nvSpPr>
          <p:spPr>
            <a:xfrm>
              <a:off x="57844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" name="pl111"/>
            <p:cNvSpPr/>
            <p:nvPr/>
          </p:nvSpPr>
          <p:spPr>
            <a:xfrm>
              <a:off x="584062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" name="pl112"/>
            <p:cNvSpPr/>
            <p:nvPr/>
          </p:nvSpPr>
          <p:spPr>
            <a:xfrm>
              <a:off x="58968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" name="pl113"/>
            <p:cNvSpPr/>
            <p:nvPr/>
          </p:nvSpPr>
          <p:spPr>
            <a:xfrm>
              <a:off x="59530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" name="pl114"/>
            <p:cNvSpPr/>
            <p:nvPr/>
          </p:nvSpPr>
          <p:spPr>
            <a:xfrm>
              <a:off x="60092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" name="pl115"/>
            <p:cNvSpPr/>
            <p:nvPr/>
          </p:nvSpPr>
          <p:spPr>
            <a:xfrm>
              <a:off x="606549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" name="pl116"/>
            <p:cNvSpPr/>
            <p:nvPr/>
          </p:nvSpPr>
          <p:spPr>
            <a:xfrm>
              <a:off x="61217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" name="pl117"/>
            <p:cNvSpPr/>
            <p:nvPr/>
          </p:nvSpPr>
          <p:spPr>
            <a:xfrm>
              <a:off x="6177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" name="pl118"/>
            <p:cNvSpPr/>
            <p:nvPr/>
          </p:nvSpPr>
          <p:spPr>
            <a:xfrm>
              <a:off x="62341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" name="pl119"/>
            <p:cNvSpPr/>
            <p:nvPr/>
          </p:nvSpPr>
          <p:spPr>
            <a:xfrm>
              <a:off x="62903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" name="pl120"/>
            <p:cNvSpPr/>
            <p:nvPr/>
          </p:nvSpPr>
          <p:spPr>
            <a:xfrm>
              <a:off x="63465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" name="pl121"/>
            <p:cNvSpPr/>
            <p:nvPr/>
          </p:nvSpPr>
          <p:spPr>
            <a:xfrm>
              <a:off x="64027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" name="pl122"/>
            <p:cNvSpPr/>
            <p:nvPr/>
          </p:nvSpPr>
          <p:spPr>
            <a:xfrm>
              <a:off x="6459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" name="pl123"/>
            <p:cNvSpPr/>
            <p:nvPr/>
          </p:nvSpPr>
          <p:spPr>
            <a:xfrm>
              <a:off x="65152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" name="pl124"/>
            <p:cNvSpPr/>
            <p:nvPr/>
          </p:nvSpPr>
          <p:spPr>
            <a:xfrm>
              <a:off x="65714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" name="pl125"/>
            <p:cNvSpPr/>
            <p:nvPr/>
          </p:nvSpPr>
          <p:spPr>
            <a:xfrm>
              <a:off x="66276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" name="pl126"/>
            <p:cNvSpPr/>
            <p:nvPr/>
          </p:nvSpPr>
          <p:spPr>
            <a:xfrm>
              <a:off x="668388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" name="pl127"/>
            <p:cNvSpPr/>
            <p:nvPr/>
          </p:nvSpPr>
          <p:spPr>
            <a:xfrm>
              <a:off x="67401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" name="pl128"/>
            <p:cNvSpPr/>
            <p:nvPr/>
          </p:nvSpPr>
          <p:spPr>
            <a:xfrm>
              <a:off x="67963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" name="pl129"/>
            <p:cNvSpPr/>
            <p:nvPr/>
          </p:nvSpPr>
          <p:spPr>
            <a:xfrm>
              <a:off x="6852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" name="pl130"/>
            <p:cNvSpPr/>
            <p:nvPr/>
          </p:nvSpPr>
          <p:spPr>
            <a:xfrm>
              <a:off x="690875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1" name="pl131"/>
            <p:cNvSpPr/>
            <p:nvPr/>
          </p:nvSpPr>
          <p:spPr>
            <a:xfrm>
              <a:off x="69649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2" name="pl132"/>
            <p:cNvSpPr/>
            <p:nvPr/>
          </p:nvSpPr>
          <p:spPr>
            <a:xfrm>
              <a:off x="70211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3" name="pl133"/>
            <p:cNvSpPr/>
            <p:nvPr/>
          </p:nvSpPr>
          <p:spPr>
            <a:xfrm>
              <a:off x="70774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4" name="pl134"/>
            <p:cNvSpPr/>
            <p:nvPr/>
          </p:nvSpPr>
          <p:spPr>
            <a:xfrm>
              <a:off x="713362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" name="pl135"/>
            <p:cNvSpPr/>
            <p:nvPr/>
          </p:nvSpPr>
          <p:spPr>
            <a:xfrm>
              <a:off x="71898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6" name="pl136"/>
            <p:cNvSpPr/>
            <p:nvPr/>
          </p:nvSpPr>
          <p:spPr>
            <a:xfrm>
              <a:off x="7246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7" name="pl137"/>
            <p:cNvSpPr/>
            <p:nvPr/>
          </p:nvSpPr>
          <p:spPr>
            <a:xfrm>
              <a:off x="73022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" name="pl138"/>
            <p:cNvSpPr/>
            <p:nvPr/>
          </p:nvSpPr>
          <p:spPr>
            <a:xfrm>
              <a:off x="735849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9" name="pl139"/>
            <p:cNvSpPr/>
            <p:nvPr/>
          </p:nvSpPr>
          <p:spPr>
            <a:xfrm>
              <a:off x="74147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0" name="pl140"/>
            <p:cNvSpPr/>
            <p:nvPr/>
          </p:nvSpPr>
          <p:spPr>
            <a:xfrm>
              <a:off x="74709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1" name="pl141"/>
            <p:cNvSpPr/>
            <p:nvPr/>
          </p:nvSpPr>
          <p:spPr>
            <a:xfrm>
              <a:off x="75271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2" name="pl142"/>
            <p:cNvSpPr/>
            <p:nvPr/>
          </p:nvSpPr>
          <p:spPr>
            <a:xfrm>
              <a:off x="75833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" name="pl143"/>
            <p:cNvSpPr/>
            <p:nvPr/>
          </p:nvSpPr>
          <p:spPr>
            <a:xfrm>
              <a:off x="76395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4" name="pl144"/>
            <p:cNvSpPr/>
            <p:nvPr/>
          </p:nvSpPr>
          <p:spPr>
            <a:xfrm>
              <a:off x="769580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5" name="pl145"/>
            <p:cNvSpPr/>
            <p:nvPr/>
          </p:nvSpPr>
          <p:spPr>
            <a:xfrm>
              <a:off x="77520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6" name="pl146"/>
            <p:cNvSpPr/>
            <p:nvPr/>
          </p:nvSpPr>
          <p:spPr>
            <a:xfrm>
              <a:off x="78082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7" name="pl147"/>
            <p:cNvSpPr/>
            <p:nvPr/>
          </p:nvSpPr>
          <p:spPr>
            <a:xfrm>
              <a:off x="7864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8" name="pl148"/>
            <p:cNvSpPr/>
            <p:nvPr/>
          </p:nvSpPr>
          <p:spPr>
            <a:xfrm>
              <a:off x="79206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9" name="pl149"/>
            <p:cNvSpPr/>
            <p:nvPr/>
          </p:nvSpPr>
          <p:spPr>
            <a:xfrm>
              <a:off x="79768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0" name="pl150"/>
            <p:cNvSpPr/>
            <p:nvPr/>
          </p:nvSpPr>
          <p:spPr>
            <a:xfrm>
              <a:off x="8033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1" name="pl151"/>
            <p:cNvSpPr/>
            <p:nvPr/>
          </p:nvSpPr>
          <p:spPr>
            <a:xfrm>
              <a:off x="80893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2" name="pl152"/>
            <p:cNvSpPr/>
            <p:nvPr/>
          </p:nvSpPr>
          <p:spPr>
            <a:xfrm>
              <a:off x="81455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3" name="pl153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4" name="pl154"/>
            <p:cNvSpPr/>
            <p:nvPr/>
          </p:nvSpPr>
          <p:spPr>
            <a:xfrm>
              <a:off x="82579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5" name="pl155"/>
            <p:cNvSpPr/>
            <p:nvPr/>
          </p:nvSpPr>
          <p:spPr>
            <a:xfrm>
              <a:off x="83141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6" name="pl156"/>
            <p:cNvSpPr/>
            <p:nvPr/>
          </p:nvSpPr>
          <p:spPr>
            <a:xfrm>
              <a:off x="83704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7" name="pl157"/>
            <p:cNvSpPr/>
            <p:nvPr/>
          </p:nvSpPr>
          <p:spPr>
            <a:xfrm>
              <a:off x="842662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8" name="pl158"/>
            <p:cNvSpPr/>
            <p:nvPr/>
          </p:nvSpPr>
          <p:spPr>
            <a:xfrm>
              <a:off x="84828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9" name="pl159"/>
            <p:cNvSpPr/>
            <p:nvPr/>
          </p:nvSpPr>
          <p:spPr>
            <a:xfrm>
              <a:off x="85390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0" name="pl160"/>
            <p:cNvSpPr/>
            <p:nvPr/>
          </p:nvSpPr>
          <p:spPr>
            <a:xfrm>
              <a:off x="85952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1" name="pl161"/>
            <p:cNvSpPr/>
            <p:nvPr/>
          </p:nvSpPr>
          <p:spPr>
            <a:xfrm>
              <a:off x="865149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2" name="pl162"/>
            <p:cNvSpPr/>
            <p:nvPr/>
          </p:nvSpPr>
          <p:spPr>
            <a:xfrm>
              <a:off x="87077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3" name="pl163"/>
            <p:cNvSpPr/>
            <p:nvPr/>
          </p:nvSpPr>
          <p:spPr>
            <a:xfrm>
              <a:off x="87639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4" name="pl164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5" name="pl165"/>
            <p:cNvSpPr/>
            <p:nvPr/>
          </p:nvSpPr>
          <p:spPr>
            <a:xfrm>
              <a:off x="781050" y="5319710"/>
              <a:ext cx="7420707" cy="0"/>
            </a:xfrm>
            <a:custGeom>
              <a:avLst/>
              <a:gdLst/>
              <a:ahLst/>
              <a:cxnLst/>
              <a:rect l="0" t="0" r="0" b="0"/>
              <a:pathLst>
                <a:path w="7420707">
                  <a:moveTo>
                    <a:pt x="0" y="0"/>
                  </a:moveTo>
                  <a:lnTo>
                    <a:pt x="7420707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6" name="pl166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7" name="pl167"/>
            <p:cNvSpPr/>
            <p:nvPr/>
          </p:nvSpPr>
          <p:spPr>
            <a:xfrm>
              <a:off x="14556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8" name="pl168"/>
            <p:cNvSpPr/>
            <p:nvPr/>
          </p:nvSpPr>
          <p:spPr>
            <a:xfrm>
              <a:off x="21302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9" name="pl169"/>
            <p:cNvSpPr/>
            <p:nvPr/>
          </p:nvSpPr>
          <p:spPr>
            <a:xfrm>
              <a:off x="28048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0" name="pl170"/>
            <p:cNvSpPr/>
            <p:nvPr/>
          </p:nvSpPr>
          <p:spPr>
            <a:xfrm>
              <a:off x="34794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1" name="pl171"/>
            <p:cNvSpPr/>
            <p:nvPr/>
          </p:nvSpPr>
          <p:spPr>
            <a:xfrm>
              <a:off x="41540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2" name="pl172"/>
            <p:cNvSpPr/>
            <p:nvPr/>
          </p:nvSpPr>
          <p:spPr>
            <a:xfrm>
              <a:off x="4828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3" name="pl173"/>
            <p:cNvSpPr/>
            <p:nvPr/>
          </p:nvSpPr>
          <p:spPr>
            <a:xfrm>
              <a:off x="5503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" name="pl174"/>
            <p:cNvSpPr/>
            <p:nvPr/>
          </p:nvSpPr>
          <p:spPr>
            <a:xfrm>
              <a:off x="6177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5" name="pl175"/>
            <p:cNvSpPr/>
            <p:nvPr/>
          </p:nvSpPr>
          <p:spPr>
            <a:xfrm>
              <a:off x="6852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6" name="pl176"/>
            <p:cNvSpPr/>
            <p:nvPr/>
          </p:nvSpPr>
          <p:spPr>
            <a:xfrm>
              <a:off x="75271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7" name="pl177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8" name="tx178"/>
            <p:cNvSpPr/>
            <p:nvPr/>
          </p:nvSpPr>
          <p:spPr>
            <a:xfrm>
              <a:off x="10018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179" name="tx179"/>
            <p:cNvSpPr/>
            <p:nvPr/>
          </p:nvSpPr>
          <p:spPr>
            <a:xfrm>
              <a:off x="167645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180" name="tx180"/>
            <p:cNvSpPr/>
            <p:nvPr/>
          </p:nvSpPr>
          <p:spPr>
            <a:xfrm>
              <a:off x="235106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181" name="tx181"/>
            <p:cNvSpPr/>
            <p:nvPr/>
          </p:nvSpPr>
          <p:spPr>
            <a:xfrm>
              <a:off x="302567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182" name="tx182"/>
            <p:cNvSpPr/>
            <p:nvPr/>
          </p:nvSpPr>
          <p:spPr>
            <a:xfrm>
              <a:off x="370028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183" name="tx183"/>
            <p:cNvSpPr/>
            <p:nvPr/>
          </p:nvSpPr>
          <p:spPr>
            <a:xfrm>
              <a:off x="437489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184" name="tx184"/>
            <p:cNvSpPr/>
            <p:nvPr/>
          </p:nvSpPr>
          <p:spPr>
            <a:xfrm>
              <a:off x="504950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185" name="tx185"/>
            <p:cNvSpPr/>
            <p:nvPr/>
          </p:nvSpPr>
          <p:spPr>
            <a:xfrm>
              <a:off x="572411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186" name="tx186"/>
            <p:cNvSpPr/>
            <p:nvPr/>
          </p:nvSpPr>
          <p:spPr>
            <a:xfrm>
              <a:off x="63987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187" name="tx187"/>
            <p:cNvSpPr/>
            <p:nvPr/>
          </p:nvSpPr>
          <p:spPr>
            <a:xfrm>
              <a:off x="707333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188" name="tx188"/>
            <p:cNvSpPr/>
            <p:nvPr/>
          </p:nvSpPr>
          <p:spPr>
            <a:xfrm>
              <a:off x="774794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189" name="tx189"/>
            <p:cNvSpPr/>
            <p:nvPr/>
          </p:nvSpPr>
          <p:spPr>
            <a:xfrm>
              <a:off x="842255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190" name="pl190"/>
            <p:cNvSpPr/>
            <p:nvPr/>
          </p:nvSpPr>
          <p:spPr>
            <a:xfrm>
              <a:off x="781050" y="491992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1" name="pl191"/>
            <p:cNvSpPr/>
            <p:nvPr/>
          </p:nvSpPr>
          <p:spPr>
            <a:xfrm>
              <a:off x="781050" y="4379307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2" name="pl192"/>
            <p:cNvSpPr/>
            <p:nvPr/>
          </p:nvSpPr>
          <p:spPr>
            <a:xfrm>
              <a:off x="781050" y="3838693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3" name="pl193"/>
            <p:cNvSpPr/>
            <p:nvPr/>
          </p:nvSpPr>
          <p:spPr>
            <a:xfrm>
              <a:off x="781050" y="329807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4" name="pl194"/>
            <p:cNvSpPr/>
            <p:nvPr/>
          </p:nvSpPr>
          <p:spPr>
            <a:xfrm>
              <a:off x="781050" y="2757463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5" name="pl195"/>
            <p:cNvSpPr/>
            <p:nvPr/>
          </p:nvSpPr>
          <p:spPr>
            <a:xfrm>
              <a:off x="781050" y="221684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6" name="tx196"/>
            <p:cNvSpPr/>
            <p:nvPr/>
          </p:nvSpPr>
          <p:spPr>
            <a:xfrm>
              <a:off x="781050" y="1993750"/>
              <a:ext cx="1374358" cy="1339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Saldo, saisonbereinigt</a:t>
              </a:r>
            </a:p>
          </p:txBody>
        </p:sp>
        <p:sp>
          <p:nvSpPr>
            <p:cNvPr id="197" name="pl197"/>
            <p:cNvSpPr/>
            <p:nvPr/>
          </p:nvSpPr>
          <p:spPr>
            <a:xfrm>
              <a:off x="3390335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8" name="pl198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9" name="tx199"/>
            <p:cNvSpPr/>
            <p:nvPr/>
          </p:nvSpPr>
          <p:spPr>
            <a:xfrm>
              <a:off x="3767525" y="5761277"/>
              <a:ext cx="1001641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binnenorientiert </a:t>
              </a:r>
            </a:p>
          </p:txBody>
        </p:sp>
        <p:sp>
          <p:nvSpPr>
            <p:cNvPr id="200" name="tx200"/>
            <p:cNvSpPr/>
            <p:nvPr/>
          </p:nvSpPr>
          <p:spPr>
            <a:xfrm>
              <a:off x="5272087" y="5734091"/>
              <a:ext cx="970489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exportorientiert 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Gesch</a:t>
            </a:r>
            <a:r>
              <a:rPr lang="de-DE" dirty="0" smtClean="0"/>
              <a:t>ä</a:t>
            </a:r>
            <a:r>
              <a:rPr dirty="0" smtClean="0"/>
              <a:t>ftslage</a:t>
            </a:r>
            <a:r>
              <a:rPr dirty="0"/>
              <a:t>: Beurteilung</a:t>
            </a:r>
          </a:p>
        </p:txBody>
      </p:sp>
      <p:sp>
        <p:nvSpPr>
          <p:cNvPr id="208" name="pl4"/>
          <p:cNvSpPr/>
          <p:nvPr/>
        </p:nvSpPr>
        <p:spPr>
          <a:xfrm>
            <a:off x="781050" y="2786711"/>
            <a:ext cx="7758012" cy="2113577"/>
          </a:xfrm>
          <a:custGeom>
            <a:avLst/>
            <a:gdLst/>
            <a:ahLst/>
            <a:cxnLst/>
            <a:rect l="0" t="0" r="0" b="0"/>
            <a:pathLst>
              <a:path w="7758012" h="2113577">
                <a:moveTo>
                  <a:pt x="0" y="610796"/>
                </a:moveTo>
                <a:lnTo>
                  <a:pt x="56217" y="376724"/>
                </a:lnTo>
                <a:lnTo>
                  <a:pt x="112434" y="492870"/>
                </a:lnTo>
                <a:lnTo>
                  <a:pt x="168652" y="338038"/>
                </a:lnTo>
                <a:lnTo>
                  <a:pt x="224869" y="318751"/>
                </a:lnTo>
                <a:lnTo>
                  <a:pt x="281087" y="237662"/>
                </a:lnTo>
                <a:lnTo>
                  <a:pt x="337304" y="305410"/>
                </a:lnTo>
                <a:lnTo>
                  <a:pt x="393522" y="326838"/>
                </a:lnTo>
                <a:lnTo>
                  <a:pt x="449739" y="230265"/>
                </a:lnTo>
                <a:lnTo>
                  <a:pt x="505957" y="213857"/>
                </a:lnTo>
                <a:lnTo>
                  <a:pt x="562174" y="200925"/>
                </a:lnTo>
                <a:lnTo>
                  <a:pt x="618392" y="0"/>
                </a:lnTo>
                <a:lnTo>
                  <a:pt x="674609" y="33552"/>
                </a:lnTo>
                <a:lnTo>
                  <a:pt x="730827" y="107529"/>
                </a:lnTo>
                <a:lnTo>
                  <a:pt x="787044" y="88231"/>
                </a:lnTo>
                <a:lnTo>
                  <a:pt x="843262" y="94193"/>
                </a:lnTo>
                <a:lnTo>
                  <a:pt x="899479" y="64399"/>
                </a:lnTo>
                <a:lnTo>
                  <a:pt x="955697" y="105724"/>
                </a:lnTo>
                <a:lnTo>
                  <a:pt x="1011914" y="109995"/>
                </a:lnTo>
                <a:lnTo>
                  <a:pt x="1068132" y="79530"/>
                </a:lnTo>
                <a:lnTo>
                  <a:pt x="1124349" y="90403"/>
                </a:lnTo>
                <a:lnTo>
                  <a:pt x="1180567" y="163056"/>
                </a:lnTo>
                <a:lnTo>
                  <a:pt x="1236784" y="97650"/>
                </a:lnTo>
                <a:lnTo>
                  <a:pt x="1293002" y="24522"/>
                </a:lnTo>
                <a:lnTo>
                  <a:pt x="1349219" y="183811"/>
                </a:lnTo>
                <a:lnTo>
                  <a:pt x="1405437" y="118502"/>
                </a:lnTo>
                <a:lnTo>
                  <a:pt x="1461654" y="95108"/>
                </a:lnTo>
                <a:lnTo>
                  <a:pt x="1517872" y="347073"/>
                </a:lnTo>
                <a:lnTo>
                  <a:pt x="1574089" y="366371"/>
                </a:lnTo>
                <a:lnTo>
                  <a:pt x="1630306" y="456253"/>
                </a:lnTo>
                <a:lnTo>
                  <a:pt x="1686524" y="460501"/>
                </a:lnTo>
                <a:lnTo>
                  <a:pt x="1742741" y="624224"/>
                </a:lnTo>
                <a:lnTo>
                  <a:pt x="1798959" y="718874"/>
                </a:lnTo>
                <a:lnTo>
                  <a:pt x="1855176" y="794126"/>
                </a:lnTo>
                <a:lnTo>
                  <a:pt x="1911394" y="940777"/>
                </a:lnTo>
                <a:lnTo>
                  <a:pt x="1967611" y="1360289"/>
                </a:lnTo>
                <a:lnTo>
                  <a:pt x="2023829" y="1486183"/>
                </a:lnTo>
                <a:lnTo>
                  <a:pt x="2080046" y="1910476"/>
                </a:lnTo>
                <a:lnTo>
                  <a:pt x="2136264" y="1985888"/>
                </a:lnTo>
                <a:lnTo>
                  <a:pt x="2192481" y="2113577"/>
                </a:lnTo>
                <a:lnTo>
                  <a:pt x="2248699" y="2090332"/>
                </a:lnTo>
                <a:lnTo>
                  <a:pt x="2304916" y="2086566"/>
                </a:lnTo>
                <a:lnTo>
                  <a:pt x="2361134" y="2016749"/>
                </a:lnTo>
                <a:lnTo>
                  <a:pt x="2417351" y="1945032"/>
                </a:lnTo>
                <a:lnTo>
                  <a:pt x="2473569" y="2004298"/>
                </a:lnTo>
                <a:lnTo>
                  <a:pt x="2529786" y="1798743"/>
                </a:lnTo>
                <a:lnTo>
                  <a:pt x="2586004" y="1738554"/>
                </a:lnTo>
                <a:lnTo>
                  <a:pt x="2642221" y="1669543"/>
                </a:lnTo>
                <a:lnTo>
                  <a:pt x="2698439" y="1734214"/>
                </a:lnTo>
                <a:lnTo>
                  <a:pt x="2754656" y="1379458"/>
                </a:lnTo>
                <a:lnTo>
                  <a:pt x="2810874" y="1300880"/>
                </a:lnTo>
                <a:lnTo>
                  <a:pt x="2867091" y="1104320"/>
                </a:lnTo>
                <a:lnTo>
                  <a:pt x="2923309" y="1076810"/>
                </a:lnTo>
                <a:lnTo>
                  <a:pt x="2979526" y="1031064"/>
                </a:lnTo>
                <a:lnTo>
                  <a:pt x="3035744" y="989564"/>
                </a:lnTo>
                <a:lnTo>
                  <a:pt x="3091961" y="919283"/>
                </a:lnTo>
                <a:lnTo>
                  <a:pt x="3148179" y="832692"/>
                </a:lnTo>
                <a:lnTo>
                  <a:pt x="3204396" y="802929"/>
                </a:lnTo>
                <a:lnTo>
                  <a:pt x="3260613" y="662187"/>
                </a:lnTo>
                <a:lnTo>
                  <a:pt x="3316831" y="677262"/>
                </a:lnTo>
                <a:lnTo>
                  <a:pt x="3373048" y="877930"/>
                </a:lnTo>
                <a:lnTo>
                  <a:pt x="3429266" y="890203"/>
                </a:lnTo>
                <a:lnTo>
                  <a:pt x="3485483" y="773901"/>
                </a:lnTo>
                <a:lnTo>
                  <a:pt x="3541701" y="618123"/>
                </a:lnTo>
                <a:lnTo>
                  <a:pt x="3597918" y="850437"/>
                </a:lnTo>
                <a:lnTo>
                  <a:pt x="3654136" y="800445"/>
                </a:lnTo>
                <a:lnTo>
                  <a:pt x="3710353" y="1052763"/>
                </a:lnTo>
                <a:lnTo>
                  <a:pt x="3766571" y="1210032"/>
                </a:lnTo>
                <a:lnTo>
                  <a:pt x="3822788" y="1453400"/>
                </a:lnTo>
                <a:lnTo>
                  <a:pt x="3879006" y="1379260"/>
                </a:lnTo>
                <a:lnTo>
                  <a:pt x="3935223" y="1405485"/>
                </a:lnTo>
                <a:lnTo>
                  <a:pt x="3991441" y="1482980"/>
                </a:lnTo>
                <a:lnTo>
                  <a:pt x="4047658" y="1301544"/>
                </a:lnTo>
                <a:lnTo>
                  <a:pt x="4103876" y="1281850"/>
                </a:lnTo>
                <a:lnTo>
                  <a:pt x="4160093" y="1392654"/>
                </a:lnTo>
                <a:lnTo>
                  <a:pt x="4216311" y="1277190"/>
                </a:lnTo>
                <a:lnTo>
                  <a:pt x="4272528" y="1374544"/>
                </a:lnTo>
                <a:lnTo>
                  <a:pt x="4328746" y="1372580"/>
                </a:lnTo>
                <a:lnTo>
                  <a:pt x="4384963" y="1345154"/>
                </a:lnTo>
                <a:lnTo>
                  <a:pt x="4441181" y="1285071"/>
                </a:lnTo>
                <a:lnTo>
                  <a:pt x="4497398" y="1301274"/>
                </a:lnTo>
                <a:lnTo>
                  <a:pt x="4553616" y="1466563"/>
                </a:lnTo>
                <a:lnTo>
                  <a:pt x="4609833" y="1523940"/>
                </a:lnTo>
                <a:lnTo>
                  <a:pt x="4666051" y="1490124"/>
                </a:lnTo>
                <a:lnTo>
                  <a:pt x="4722268" y="1557994"/>
                </a:lnTo>
                <a:lnTo>
                  <a:pt x="4778486" y="1360495"/>
                </a:lnTo>
                <a:lnTo>
                  <a:pt x="4834703" y="1361253"/>
                </a:lnTo>
                <a:lnTo>
                  <a:pt x="4890920" y="1469664"/>
                </a:lnTo>
                <a:lnTo>
                  <a:pt x="4947138" y="1387533"/>
                </a:lnTo>
                <a:lnTo>
                  <a:pt x="5003355" y="1328261"/>
                </a:lnTo>
                <a:lnTo>
                  <a:pt x="5059573" y="1443965"/>
                </a:lnTo>
                <a:lnTo>
                  <a:pt x="5115790" y="1501540"/>
                </a:lnTo>
                <a:lnTo>
                  <a:pt x="5172008" y="1468096"/>
                </a:lnTo>
                <a:lnTo>
                  <a:pt x="5228225" y="1389383"/>
                </a:lnTo>
                <a:lnTo>
                  <a:pt x="5284443" y="1429027"/>
                </a:lnTo>
                <a:lnTo>
                  <a:pt x="5340660" y="1256653"/>
                </a:lnTo>
                <a:lnTo>
                  <a:pt x="5396878" y="1185207"/>
                </a:lnTo>
                <a:lnTo>
                  <a:pt x="5453095" y="1245250"/>
                </a:lnTo>
                <a:lnTo>
                  <a:pt x="5509313" y="1181392"/>
                </a:lnTo>
                <a:lnTo>
                  <a:pt x="5565530" y="1182072"/>
                </a:lnTo>
                <a:lnTo>
                  <a:pt x="5621748" y="1188585"/>
                </a:lnTo>
                <a:lnTo>
                  <a:pt x="5677965" y="1270816"/>
                </a:lnTo>
                <a:lnTo>
                  <a:pt x="5734183" y="1217004"/>
                </a:lnTo>
                <a:lnTo>
                  <a:pt x="5790400" y="1161143"/>
                </a:lnTo>
                <a:lnTo>
                  <a:pt x="5846618" y="993384"/>
                </a:lnTo>
                <a:lnTo>
                  <a:pt x="5902835" y="1167814"/>
                </a:lnTo>
                <a:lnTo>
                  <a:pt x="5959053" y="1162082"/>
                </a:lnTo>
                <a:lnTo>
                  <a:pt x="6015270" y="1287447"/>
                </a:lnTo>
                <a:lnTo>
                  <a:pt x="6071488" y="1229093"/>
                </a:lnTo>
                <a:lnTo>
                  <a:pt x="6127705" y="1663962"/>
                </a:lnTo>
                <a:lnTo>
                  <a:pt x="6183923" y="1635331"/>
                </a:lnTo>
                <a:lnTo>
                  <a:pt x="6240140" y="1733123"/>
                </a:lnTo>
                <a:lnTo>
                  <a:pt x="6296358" y="1889052"/>
                </a:lnTo>
                <a:lnTo>
                  <a:pt x="6352575" y="1904216"/>
                </a:lnTo>
                <a:lnTo>
                  <a:pt x="6408793" y="1704699"/>
                </a:lnTo>
                <a:lnTo>
                  <a:pt x="6465010" y="1736891"/>
                </a:lnTo>
                <a:lnTo>
                  <a:pt x="6521227" y="1785011"/>
                </a:lnTo>
                <a:lnTo>
                  <a:pt x="6577445" y="1686035"/>
                </a:lnTo>
                <a:lnTo>
                  <a:pt x="6633662" y="1591260"/>
                </a:lnTo>
                <a:lnTo>
                  <a:pt x="6689880" y="1664020"/>
                </a:lnTo>
                <a:lnTo>
                  <a:pt x="6746097" y="1580049"/>
                </a:lnTo>
                <a:lnTo>
                  <a:pt x="6802315" y="1631525"/>
                </a:lnTo>
                <a:lnTo>
                  <a:pt x="6858532" y="1541010"/>
                </a:lnTo>
                <a:lnTo>
                  <a:pt x="6914750" y="1425687"/>
                </a:lnTo>
                <a:lnTo>
                  <a:pt x="6970967" y="1272365"/>
                </a:lnTo>
                <a:lnTo>
                  <a:pt x="7027185" y="1317178"/>
                </a:lnTo>
                <a:lnTo>
                  <a:pt x="7083402" y="1444422"/>
                </a:lnTo>
                <a:lnTo>
                  <a:pt x="7139620" y="1406822"/>
                </a:lnTo>
                <a:lnTo>
                  <a:pt x="7195837" y="1369901"/>
                </a:lnTo>
                <a:lnTo>
                  <a:pt x="7252055" y="1401948"/>
                </a:lnTo>
                <a:lnTo>
                  <a:pt x="7308272" y="1434825"/>
                </a:lnTo>
                <a:lnTo>
                  <a:pt x="7364490" y="1322004"/>
                </a:lnTo>
                <a:lnTo>
                  <a:pt x="7420707" y="1328425"/>
                </a:lnTo>
                <a:lnTo>
                  <a:pt x="7476925" y="1110902"/>
                </a:lnTo>
                <a:lnTo>
                  <a:pt x="7533142" y="1202539"/>
                </a:lnTo>
                <a:lnTo>
                  <a:pt x="7589360" y="1159526"/>
                </a:lnTo>
                <a:lnTo>
                  <a:pt x="7645577" y="1017382"/>
                </a:lnTo>
                <a:lnTo>
                  <a:pt x="7701795" y="775035"/>
                </a:lnTo>
                <a:lnTo>
                  <a:pt x="7758012" y="830479"/>
                </a:lnTo>
              </a:path>
            </a:pathLst>
          </a:custGeom>
          <a:ln w="28575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9" name="pl5"/>
          <p:cNvSpPr/>
          <p:nvPr/>
        </p:nvSpPr>
        <p:spPr>
          <a:xfrm>
            <a:off x="781050" y="2278204"/>
            <a:ext cx="7758012" cy="2924524"/>
          </a:xfrm>
          <a:custGeom>
            <a:avLst/>
            <a:gdLst/>
            <a:ahLst/>
            <a:cxnLst/>
            <a:rect l="0" t="0" r="0" b="0"/>
            <a:pathLst>
              <a:path w="7758012" h="2924524">
                <a:moveTo>
                  <a:pt x="0" y="932348"/>
                </a:moveTo>
                <a:lnTo>
                  <a:pt x="56217" y="712263"/>
                </a:lnTo>
                <a:lnTo>
                  <a:pt x="112434" y="618905"/>
                </a:lnTo>
                <a:lnTo>
                  <a:pt x="168652" y="553128"/>
                </a:lnTo>
                <a:lnTo>
                  <a:pt x="224869" y="661823"/>
                </a:lnTo>
                <a:lnTo>
                  <a:pt x="281087" y="237095"/>
                </a:lnTo>
                <a:lnTo>
                  <a:pt x="337304" y="681360"/>
                </a:lnTo>
                <a:lnTo>
                  <a:pt x="393522" y="587887"/>
                </a:lnTo>
                <a:lnTo>
                  <a:pt x="449739" y="680225"/>
                </a:lnTo>
                <a:lnTo>
                  <a:pt x="505957" y="640065"/>
                </a:lnTo>
                <a:lnTo>
                  <a:pt x="562174" y="613264"/>
                </a:lnTo>
                <a:lnTo>
                  <a:pt x="618392" y="490194"/>
                </a:lnTo>
                <a:lnTo>
                  <a:pt x="674609" y="518031"/>
                </a:lnTo>
                <a:lnTo>
                  <a:pt x="730827" y="346783"/>
                </a:lnTo>
                <a:lnTo>
                  <a:pt x="787044" y="351687"/>
                </a:lnTo>
                <a:lnTo>
                  <a:pt x="843262" y="239421"/>
                </a:lnTo>
                <a:lnTo>
                  <a:pt x="899479" y="223454"/>
                </a:lnTo>
                <a:lnTo>
                  <a:pt x="955697" y="355575"/>
                </a:lnTo>
                <a:lnTo>
                  <a:pt x="1011914" y="326217"/>
                </a:lnTo>
                <a:lnTo>
                  <a:pt x="1068132" y="92489"/>
                </a:lnTo>
                <a:lnTo>
                  <a:pt x="1124349" y="55833"/>
                </a:lnTo>
                <a:lnTo>
                  <a:pt x="1180567" y="247815"/>
                </a:lnTo>
                <a:lnTo>
                  <a:pt x="1236784" y="0"/>
                </a:lnTo>
                <a:lnTo>
                  <a:pt x="1293002" y="118445"/>
                </a:lnTo>
                <a:lnTo>
                  <a:pt x="1349219" y="163976"/>
                </a:lnTo>
                <a:lnTo>
                  <a:pt x="1405437" y="505470"/>
                </a:lnTo>
                <a:lnTo>
                  <a:pt x="1461654" y="458866"/>
                </a:lnTo>
                <a:lnTo>
                  <a:pt x="1517872" y="745296"/>
                </a:lnTo>
                <a:lnTo>
                  <a:pt x="1574089" y="748800"/>
                </a:lnTo>
                <a:lnTo>
                  <a:pt x="1630306" y="669199"/>
                </a:lnTo>
                <a:lnTo>
                  <a:pt x="1686524" y="646657"/>
                </a:lnTo>
                <a:lnTo>
                  <a:pt x="1742741" y="847950"/>
                </a:lnTo>
                <a:lnTo>
                  <a:pt x="1798959" y="1007412"/>
                </a:lnTo>
                <a:lnTo>
                  <a:pt x="1855176" y="924683"/>
                </a:lnTo>
                <a:lnTo>
                  <a:pt x="1911394" y="1470436"/>
                </a:lnTo>
                <a:lnTo>
                  <a:pt x="1967611" y="1775643"/>
                </a:lnTo>
                <a:lnTo>
                  <a:pt x="2023829" y="1777899"/>
                </a:lnTo>
                <a:lnTo>
                  <a:pt x="2080046" y="2157515"/>
                </a:lnTo>
                <a:lnTo>
                  <a:pt x="2136264" y="2495143"/>
                </a:lnTo>
                <a:lnTo>
                  <a:pt x="2192481" y="2414507"/>
                </a:lnTo>
                <a:lnTo>
                  <a:pt x="2248699" y="2481825"/>
                </a:lnTo>
                <a:lnTo>
                  <a:pt x="2304916" y="2762641"/>
                </a:lnTo>
                <a:lnTo>
                  <a:pt x="2361134" y="2774282"/>
                </a:lnTo>
                <a:lnTo>
                  <a:pt x="2417351" y="2887284"/>
                </a:lnTo>
                <a:lnTo>
                  <a:pt x="2473569" y="2924524"/>
                </a:lnTo>
                <a:lnTo>
                  <a:pt x="2529786" y="2635640"/>
                </a:lnTo>
                <a:lnTo>
                  <a:pt x="2586004" y="2592143"/>
                </a:lnTo>
                <a:lnTo>
                  <a:pt x="2642221" y="2568453"/>
                </a:lnTo>
                <a:lnTo>
                  <a:pt x="2698439" y="2475543"/>
                </a:lnTo>
                <a:lnTo>
                  <a:pt x="2754656" y="1889309"/>
                </a:lnTo>
                <a:lnTo>
                  <a:pt x="2810874" y="2033077"/>
                </a:lnTo>
                <a:lnTo>
                  <a:pt x="2867091" y="1986697"/>
                </a:lnTo>
                <a:lnTo>
                  <a:pt x="2923309" y="1787050"/>
                </a:lnTo>
                <a:lnTo>
                  <a:pt x="2979526" y="1358036"/>
                </a:lnTo>
                <a:lnTo>
                  <a:pt x="3035744" y="1370897"/>
                </a:lnTo>
                <a:lnTo>
                  <a:pt x="3091961" y="1395025"/>
                </a:lnTo>
                <a:lnTo>
                  <a:pt x="3148179" y="1099596"/>
                </a:lnTo>
                <a:lnTo>
                  <a:pt x="3204396" y="1337645"/>
                </a:lnTo>
                <a:lnTo>
                  <a:pt x="3260613" y="1111132"/>
                </a:lnTo>
                <a:lnTo>
                  <a:pt x="3316831" y="1012075"/>
                </a:lnTo>
                <a:lnTo>
                  <a:pt x="3373048" y="991241"/>
                </a:lnTo>
                <a:lnTo>
                  <a:pt x="3429266" y="945939"/>
                </a:lnTo>
                <a:lnTo>
                  <a:pt x="3485483" y="814912"/>
                </a:lnTo>
                <a:lnTo>
                  <a:pt x="3541701" y="809697"/>
                </a:lnTo>
                <a:lnTo>
                  <a:pt x="3597918" y="921577"/>
                </a:lnTo>
                <a:lnTo>
                  <a:pt x="3654136" y="739504"/>
                </a:lnTo>
                <a:lnTo>
                  <a:pt x="3710353" y="1189073"/>
                </a:lnTo>
                <a:lnTo>
                  <a:pt x="3766571" y="1334935"/>
                </a:lnTo>
                <a:lnTo>
                  <a:pt x="3822788" y="1815355"/>
                </a:lnTo>
                <a:lnTo>
                  <a:pt x="3879006" y="1660959"/>
                </a:lnTo>
                <a:lnTo>
                  <a:pt x="3935223" y="1802228"/>
                </a:lnTo>
                <a:lnTo>
                  <a:pt x="3991441" y="1893984"/>
                </a:lnTo>
                <a:lnTo>
                  <a:pt x="4047658" y="1923562"/>
                </a:lnTo>
                <a:lnTo>
                  <a:pt x="4103876" y="1844540"/>
                </a:lnTo>
                <a:lnTo>
                  <a:pt x="4160093" y="2059767"/>
                </a:lnTo>
                <a:lnTo>
                  <a:pt x="4216311" y="1984648"/>
                </a:lnTo>
                <a:lnTo>
                  <a:pt x="4272528" y="1995457"/>
                </a:lnTo>
                <a:lnTo>
                  <a:pt x="4328746" y="2076918"/>
                </a:lnTo>
                <a:lnTo>
                  <a:pt x="4384963" y="2101860"/>
                </a:lnTo>
                <a:lnTo>
                  <a:pt x="4441181" y="2052054"/>
                </a:lnTo>
                <a:lnTo>
                  <a:pt x="4497398" y="2103539"/>
                </a:lnTo>
                <a:lnTo>
                  <a:pt x="4553616" y="2026308"/>
                </a:lnTo>
                <a:lnTo>
                  <a:pt x="4609833" y="1927748"/>
                </a:lnTo>
                <a:lnTo>
                  <a:pt x="4666051" y="1923004"/>
                </a:lnTo>
                <a:lnTo>
                  <a:pt x="4722268" y="1944267"/>
                </a:lnTo>
                <a:lnTo>
                  <a:pt x="4778486" y="1906471"/>
                </a:lnTo>
                <a:lnTo>
                  <a:pt x="4834703" y="1923744"/>
                </a:lnTo>
                <a:lnTo>
                  <a:pt x="4890920" y="1929739"/>
                </a:lnTo>
                <a:lnTo>
                  <a:pt x="4947138" y="1910691"/>
                </a:lnTo>
                <a:lnTo>
                  <a:pt x="5003355" y="1935836"/>
                </a:lnTo>
                <a:lnTo>
                  <a:pt x="5059573" y="1851793"/>
                </a:lnTo>
                <a:lnTo>
                  <a:pt x="5115790" y="1944998"/>
                </a:lnTo>
                <a:lnTo>
                  <a:pt x="5172008" y="1724750"/>
                </a:lnTo>
                <a:lnTo>
                  <a:pt x="5228225" y="1756233"/>
                </a:lnTo>
                <a:lnTo>
                  <a:pt x="5284443" y="1594120"/>
                </a:lnTo>
                <a:lnTo>
                  <a:pt x="5340660" y="1692729"/>
                </a:lnTo>
                <a:lnTo>
                  <a:pt x="5396878" y="1581509"/>
                </a:lnTo>
                <a:lnTo>
                  <a:pt x="5453095" y="1620412"/>
                </a:lnTo>
                <a:lnTo>
                  <a:pt x="5509313" y="1602317"/>
                </a:lnTo>
                <a:lnTo>
                  <a:pt x="5565530" y="1743951"/>
                </a:lnTo>
                <a:lnTo>
                  <a:pt x="5621748" y="1751812"/>
                </a:lnTo>
                <a:lnTo>
                  <a:pt x="5677965" y="1633275"/>
                </a:lnTo>
                <a:lnTo>
                  <a:pt x="5734183" y="1761061"/>
                </a:lnTo>
                <a:lnTo>
                  <a:pt x="5790400" y="1699503"/>
                </a:lnTo>
                <a:lnTo>
                  <a:pt x="5846618" y="1706807"/>
                </a:lnTo>
                <a:lnTo>
                  <a:pt x="5902835" y="1639926"/>
                </a:lnTo>
                <a:lnTo>
                  <a:pt x="5959053" y="1731442"/>
                </a:lnTo>
                <a:lnTo>
                  <a:pt x="6015270" y="1718966"/>
                </a:lnTo>
                <a:lnTo>
                  <a:pt x="6071488" y="1727721"/>
                </a:lnTo>
                <a:lnTo>
                  <a:pt x="6127705" y="1914669"/>
                </a:lnTo>
                <a:lnTo>
                  <a:pt x="6183923" y="2045304"/>
                </a:lnTo>
                <a:lnTo>
                  <a:pt x="6240140" y="1870931"/>
                </a:lnTo>
                <a:lnTo>
                  <a:pt x="6296358" y="1910122"/>
                </a:lnTo>
                <a:lnTo>
                  <a:pt x="6352575" y="1959676"/>
                </a:lnTo>
                <a:lnTo>
                  <a:pt x="6408793" y="1782289"/>
                </a:lnTo>
                <a:lnTo>
                  <a:pt x="6465010" y="1889084"/>
                </a:lnTo>
                <a:lnTo>
                  <a:pt x="6521227" y="1956895"/>
                </a:lnTo>
                <a:lnTo>
                  <a:pt x="6577445" y="2101902"/>
                </a:lnTo>
                <a:lnTo>
                  <a:pt x="6633662" y="2008546"/>
                </a:lnTo>
                <a:lnTo>
                  <a:pt x="6689880" y="1825306"/>
                </a:lnTo>
                <a:lnTo>
                  <a:pt x="6746097" y="1933359"/>
                </a:lnTo>
                <a:lnTo>
                  <a:pt x="6802315" y="1774111"/>
                </a:lnTo>
                <a:lnTo>
                  <a:pt x="6858532" y="1833677"/>
                </a:lnTo>
                <a:lnTo>
                  <a:pt x="6914750" y="1821643"/>
                </a:lnTo>
                <a:lnTo>
                  <a:pt x="6970967" y="1777549"/>
                </a:lnTo>
                <a:lnTo>
                  <a:pt x="7027185" y="1403160"/>
                </a:lnTo>
                <a:lnTo>
                  <a:pt x="7083402" y="1704847"/>
                </a:lnTo>
                <a:lnTo>
                  <a:pt x="7139620" y="1639200"/>
                </a:lnTo>
                <a:lnTo>
                  <a:pt x="7195837" y="1666346"/>
                </a:lnTo>
                <a:lnTo>
                  <a:pt x="7252055" y="1609336"/>
                </a:lnTo>
                <a:lnTo>
                  <a:pt x="7308272" y="1702552"/>
                </a:lnTo>
                <a:lnTo>
                  <a:pt x="7364490" y="1723589"/>
                </a:lnTo>
                <a:lnTo>
                  <a:pt x="7420707" y="1761704"/>
                </a:lnTo>
                <a:lnTo>
                  <a:pt x="7476925" y="1702152"/>
                </a:lnTo>
                <a:lnTo>
                  <a:pt x="7533142" y="1561537"/>
                </a:lnTo>
                <a:lnTo>
                  <a:pt x="7589360" y="1293959"/>
                </a:lnTo>
                <a:lnTo>
                  <a:pt x="7645577" y="1284847"/>
                </a:lnTo>
                <a:lnTo>
                  <a:pt x="7701795" y="1256136"/>
                </a:lnTo>
                <a:lnTo>
                  <a:pt x="7758012" y="1066821"/>
                </a:lnTo>
              </a:path>
            </a:pathLst>
          </a:custGeom>
          <a:ln w="28575" cap="rnd">
            <a:solidFill>
              <a:srgbClr val="91056A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" name="pl6"/>
          <p:cNvSpPr/>
          <p:nvPr/>
        </p:nvSpPr>
        <p:spPr>
          <a:xfrm>
            <a:off x="781050" y="2566827"/>
            <a:ext cx="7758012" cy="1652359"/>
          </a:xfrm>
          <a:custGeom>
            <a:avLst/>
            <a:gdLst/>
            <a:ahLst/>
            <a:cxnLst/>
            <a:rect l="0" t="0" r="0" b="0"/>
            <a:pathLst>
              <a:path w="7758012" h="1652359">
                <a:moveTo>
                  <a:pt x="0" y="389336"/>
                </a:moveTo>
                <a:lnTo>
                  <a:pt x="56217" y="920631"/>
                </a:lnTo>
                <a:lnTo>
                  <a:pt x="112434" y="809358"/>
                </a:lnTo>
                <a:lnTo>
                  <a:pt x="168652" y="366950"/>
                </a:lnTo>
                <a:lnTo>
                  <a:pt x="224869" y="355868"/>
                </a:lnTo>
                <a:lnTo>
                  <a:pt x="281087" y="376441"/>
                </a:lnTo>
                <a:lnTo>
                  <a:pt x="337304" y="355430"/>
                </a:lnTo>
                <a:lnTo>
                  <a:pt x="393522" y="999330"/>
                </a:lnTo>
                <a:lnTo>
                  <a:pt x="449739" y="398373"/>
                </a:lnTo>
                <a:lnTo>
                  <a:pt x="505957" y="796821"/>
                </a:lnTo>
                <a:lnTo>
                  <a:pt x="562174" y="208390"/>
                </a:lnTo>
                <a:lnTo>
                  <a:pt x="618392" y="753616"/>
                </a:lnTo>
                <a:lnTo>
                  <a:pt x="674609" y="825811"/>
                </a:lnTo>
                <a:lnTo>
                  <a:pt x="730827" y="0"/>
                </a:lnTo>
                <a:lnTo>
                  <a:pt x="787044" y="652388"/>
                </a:lnTo>
                <a:lnTo>
                  <a:pt x="843262" y="654565"/>
                </a:lnTo>
                <a:lnTo>
                  <a:pt x="899479" y="785345"/>
                </a:lnTo>
                <a:lnTo>
                  <a:pt x="955697" y="910957"/>
                </a:lnTo>
                <a:lnTo>
                  <a:pt x="1011914" y="899858"/>
                </a:lnTo>
                <a:lnTo>
                  <a:pt x="1068132" y="711872"/>
                </a:lnTo>
                <a:lnTo>
                  <a:pt x="1124349" y="581519"/>
                </a:lnTo>
                <a:lnTo>
                  <a:pt x="1180567" y="713859"/>
                </a:lnTo>
                <a:lnTo>
                  <a:pt x="1236784" y="584097"/>
                </a:lnTo>
                <a:lnTo>
                  <a:pt x="1293002" y="693641"/>
                </a:lnTo>
                <a:lnTo>
                  <a:pt x="1349219" y="490295"/>
                </a:lnTo>
                <a:lnTo>
                  <a:pt x="1405437" y="324971"/>
                </a:lnTo>
                <a:lnTo>
                  <a:pt x="1461654" y="324306"/>
                </a:lnTo>
                <a:lnTo>
                  <a:pt x="1517872" y="515377"/>
                </a:lnTo>
                <a:lnTo>
                  <a:pt x="1574089" y="233908"/>
                </a:lnTo>
                <a:lnTo>
                  <a:pt x="1630306" y="379750"/>
                </a:lnTo>
                <a:lnTo>
                  <a:pt x="1686524" y="550092"/>
                </a:lnTo>
                <a:lnTo>
                  <a:pt x="1742741" y="530518"/>
                </a:lnTo>
                <a:lnTo>
                  <a:pt x="1798959" y="755453"/>
                </a:lnTo>
                <a:lnTo>
                  <a:pt x="1855176" y="514931"/>
                </a:lnTo>
                <a:lnTo>
                  <a:pt x="1911394" y="748802"/>
                </a:lnTo>
                <a:lnTo>
                  <a:pt x="1967611" y="764731"/>
                </a:lnTo>
                <a:lnTo>
                  <a:pt x="2023829" y="961173"/>
                </a:lnTo>
                <a:lnTo>
                  <a:pt x="2080046" y="1145824"/>
                </a:lnTo>
                <a:lnTo>
                  <a:pt x="2136264" y="1296464"/>
                </a:lnTo>
                <a:lnTo>
                  <a:pt x="2192481" y="1496131"/>
                </a:lnTo>
                <a:lnTo>
                  <a:pt x="2248699" y="1652359"/>
                </a:lnTo>
                <a:lnTo>
                  <a:pt x="2304916" y="1410440"/>
                </a:lnTo>
                <a:lnTo>
                  <a:pt x="2361134" y="1559856"/>
                </a:lnTo>
                <a:lnTo>
                  <a:pt x="2417351" y="1492043"/>
                </a:lnTo>
                <a:lnTo>
                  <a:pt x="2473569" y="1058865"/>
                </a:lnTo>
                <a:lnTo>
                  <a:pt x="2529786" y="1431734"/>
                </a:lnTo>
                <a:lnTo>
                  <a:pt x="2586004" y="1469033"/>
                </a:lnTo>
                <a:lnTo>
                  <a:pt x="2642221" y="1401803"/>
                </a:lnTo>
                <a:lnTo>
                  <a:pt x="2698439" y="1271336"/>
                </a:lnTo>
                <a:lnTo>
                  <a:pt x="2754656" y="1076372"/>
                </a:lnTo>
                <a:lnTo>
                  <a:pt x="2810874" y="1072057"/>
                </a:lnTo>
                <a:lnTo>
                  <a:pt x="2867091" y="984354"/>
                </a:lnTo>
                <a:lnTo>
                  <a:pt x="2923309" y="831565"/>
                </a:lnTo>
                <a:lnTo>
                  <a:pt x="2979526" y="909726"/>
                </a:lnTo>
                <a:lnTo>
                  <a:pt x="3035744" y="651189"/>
                </a:lnTo>
                <a:lnTo>
                  <a:pt x="3091961" y="895604"/>
                </a:lnTo>
                <a:lnTo>
                  <a:pt x="3148179" y="783076"/>
                </a:lnTo>
                <a:lnTo>
                  <a:pt x="3204396" y="839805"/>
                </a:lnTo>
                <a:lnTo>
                  <a:pt x="3260613" y="815132"/>
                </a:lnTo>
                <a:lnTo>
                  <a:pt x="3316831" y="703863"/>
                </a:lnTo>
                <a:lnTo>
                  <a:pt x="3373048" y="773969"/>
                </a:lnTo>
                <a:lnTo>
                  <a:pt x="3429266" y="874405"/>
                </a:lnTo>
                <a:lnTo>
                  <a:pt x="3485483" y="723261"/>
                </a:lnTo>
                <a:lnTo>
                  <a:pt x="3541701" y="708127"/>
                </a:lnTo>
                <a:lnTo>
                  <a:pt x="3597918" y="761237"/>
                </a:lnTo>
                <a:lnTo>
                  <a:pt x="3654136" y="716234"/>
                </a:lnTo>
                <a:lnTo>
                  <a:pt x="3710353" y="302718"/>
                </a:lnTo>
                <a:lnTo>
                  <a:pt x="3766571" y="469110"/>
                </a:lnTo>
                <a:lnTo>
                  <a:pt x="3822788" y="818067"/>
                </a:lnTo>
                <a:lnTo>
                  <a:pt x="3879006" y="731908"/>
                </a:lnTo>
                <a:lnTo>
                  <a:pt x="3935223" y="768227"/>
                </a:lnTo>
                <a:lnTo>
                  <a:pt x="3991441" y="680218"/>
                </a:lnTo>
                <a:lnTo>
                  <a:pt x="4047658" y="1248441"/>
                </a:lnTo>
                <a:lnTo>
                  <a:pt x="4103876" y="902965"/>
                </a:lnTo>
                <a:lnTo>
                  <a:pt x="4160093" y="358573"/>
                </a:lnTo>
                <a:lnTo>
                  <a:pt x="4216311" y="712867"/>
                </a:lnTo>
                <a:lnTo>
                  <a:pt x="4272528" y="848023"/>
                </a:lnTo>
                <a:lnTo>
                  <a:pt x="4328746" y="906085"/>
                </a:lnTo>
                <a:lnTo>
                  <a:pt x="4384963" y="882647"/>
                </a:lnTo>
                <a:lnTo>
                  <a:pt x="4441181" y="987236"/>
                </a:lnTo>
                <a:lnTo>
                  <a:pt x="4497398" y="687082"/>
                </a:lnTo>
                <a:lnTo>
                  <a:pt x="4553616" y="753874"/>
                </a:lnTo>
                <a:lnTo>
                  <a:pt x="4609833" y="735532"/>
                </a:lnTo>
                <a:lnTo>
                  <a:pt x="4666051" y="864989"/>
                </a:lnTo>
                <a:lnTo>
                  <a:pt x="4722268" y="881495"/>
                </a:lnTo>
                <a:lnTo>
                  <a:pt x="4778486" y="577881"/>
                </a:lnTo>
                <a:lnTo>
                  <a:pt x="4834703" y="1085648"/>
                </a:lnTo>
                <a:lnTo>
                  <a:pt x="4890920" y="967853"/>
                </a:lnTo>
                <a:lnTo>
                  <a:pt x="4947138" y="963363"/>
                </a:lnTo>
                <a:lnTo>
                  <a:pt x="5003355" y="1048925"/>
                </a:lnTo>
                <a:lnTo>
                  <a:pt x="5059573" y="1079228"/>
                </a:lnTo>
                <a:lnTo>
                  <a:pt x="5115790" y="889900"/>
                </a:lnTo>
                <a:lnTo>
                  <a:pt x="5172008" y="1039754"/>
                </a:lnTo>
                <a:lnTo>
                  <a:pt x="5228225" y="1054929"/>
                </a:lnTo>
                <a:lnTo>
                  <a:pt x="5284443" y="1134486"/>
                </a:lnTo>
                <a:lnTo>
                  <a:pt x="5340660" y="1229857"/>
                </a:lnTo>
                <a:lnTo>
                  <a:pt x="5396878" y="875803"/>
                </a:lnTo>
                <a:lnTo>
                  <a:pt x="5453095" y="666642"/>
                </a:lnTo>
                <a:lnTo>
                  <a:pt x="5509313" y="752361"/>
                </a:lnTo>
                <a:lnTo>
                  <a:pt x="5565530" y="954101"/>
                </a:lnTo>
                <a:lnTo>
                  <a:pt x="5621748" y="817016"/>
                </a:lnTo>
                <a:lnTo>
                  <a:pt x="5677965" y="863754"/>
                </a:lnTo>
                <a:lnTo>
                  <a:pt x="5734183" y="577514"/>
                </a:lnTo>
                <a:lnTo>
                  <a:pt x="5790400" y="1156556"/>
                </a:lnTo>
                <a:lnTo>
                  <a:pt x="5846618" y="1200934"/>
                </a:lnTo>
                <a:lnTo>
                  <a:pt x="5902835" y="1121957"/>
                </a:lnTo>
                <a:lnTo>
                  <a:pt x="5959053" y="1055140"/>
                </a:lnTo>
                <a:lnTo>
                  <a:pt x="6015270" y="1097780"/>
                </a:lnTo>
                <a:lnTo>
                  <a:pt x="6071488" y="1063251"/>
                </a:lnTo>
                <a:lnTo>
                  <a:pt x="6127705" y="1304882"/>
                </a:lnTo>
                <a:lnTo>
                  <a:pt x="6183923" y="1595555"/>
                </a:lnTo>
                <a:lnTo>
                  <a:pt x="6240140" y="1240112"/>
                </a:lnTo>
                <a:lnTo>
                  <a:pt x="6296358" y="1247327"/>
                </a:lnTo>
                <a:lnTo>
                  <a:pt x="6352575" y="1342860"/>
                </a:lnTo>
                <a:lnTo>
                  <a:pt x="6408793" y="1222250"/>
                </a:lnTo>
                <a:lnTo>
                  <a:pt x="6465010" y="1231765"/>
                </a:lnTo>
                <a:lnTo>
                  <a:pt x="6521227" y="1130846"/>
                </a:lnTo>
                <a:lnTo>
                  <a:pt x="6577445" y="1217794"/>
                </a:lnTo>
                <a:lnTo>
                  <a:pt x="6633662" y="1016436"/>
                </a:lnTo>
                <a:lnTo>
                  <a:pt x="6689880" y="1037659"/>
                </a:lnTo>
                <a:lnTo>
                  <a:pt x="6746097" y="1457761"/>
                </a:lnTo>
                <a:lnTo>
                  <a:pt x="6802315" y="1321579"/>
                </a:lnTo>
                <a:lnTo>
                  <a:pt x="6858532" y="1201435"/>
                </a:lnTo>
                <a:lnTo>
                  <a:pt x="6914750" y="1163800"/>
                </a:lnTo>
                <a:lnTo>
                  <a:pt x="6970967" y="1221202"/>
                </a:lnTo>
                <a:lnTo>
                  <a:pt x="7027185" y="886458"/>
                </a:lnTo>
                <a:lnTo>
                  <a:pt x="7083402" y="1097057"/>
                </a:lnTo>
                <a:lnTo>
                  <a:pt x="7139620" y="1118217"/>
                </a:lnTo>
                <a:lnTo>
                  <a:pt x="7195837" y="1107927"/>
                </a:lnTo>
                <a:lnTo>
                  <a:pt x="7252055" y="1094017"/>
                </a:lnTo>
                <a:lnTo>
                  <a:pt x="7308272" y="1312262"/>
                </a:lnTo>
                <a:lnTo>
                  <a:pt x="7364490" y="1338601"/>
                </a:lnTo>
                <a:lnTo>
                  <a:pt x="7420707" y="1306183"/>
                </a:lnTo>
                <a:lnTo>
                  <a:pt x="7476925" y="1201395"/>
                </a:lnTo>
                <a:lnTo>
                  <a:pt x="7533142" y="1268914"/>
                </a:lnTo>
                <a:lnTo>
                  <a:pt x="7589360" y="1237885"/>
                </a:lnTo>
                <a:lnTo>
                  <a:pt x="7645577" y="1294021"/>
                </a:lnTo>
                <a:lnTo>
                  <a:pt x="7701795" y="1202925"/>
                </a:lnTo>
                <a:lnTo>
                  <a:pt x="7758012" y="1215402"/>
                </a:lnTo>
              </a:path>
            </a:pathLst>
          </a:custGeom>
          <a:ln w="28575" cap="rnd">
            <a:solidFill>
              <a:srgbClr val="72791C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" name="pl7"/>
          <p:cNvSpPr/>
          <p:nvPr/>
        </p:nvSpPr>
        <p:spPr>
          <a:xfrm>
            <a:off x="781050" y="2161224"/>
            <a:ext cx="8039100" cy="3158486"/>
          </a:xfrm>
          <a:custGeom>
            <a:avLst/>
            <a:gdLst/>
            <a:ahLst/>
            <a:cxnLst/>
            <a:rect l="0" t="0" r="0" b="0"/>
            <a:pathLst>
              <a:path w="8039100" h="3158486">
                <a:moveTo>
                  <a:pt x="0" y="3158486"/>
                </a:moveTo>
                <a:lnTo>
                  <a:pt x="8039100" y="3158486"/>
                </a:lnTo>
                <a:lnTo>
                  <a:pt x="8039100" y="3158486"/>
                </a:lnTo>
                <a:lnTo>
                  <a:pt x="8039100" y="0"/>
                </a:lnTo>
                <a:lnTo>
                  <a:pt x="0" y="0"/>
                </a:lnTo>
                <a:lnTo>
                  <a:pt x="0" y="3158486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" name="pl8"/>
          <p:cNvSpPr/>
          <p:nvPr/>
        </p:nvSpPr>
        <p:spPr>
          <a:xfrm>
            <a:off x="781050" y="2377405"/>
            <a:ext cx="0" cy="2893461"/>
          </a:xfrm>
          <a:custGeom>
            <a:avLst/>
            <a:gdLst/>
            <a:ahLst/>
            <a:cxnLst/>
            <a:rect l="0" t="0" r="0" b="0"/>
            <a:pathLst>
              <a:path h="2893461">
                <a:moveTo>
                  <a:pt x="0" y="2893461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" name="pl9"/>
          <p:cNvSpPr/>
          <p:nvPr/>
        </p:nvSpPr>
        <p:spPr>
          <a:xfrm>
            <a:off x="697230" y="5270866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" name="pl10"/>
          <p:cNvSpPr/>
          <p:nvPr/>
        </p:nvSpPr>
        <p:spPr>
          <a:xfrm>
            <a:off x="697230" y="4788622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" name="pl11"/>
          <p:cNvSpPr/>
          <p:nvPr/>
        </p:nvSpPr>
        <p:spPr>
          <a:xfrm>
            <a:off x="697230" y="4306379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" name="pl12"/>
          <p:cNvSpPr/>
          <p:nvPr/>
        </p:nvSpPr>
        <p:spPr>
          <a:xfrm>
            <a:off x="697230" y="3824135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" name="pl13"/>
          <p:cNvSpPr/>
          <p:nvPr/>
        </p:nvSpPr>
        <p:spPr>
          <a:xfrm>
            <a:off x="697230" y="3341892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" name="pl14"/>
          <p:cNvSpPr/>
          <p:nvPr/>
        </p:nvSpPr>
        <p:spPr>
          <a:xfrm>
            <a:off x="697230" y="2859648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" name="pl15"/>
          <p:cNvSpPr/>
          <p:nvPr/>
        </p:nvSpPr>
        <p:spPr>
          <a:xfrm>
            <a:off x="697230" y="2377405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" name="tx16"/>
          <p:cNvSpPr/>
          <p:nvPr/>
        </p:nvSpPr>
        <p:spPr>
          <a:xfrm>
            <a:off x="462009" y="5232468"/>
            <a:ext cx="151400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-60</a:t>
            </a:r>
          </a:p>
        </p:txBody>
      </p:sp>
      <p:sp>
        <p:nvSpPr>
          <p:cNvPr id="17" name="tx17"/>
          <p:cNvSpPr/>
          <p:nvPr/>
        </p:nvSpPr>
        <p:spPr>
          <a:xfrm>
            <a:off x="462009" y="4750225"/>
            <a:ext cx="151400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-40</a:t>
            </a:r>
          </a:p>
        </p:txBody>
      </p:sp>
      <p:sp>
        <p:nvSpPr>
          <p:cNvPr id="18" name="tx18"/>
          <p:cNvSpPr/>
          <p:nvPr/>
        </p:nvSpPr>
        <p:spPr>
          <a:xfrm>
            <a:off x="462009" y="4267981"/>
            <a:ext cx="151400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-20</a:t>
            </a:r>
          </a:p>
        </p:txBody>
      </p:sp>
      <p:sp>
        <p:nvSpPr>
          <p:cNvPr id="19" name="tx19"/>
          <p:cNvSpPr/>
          <p:nvPr/>
        </p:nvSpPr>
        <p:spPr>
          <a:xfrm>
            <a:off x="555155" y="3785738"/>
            <a:ext cx="58254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0" name="tx20"/>
          <p:cNvSpPr/>
          <p:nvPr/>
        </p:nvSpPr>
        <p:spPr>
          <a:xfrm>
            <a:off x="496900" y="3303494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21" name="tx21"/>
          <p:cNvSpPr/>
          <p:nvPr/>
        </p:nvSpPr>
        <p:spPr>
          <a:xfrm>
            <a:off x="496900" y="2821251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40</a:t>
            </a:r>
          </a:p>
        </p:txBody>
      </p:sp>
      <p:sp>
        <p:nvSpPr>
          <p:cNvPr id="22" name="tx22"/>
          <p:cNvSpPr/>
          <p:nvPr/>
        </p:nvSpPr>
        <p:spPr>
          <a:xfrm>
            <a:off x="496900" y="2339007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60</a:t>
            </a:r>
          </a:p>
        </p:txBody>
      </p:sp>
      <p:sp>
        <p:nvSpPr>
          <p:cNvPr id="23" name="pl23"/>
          <p:cNvSpPr/>
          <p:nvPr/>
        </p:nvSpPr>
        <p:spPr>
          <a:xfrm>
            <a:off x="781050" y="5319710"/>
            <a:ext cx="8039099" cy="0"/>
          </a:xfrm>
          <a:custGeom>
            <a:avLst/>
            <a:gdLst/>
            <a:ahLst/>
            <a:cxnLst/>
            <a:rect l="0" t="0" r="0" b="0"/>
            <a:pathLst>
              <a:path w="8039099">
                <a:moveTo>
                  <a:pt x="0" y="0"/>
                </a:moveTo>
                <a:lnTo>
                  <a:pt x="8039099" y="0"/>
                </a:lnTo>
                <a:lnTo>
                  <a:pt x="8039099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4" name="pl24"/>
          <p:cNvSpPr/>
          <p:nvPr/>
        </p:nvSpPr>
        <p:spPr>
          <a:xfrm>
            <a:off x="78105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5" name="pl25"/>
          <p:cNvSpPr/>
          <p:nvPr/>
        </p:nvSpPr>
        <p:spPr>
          <a:xfrm>
            <a:off x="83726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6" name="pl26"/>
          <p:cNvSpPr/>
          <p:nvPr/>
        </p:nvSpPr>
        <p:spPr>
          <a:xfrm>
            <a:off x="89348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7" name="pl27"/>
          <p:cNvSpPr/>
          <p:nvPr/>
        </p:nvSpPr>
        <p:spPr>
          <a:xfrm>
            <a:off x="94970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8" name="pl28"/>
          <p:cNvSpPr/>
          <p:nvPr/>
        </p:nvSpPr>
        <p:spPr>
          <a:xfrm>
            <a:off x="100591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9" name="pl29"/>
          <p:cNvSpPr/>
          <p:nvPr/>
        </p:nvSpPr>
        <p:spPr>
          <a:xfrm>
            <a:off x="106213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0" name="pl30"/>
          <p:cNvSpPr/>
          <p:nvPr/>
        </p:nvSpPr>
        <p:spPr>
          <a:xfrm>
            <a:off x="111835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1" name="pl31"/>
          <p:cNvSpPr/>
          <p:nvPr/>
        </p:nvSpPr>
        <p:spPr>
          <a:xfrm>
            <a:off x="117457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2" name="pl32"/>
          <p:cNvSpPr/>
          <p:nvPr/>
        </p:nvSpPr>
        <p:spPr>
          <a:xfrm>
            <a:off x="123078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3" name="pl33"/>
          <p:cNvSpPr/>
          <p:nvPr/>
        </p:nvSpPr>
        <p:spPr>
          <a:xfrm>
            <a:off x="128700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4" name="pl34"/>
          <p:cNvSpPr/>
          <p:nvPr/>
        </p:nvSpPr>
        <p:spPr>
          <a:xfrm>
            <a:off x="134322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5" name="pl35"/>
          <p:cNvSpPr/>
          <p:nvPr/>
        </p:nvSpPr>
        <p:spPr>
          <a:xfrm>
            <a:off x="139944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6" name="pl36"/>
          <p:cNvSpPr/>
          <p:nvPr/>
        </p:nvSpPr>
        <p:spPr>
          <a:xfrm>
            <a:off x="145565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7" name="pl37"/>
          <p:cNvSpPr/>
          <p:nvPr/>
        </p:nvSpPr>
        <p:spPr>
          <a:xfrm>
            <a:off x="151187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8" name="pl38"/>
          <p:cNvSpPr/>
          <p:nvPr/>
        </p:nvSpPr>
        <p:spPr>
          <a:xfrm>
            <a:off x="156809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9" name="pl39"/>
          <p:cNvSpPr/>
          <p:nvPr/>
        </p:nvSpPr>
        <p:spPr>
          <a:xfrm>
            <a:off x="162431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0" name="pl40"/>
          <p:cNvSpPr/>
          <p:nvPr/>
        </p:nvSpPr>
        <p:spPr>
          <a:xfrm>
            <a:off x="168052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1" name="pl41"/>
          <p:cNvSpPr/>
          <p:nvPr/>
        </p:nvSpPr>
        <p:spPr>
          <a:xfrm>
            <a:off x="173674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2" name="pl42"/>
          <p:cNvSpPr/>
          <p:nvPr/>
        </p:nvSpPr>
        <p:spPr>
          <a:xfrm>
            <a:off x="179296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3" name="pl43"/>
          <p:cNvSpPr/>
          <p:nvPr/>
        </p:nvSpPr>
        <p:spPr>
          <a:xfrm>
            <a:off x="184918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4" name="pl44"/>
          <p:cNvSpPr/>
          <p:nvPr/>
        </p:nvSpPr>
        <p:spPr>
          <a:xfrm>
            <a:off x="190539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5" name="pl45"/>
          <p:cNvSpPr/>
          <p:nvPr/>
        </p:nvSpPr>
        <p:spPr>
          <a:xfrm>
            <a:off x="196161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6" name="pl46"/>
          <p:cNvSpPr/>
          <p:nvPr/>
        </p:nvSpPr>
        <p:spPr>
          <a:xfrm>
            <a:off x="201783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7" name="pl47"/>
          <p:cNvSpPr/>
          <p:nvPr/>
        </p:nvSpPr>
        <p:spPr>
          <a:xfrm>
            <a:off x="207405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8" name="pl48"/>
          <p:cNvSpPr/>
          <p:nvPr/>
        </p:nvSpPr>
        <p:spPr>
          <a:xfrm>
            <a:off x="213026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9" name="pl49"/>
          <p:cNvSpPr/>
          <p:nvPr/>
        </p:nvSpPr>
        <p:spPr>
          <a:xfrm>
            <a:off x="218648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0" name="pl50"/>
          <p:cNvSpPr/>
          <p:nvPr/>
        </p:nvSpPr>
        <p:spPr>
          <a:xfrm>
            <a:off x="224270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1" name="pl51"/>
          <p:cNvSpPr/>
          <p:nvPr/>
        </p:nvSpPr>
        <p:spPr>
          <a:xfrm>
            <a:off x="229892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2" name="pl52"/>
          <p:cNvSpPr/>
          <p:nvPr/>
        </p:nvSpPr>
        <p:spPr>
          <a:xfrm>
            <a:off x="235513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3" name="pl53"/>
          <p:cNvSpPr/>
          <p:nvPr/>
        </p:nvSpPr>
        <p:spPr>
          <a:xfrm>
            <a:off x="241135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4" name="pl54"/>
          <p:cNvSpPr/>
          <p:nvPr/>
        </p:nvSpPr>
        <p:spPr>
          <a:xfrm>
            <a:off x="246757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5" name="pl55"/>
          <p:cNvSpPr/>
          <p:nvPr/>
        </p:nvSpPr>
        <p:spPr>
          <a:xfrm>
            <a:off x="252379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6" name="pl56"/>
          <p:cNvSpPr/>
          <p:nvPr/>
        </p:nvSpPr>
        <p:spPr>
          <a:xfrm>
            <a:off x="258000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7" name="pl57"/>
          <p:cNvSpPr/>
          <p:nvPr/>
        </p:nvSpPr>
        <p:spPr>
          <a:xfrm>
            <a:off x="263622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8" name="pl58"/>
          <p:cNvSpPr/>
          <p:nvPr/>
        </p:nvSpPr>
        <p:spPr>
          <a:xfrm>
            <a:off x="269244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9" name="pl59"/>
          <p:cNvSpPr/>
          <p:nvPr/>
        </p:nvSpPr>
        <p:spPr>
          <a:xfrm>
            <a:off x="274866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0" name="pl60"/>
          <p:cNvSpPr/>
          <p:nvPr/>
        </p:nvSpPr>
        <p:spPr>
          <a:xfrm>
            <a:off x="280487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1" name="pl61"/>
          <p:cNvSpPr/>
          <p:nvPr/>
        </p:nvSpPr>
        <p:spPr>
          <a:xfrm>
            <a:off x="286109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2" name="pl62"/>
          <p:cNvSpPr/>
          <p:nvPr/>
        </p:nvSpPr>
        <p:spPr>
          <a:xfrm>
            <a:off x="291731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3" name="pl63"/>
          <p:cNvSpPr/>
          <p:nvPr/>
        </p:nvSpPr>
        <p:spPr>
          <a:xfrm>
            <a:off x="297353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4" name="pl64"/>
          <p:cNvSpPr/>
          <p:nvPr/>
        </p:nvSpPr>
        <p:spPr>
          <a:xfrm>
            <a:off x="302974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5" name="pl65"/>
          <p:cNvSpPr/>
          <p:nvPr/>
        </p:nvSpPr>
        <p:spPr>
          <a:xfrm>
            <a:off x="308596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6" name="pl66"/>
          <p:cNvSpPr/>
          <p:nvPr/>
        </p:nvSpPr>
        <p:spPr>
          <a:xfrm>
            <a:off x="314218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7" name="pl67"/>
          <p:cNvSpPr/>
          <p:nvPr/>
        </p:nvSpPr>
        <p:spPr>
          <a:xfrm>
            <a:off x="319840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8" name="pl68"/>
          <p:cNvSpPr/>
          <p:nvPr/>
        </p:nvSpPr>
        <p:spPr>
          <a:xfrm>
            <a:off x="325461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9" name="pl69"/>
          <p:cNvSpPr/>
          <p:nvPr/>
        </p:nvSpPr>
        <p:spPr>
          <a:xfrm>
            <a:off x="331083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0" name="pl70"/>
          <p:cNvSpPr/>
          <p:nvPr/>
        </p:nvSpPr>
        <p:spPr>
          <a:xfrm>
            <a:off x="336705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1" name="pl71"/>
          <p:cNvSpPr/>
          <p:nvPr/>
        </p:nvSpPr>
        <p:spPr>
          <a:xfrm>
            <a:off x="342327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2" name="pl72"/>
          <p:cNvSpPr/>
          <p:nvPr/>
        </p:nvSpPr>
        <p:spPr>
          <a:xfrm>
            <a:off x="347948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3" name="pl73"/>
          <p:cNvSpPr/>
          <p:nvPr/>
        </p:nvSpPr>
        <p:spPr>
          <a:xfrm>
            <a:off x="353570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4" name="pl74"/>
          <p:cNvSpPr/>
          <p:nvPr/>
        </p:nvSpPr>
        <p:spPr>
          <a:xfrm>
            <a:off x="359192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5" name="pl75"/>
          <p:cNvSpPr/>
          <p:nvPr/>
        </p:nvSpPr>
        <p:spPr>
          <a:xfrm>
            <a:off x="364814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6" name="pl76"/>
          <p:cNvSpPr/>
          <p:nvPr/>
        </p:nvSpPr>
        <p:spPr>
          <a:xfrm>
            <a:off x="370435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7" name="pl77"/>
          <p:cNvSpPr/>
          <p:nvPr/>
        </p:nvSpPr>
        <p:spPr>
          <a:xfrm>
            <a:off x="376057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8" name="pl78"/>
          <p:cNvSpPr/>
          <p:nvPr/>
        </p:nvSpPr>
        <p:spPr>
          <a:xfrm>
            <a:off x="381679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9" name="pl79"/>
          <p:cNvSpPr/>
          <p:nvPr/>
        </p:nvSpPr>
        <p:spPr>
          <a:xfrm>
            <a:off x="387301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0" name="pl80"/>
          <p:cNvSpPr/>
          <p:nvPr/>
        </p:nvSpPr>
        <p:spPr>
          <a:xfrm>
            <a:off x="392922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1" name="pl81"/>
          <p:cNvSpPr/>
          <p:nvPr/>
        </p:nvSpPr>
        <p:spPr>
          <a:xfrm>
            <a:off x="398544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2" name="pl82"/>
          <p:cNvSpPr/>
          <p:nvPr/>
        </p:nvSpPr>
        <p:spPr>
          <a:xfrm>
            <a:off x="404166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3" name="pl83"/>
          <p:cNvSpPr/>
          <p:nvPr/>
        </p:nvSpPr>
        <p:spPr>
          <a:xfrm>
            <a:off x="409788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4" name="pl84"/>
          <p:cNvSpPr/>
          <p:nvPr/>
        </p:nvSpPr>
        <p:spPr>
          <a:xfrm>
            <a:off x="415409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5" name="pl85"/>
          <p:cNvSpPr/>
          <p:nvPr/>
        </p:nvSpPr>
        <p:spPr>
          <a:xfrm>
            <a:off x="421031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6" name="pl86"/>
          <p:cNvSpPr/>
          <p:nvPr/>
        </p:nvSpPr>
        <p:spPr>
          <a:xfrm>
            <a:off x="426653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7" name="pl87"/>
          <p:cNvSpPr/>
          <p:nvPr/>
        </p:nvSpPr>
        <p:spPr>
          <a:xfrm>
            <a:off x="432275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8" name="pl88"/>
          <p:cNvSpPr/>
          <p:nvPr/>
        </p:nvSpPr>
        <p:spPr>
          <a:xfrm>
            <a:off x="437896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9" name="pl89"/>
          <p:cNvSpPr/>
          <p:nvPr/>
        </p:nvSpPr>
        <p:spPr>
          <a:xfrm>
            <a:off x="443518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0" name="pl90"/>
          <p:cNvSpPr/>
          <p:nvPr/>
        </p:nvSpPr>
        <p:spPr>
          <a:xfrm>
            <a:off x="449140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1" name="pl91"/>
          <p:cNvSpPr/>
          <p:nvPr/>
        </p:nvSpPr>
        <p:spPr>
          <a:xfrm>
            <a:off x="454762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2" name="pl92"/>
          <p:cNvSpPr/>
          <p:nvPr/>
        </p:nvSpPr>
        <p:spPr>
          <a:xfrm>
            <a:off x="460383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3" name="pl93"/>
          <p:cNvSpPr/>
          <p:nvPr/>
        </p:nvSpPr>
        <p:spPr>
          <a:xfrm>
            <a:off x="466005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4" name="pl94"/>
          <p:cNvSpPr/>
          <p:nvPr/>
        </p:nvSpPr>
        <p:spPr>
          <a:xfrm>
            <a:off x="471627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5" name="pl95"/>
          <p:cNvSpPr/>
          <p:nvPr/>
        </p:nvSpPr>
        <p:spPr>
          <a:xfrm>
            <a:off x="477249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6" name="pl96"/>
          <p:cNvSpPr/>
          <p:nvPr/>
        </p:nvSpPr>
        <p:spPr>
          <a:xfrm>
            <a:off x="482870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7" name="pl97"/>
          <p:cNvSpPr/>
          <p:nvPr/>
        </p:nvSpPr>
        <p:spPr>
          <a:xfrm>
            <a:off x="488492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8" name="pl98"/>
          <p:cNvSpPr/>
          <p:nvPr/>
        </p:nvSpPr>
        <p:spPr>
          <a:xfrm>
            <a:off x="494114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9" name="pl99"/>
          <p:cNvSpPr/>
          <p:nvPr/>
        </p:nvSpPr>
        <p:spPr>
          <a:xfrm>
            <a:off x="499736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0" name="pl100"/>
          <p:cNvSpPr/>
          <p:nvPr/>
        </p:nvSpPr>
        <p:spPr>
          <a:xfrm>
            <a:off x="505357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1" name="pl101"/>
          <p:cNvSpPr/>
          <p:nvPr/>
        </p:nvSpPr>
        <p:spPr>
          <a:xfrm>
            <a:off x="510979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2" name="pl102"/>
          <p:cNvSpPr/>
          <p:nvPr/>
        </p:nvSpPr>
        <p:spPr>
          <a:xfrm>
            <a:off x="516601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3" name="pl103"/>
          <p:cNvSpPr/>
          <p:nvPr/>
        </p:nvSpPr>
        <p:spPr>
          <a:xfrm>
            <a:off x="522223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4" name="pl104"/>
          <p:cNvSpPr/>
          <p:nvPr/>
        </p:nvSpPr>
        <p:spPr>
          <a:xfrm>
            <a:off x="527844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5" name="pl105"/>
          <p:cNvSpPr/>
          <p:nvPr/>
        </p:nvSpPr>
        <p:spPr>
          <a:xfrm>
            <a:off x="533466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6" name="pl106"/>
          <p:cNvSpPr/>
          <p:nvPr/>
        </p:nvSpPr>
        <p:spPr>
          <a:xfrm>
            <a:off x="539088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7" name="pl107"/>
          <p:cNvSpPr/>
          <p:nvPr/>
        </p:nvSpPr>
        <p:spPr>
          <a:xfrm>
            <a:off x="544710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8" name="pl108"/>
          <p:cNvSpPr/>
          <p:nvPr/>
        </p:nvSpPr>
        <p:spPr>
          <a:xfrm>
            <a:off x="550331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9" name="pl109"/>
          <p:cNvSpPr/>
          <p:nvPr/>
        </p:nvSpPr>
        <p:spPr>
          <a:xfrm>
            <a:off x="555953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0" name="pl110"/>
          <p:cNvSpPr/>
          <p:nvPr/>
        </p:nvSpPr>
        <p:spPr>
          <a:xfrm>
            <a:off x="561575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1" name="pl111"/>
          <p:cNvSpPr/>
          <p:nvPr/>
        </p:nvSpPr>
        <p:spPr>
          <a:xfrm>
            <a:off x="567197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2" name="pl112"/>
          <p:cNvSpPr/>
          <p:nvPr/>
        </p:nvSpPr>
        <p:spPr>
          <a:xfrm>
            <a:off x="572818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3" name="pl113"/>
          <p:cNvSpPr/>
          <p:nvPr/>
        </p:nvSpPr>
        <p:spPr>
          <a:xfrm>
            <a:off x="578440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4" name="pl114"/>
          <p:cNvSpPr/>
          <p:nvPr/>
        </p:nvSpPr>
        <p:spPr>
          <a:xfrm>
            <a:off x="584062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5" name="pl115"/>
          <p:cNvSpPr/>
          <p:nvPr/>
        </p:nvSpPr>
        <p:spPr>
          <a:xfrm>
            <a:off x="589684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6" name="pl116"/>
          <p:cNvSpPr/>
          <p:nvPr/>
        </p:nvSpPr>
        <p:spPr>
          <a:xfrm>
            <a:off x="595305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7" name="pl117"/>
          <p:cNvSpPr/>
          <p:nvPr/>
        </p:nvSpPr>
        <p:spPr>
          <a:xfrm>
            <a:off x="600927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8" name="pl118"/>
          <p:cNvSpPr/>
          <p:nvPr/>
        </p:nvSpPr>
        <p:spPr>
          <a:xfrm>
            <a:off x="606549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9" name="pl119"/>
          <p:cNvSpPr/>
          <p:nvPr/>
        </p:nvSpPr>
        <p:spPr>
          <a:xfrm>
            <a:off x="612171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0" name="pl120"/>
          <p:cNvSpPr/>
          <p:nvPr/>
        </p:nvSpPr>
        <p:spPr>
          <a:xfrm>
            <a:off x="617792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1" name="pl121"/>
          <p:cNvSpPr/>
          <p:nvPr/>
        </p:nvSpPr>
        <p:spPr>
          <a:xfrm>
            <a:off x="623414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2" name="pl122"/>
          <p:cNvSpPr/>
          <p:nvPr/>
        </p:nvSpPr>
        <p:spPr>
          <a:xfrm>
            <a:off x="629036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3" name="pl123"/>
          <p:cNvSpPr/>
          <p:nvPr/>
        </p:nvSpPr>
        <p:spPr>
          <a:xfrm>
            <a:off x="634658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4" name="pl124"/>
          <p:cNvSpPr/>
          <p:nvPr/>
        </p:nvSpPr>
        <p:spPr>
          <a:xfrm>
            <a:off x="640279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5" name="pl125"/>
          <p:cNvSpPr/>
          <p:nvPr/>
        </p:nvSpPr>
        <p:spPr>
          <a:xfrm>
            <a:off x="645901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6" name="pl126"/>
          <p:cNvSpPr/>
          <p:nvPr/>
        </p:nvSpPr>
        <p:spPr>
          <a:xfrm>
            <a:off x="651523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7" name="pl127"/>
          <p:cNvSpPr/>
          <p:nvPr/>
        </p:nvSpPr>
        <p:spPr>
          <a:xfrm>
            <a:off x="657145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8" name="pl128"/>
          <p:cNvSpPr/>
          <p:nvPr/>
        </p:nvSpPr>
        <p:spPr>
          <a:xfrm>
            <a:off x="662766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9" name="pl129"/>
          <p:cNvSpPr/>
          <p:nvPr/>
        </p:nvSpPr>
        <p:spPr>
          <a:xfrm>
            <a:off x="668388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0" name="pl130"/>
          <p:cNvSpPr/>
          <p:nvPr/>
        </p:nvSpPr>
        <p:spPr>
          <a:xfrm>
            <a:off x="674010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1" name="pl131"/>
          <p:cNvSpPr/>
          <p:nvPr/>
        </p:nvSpPr>
        <p:spPr>
          <a:xfrm>
            <a:off x="679632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2" name="pl132"/>
          <p:cNvSpPr/>
          <p:nvPr/>
        </p:nvSpPr>
        <p:spPr>
          <a:xfrm>
            <a:off x="685253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3" name="pl133"/>
          <p:cNvSpPr/>
          <p:nvPr/>
        </p:nvSpPr>
        <p:spPr>
          <a:xfrm>
            <a:off x="690875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4" name="pl134"/>
          <p:cNvSpPr/>
          <p:nvPr/>
        </p:nvSpPr>
        <p:spPr>
          <a:xfrm>
            <a:off x="696497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5" name="pl135"/>
          <p:cNvSpPr/>
          <p:nvPr/>
        </p:nvSpPr>
        <p:spPr>
          <a:xfrm>
            <a:off x="702119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6" name="pl136"/>
          <p:cNvSpPr/>
          <p:nvPr/>
        </p:nvSpPr>
        <p:spPr>
          <a:xfrm>
            <a:off x="707740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7" name="pl137"/>
          <p:cNvSpPr/>
          <p:nvPr/>
        </p:nvSpPr>
        <p:spPr>
          <a:xfrm>
            <a:off x="713362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8" name="pl138"/>
          <p:cNvSpPr/>
          <p:nvPr/>
        </p:nvSpPr>
        <p:spPr>
          <a:xfrm>
            <a:off x="718984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9" name="pl139"/>
          <p:cNvSpPr/>
          <p:nvPr/>
        </p:nvSpPr>
        <p:spPr>
          <a:xfrm>
            <a:off x="724606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0" name="pl140"/>
          <p:cNvSpPr/>
          <p:nvPr/>
        </p:nvSpPr>
        <p:spPr>
          <a:xfrm>
            <a:off x="730227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1" name="pl141"/>
          <p:cNvSpPr/>
          <p:nvPr/>
        </p:nvSpPr>
        <p:spPr>
          <a:xfrm>
            <a:off x="735849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2" name="pl142"/>
          <p:cNvSpPr/>
          <p:nvPr/>
        </p:nvSpPr>
        <p:spPr>
          <a:xfrm>
            <a:off x="741471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3" name="pl143"/>
          <p:cNvSpPr/>
          <p:nvPr/>
        </p:nvSpPr>
        <p:spPr>
          <a:xfrm>
            <a:off x="747093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4" name="pl144"/>
          <p:cNvSpPr/>
          <p:nvPr/>
        </p:nvSpPr>
        <p:spPr>
          <a:xfrm>
            <a:off x="752714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5" name="pl145"/>
          <p:cNvSpPr/>
          <p:nvPr/>
        </p:nvSpPr>
        <p:spPr>
          <a:xfrm>
            <a:off x="758336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6" name="pl146"/>
          <p:cNvSpPr/>
          <p:nvPr/>
        </p:nvSpPr>
        <p:spPr>
          <a:xfrm>
            <a:off x="763958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7" name="pl147"/>
          <p:cNvSpPr/>
          <p:nvPr/>
        </p:nvSpPr>
        <p:spPr>
          <a:xfrm>
            <a:off x="769580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8" name="pl148"/>
          <p:cNvSpPr/>
          <p:nvPr/>
        </p:nvSpPr>
        <p:spPr>
          <a:xfrm>
            <a:off x="775201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9" name="pl149"/>
          <p:cNvSpPr/>
          <p:nvPr/>
        </p:nvSpPr>
        <p:spPr>
          <a:xfrm>
            <a:off x="780823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0" name="pl150"/>
          <p:cNvSpPr/>
          <p:nvPr/>
        </p:nvSpPr>
        <p:spPr>
          <a:xfrm>
            <a:off x="786445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1" name="pl151"/>
          <p:cNvSpPr/>
          <p:nvPr/>
        </p:nvSpPr>
        <p:spPr>
          <a:xfrm>
            <a:off x="792067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2" name="pl152"/>
          <p:cNvSpPr/>
          <p:nvPr/>
        </p:nvSpPr>
        <p:spPr>
          <a:xfrm>
            <a:off x="797688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3" name="pl153"/>
          <p:cNvSpPr/>
          <p:nvPr/>
        </p:nvSpPr>
        <p:spPr>
          <a:xfrm>
            <a:off x="803310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4" name="pl154"/>
          <p:cNvSpPr/>
          <p:nvPr/>
        </p:nvSpPr>
        <p:spPr>
          <a:xfrm>
            <a:off x="808932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5" name="pl155"/>
          <p:cNvSpPr/>
          <p:nvPr/>
        </p:nvSpPr>
        <p:spPr>
          <a:xfrm>
            <a:off x="814554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6" name="pl156"/>
          <p:cNvSpPr/>
          <p:nvPr/>
        </p:nvSpPr>
        <p:spPr>
          <a:xfrm>
            <a:off x="820175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7" name="pl157"/>
          <p:cNvSpPr/>
          <p:nvPr/>
        </p:nvSpPr>
        <p:spPr>
          <a:xfrm>
            <a:off x="825797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8" name="pl158"/>
          <p:cNvSpPr/>
          <p:nvPr/>
        </p:nvSpPr>
        <p:spPr>
          <a:xfrm>
            <a:off x="831419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9" name="pl159"/>
          <p:cNvSpPr/>
          <p:nvPr/>
        </p:nvSpPr>
        <p:spPr>
          <a:xfrm>
            <a:off x="837041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0" name="pl160"/>
          <p:cNvSpPr/>
          <p:nvPr/>
        </p:nvSpPr>
        <p:spPr>
          <a:xfrm>
            <a:off x="842662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1" name="pl161"/>
          <p:cNvSpPr/>
          <p:nvPr/>
        </p:nvSpPr>
        <p:spPr>
          <a:xfrm>
            <a:off x="848284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2" name="pl162"/>
          <p:cNvSpPr/>
          <p:nvPr/>
        </p:nvSpPr>
        <p:spPr>
          <a:xfrm>
            <a:off x="853906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3" name="pl163"/>
          <p:cNvSpPr/>
          <p:nvPr/>
        </p:nvSpPr>
        <p:spPr>
          <a:xfrm>
            <a:off x="859528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4" name="pl164"/>
          <p:cNvSpPr/>
          <p:nvPr/>
        </p:nvSpPr>
        <p:spPr>
          <a:xfrm>
            <a:off x="865149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5" name="pl165"/>
          <p:cNvSpPr/>
          <p:nvPr/>
        </p:nvSpPr>
        <p:spPr>
          <a:xfrm>
            <a:off x="870771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6" name="pl166"/>
          <p:cNvSpPr/>
          <p:nvPr/>
        </p:nvSpPr>
        <p:spPr>
          <a:xfrm>
            <a:off x="876393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7" name="pl167"/>
          <p:cNvSpPr/>
          <p:nvPr/>
        </p:nvSpPr>
        <p:spPr>
          <a:xfrm>
            <a:off x="882015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8" name="pl168"/>
          <p:cNvSpPr/>
          <p:nvPr/>
        </p:nvSpPr>
        <p:spPr>
          <a:xfrm>
            <a:off x="781050" y="5319710"/>
            <a:ext cx="7420707" cy="0"/>
          </a:xfrm>
          <a:custGeom>
            <a:avLst/>
            <a:gdLst/>
            <a:ahLst/>
            <a:cxnLst/>
            <a:rect l="0" t="0" r="0" b="0"/>
            <a:pathLst>
              <a:path w="7420707">
                <a:moveTo>
                  <a:pt x="0" y="0"/>
                </a:moveTo>
                <a:lnTo>
                  <a:pt x="7420707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9" name="pl169"/>
          <p:cNvSpPr/>
          <p:nvPr/>
        </p:nvSpPr>
        <p:spPr>
          <a:xfrm>
            <a:off x="78105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0" name="pl170"/>
          <p:cNvSpPr/>
          <p:nvPr/>
        </p:nvSpPr>
        <p:spPr>
          <a:xfrm>
            <a:off x="145565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1" name="pl171"/>
          <p:cNvSpPr/>
          <p:nvPr/>
        </p:nvSpPr>
        <p:spPr>
          <a:xfrm>
            <a:off x="213026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2" name="pl172"/>
          <p:cNvSpPr/>
          <p:nvPr/>
        </p:nvSpPr>
        <p:spPr>
          <a:xfrm>
            <a:off x="280487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3" name="pl173"/>
          <p:cNvSpPr/>
          <p:nvPr/>
        </p:nvSpPr>
        <p:spPr>
          <a:xfrm>
            <a:off x="347948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4" name="pl174"/>
          <p:cNvSpPr/>
          <p:nvPr/>
        </p:nvSpPr>
        <p:spPr>
          <a:xfrm>
            <a:off x="415409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5" name="pl175"/>
          <p:cNvSpPr/>
          <p:nvPr/>
        </p:nvSpPr>
        <p:spPr>
          <a:xfrm>
            <a:off x="482870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6" name="pl176"/>
          <p:cNvSpPr/>
          <p:nvPr/>
        </p:nvSpPr>
        <p:spPr>
          <a:xfrm>
            <a:off x="550331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7" name="pl177"/>
          <p:cNvSpPr/>
          <p:nvPr/>
        </p:nvSpPr>
        <p:spPr>
          <a:xfrm>
            <a:off x="617792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8" name="pl178"/>
          <p:cNvSpPr/>
          <p:nvPr/>
        </p:nvSpPr>
        <p:spPr>
          <a:xfrm>
            <a:off x="685253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9" name="pl179"/>
          <p:cNvSpPr/>
          <p:nvPr/>
        </p:nvSpPr>
        <p:spPr>
          <a:xfrm>
            <a:off x="752714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0" name="pl180"/>
          <p:cNvSpPr/>
          <p:nvPr/>
        </p:nvSpPr>
        <p:spPr>
          <a:xfrm>
            <a:off x="820175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1" name="tx181"/>
          <p:cNvSpPr/>
          <p:nvPr/>
        </p:nvSpPr>
        <p:spPr>
          <a:xfrm>
            <a:off x="1001844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2006</a:t>
            </a:r>
          </a:p>
        </p:txBody>
      </p:sp>
      <p:sp>
        <p:nvSpPr>
          <p:cNvPr id="182" name="tx182"/>
          <p:cNvSpPr/>
          <p:nvPr/>
        </p:nvSpPr>
        <p:spPr>
          <a:xfrm>
            <a:off x="1676454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2007</a:t>
            </a:r>
          </a:p>
        </p:txBody>
      </p:sp>
      <p:sp>
        <p:nvSpPr>
          <p:cNvPr id="183" name="tx183"/>
          <p:cNvSpPr/>
          <p:nvPr/>
        </p:nvSpPr>
        <p:spPr>
          <a:xfrm>
            <a:off x="2351064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2008</a:t>
            </a:r>
          </a:p>
        </p:txBody>
      </p:sp>
      <p:sp>
        <p:nvSpPr>
          <p:cNvPr id="184" name="tx184"/>
          <p:cNvSpPr/>
          <p:nvPr/>
        </p:nvSpPr>
        <p:spPr>
          <a:xfrm>
            <a:off x="3025674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2009</a:t>
            </a:r>
          </a:p>
        </p:txBody>
      </p:sp>
      <p:sp>
        <p:nvSpPr>
          <p:cNvPr id="185" name="tx185"/>
          <p:cNvSpPr/>
          <p:nvPr/>
        </p:nvSpPr>
        <p:spPr>
          <a:xfrm>
            <a:off x="3700284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2010</a:t>
            </a:r>
          </a:p>
        </p:txBody>
      </p:sp>
      <p:sp>
        <p:nvSpPr>
          <p:cNvPr id="186" name="tx186"/>
          <p:cNvSpPr/>
          <p:nvPr/>
        </p:nvSpPr>
        <p:spPr>
          <a:xfrm>
            <a:off x="4374893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2011</a:t>
            </a:r>
          </a:p>
        </p:txBody>
      </p:sp>
      <p:sp>
        <p:nvSpPr>
          <p:cNvPr id="187" name="tx187"/>
          <p:cNvSpPr/>
          <p:nvPr/>
        </p:nvSpPr>
        <p:spPr>
          <a:xfrm>
            <a:off x="5049503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2012</a:t>
            </a:r>
          </a:p>
        </p:txBody>
      </p:sp>
      <p:sp>
        <p:nvSpPr>
          <p:cNvPr id="188" name="tx188"/>
          <p:cNvSpPr/>
          <p:nvPr/>
        </p:nvSpPr>
        <p:spPr>
          <a:xfrm>
            <a:off x="5724113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2013</a:t>
            </a:r>
          </a:p>
        </p:txBody>
      </p:sp>
      <p:sp>
        <p:nvSpPr>
          <p:cNvPr id="189" name="tx189"/>
          <p:cNvSpPr/>
          <p:nvPr/>
        </p:nvSpPr>
        <p:spPr>
          <a:xfrm>
            <a:off x="6398723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2014</a:t>
            </a:r>
          </a:p>
        </p:txBody>
      </p:sp>
      <p:sp>
        <p:nvSpPr>
          <p:cNvPr id="190" name="tx190"/>
          <p:cNvSpPr/>
          <p:nvPr/>
        </p:nvSpPr>
        <p:spPr>
          <a:xfrm>
            <a:off x="7073333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2015</a:t>
            </a:r>
          </a:p>
        </p:txBody>
      </p:sp>
      <p:sp>
        <p:nvSpPr>
          <p:cNvPr id="191" name="tx191"/>
          <p:cNvSpPr/>
          <p:nvPr/>
        </p:nvSpPr>
        <p:spPr>
          <a:xfrm>
            <a:off x="7747942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2016</a:t>
            </a:r>
          </a:p>
        </p:txBody>
      </p:sp>
      <p:sp>
        <p:nvSpPr>
          <p:cNvPr id="192" name="tx192"/>
          <p:cNvSpPr/>
          <p:nvPr/>
        </p:nvSpPr>
        <p:spPr>
          <a:xfrm>
            <a:off x="8422552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193" name="pl193"/>
          <p:cNvSpPr/>
          <p:nvPr/>
        </p:nvSpPr>
        <p:spPr>
          <a:xfrm>
            <a:off x="781050" y="5270866"/>
            <a:ext cx="8039099" cy="0"/>
          </a:xfrm>
          <a:custGeom>
            <a:avLst/>
            <a:gdLst/>
            <a:ahLst/>
            <a:cxnLst/>
            <a:rect l="0" t="0" r="0" b="0"/>
            <a:pathLst>
              <a:path w="8039099">
                <a:moveTo>
                  <a:pt x="0" y="0"/>
                </a:moveTo>
                <a:lnTo>
                  <a:pt x="8039099" y="0"/>
                </a:lnTo>
                <a:lnTo>
                  <a:pt x="8039099" y="0"/>
                </a:lnTo>
              </a:path>
            </a:pathLst>
          </a:custGeom>
          <a:ln w="952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94" name="pl194"/>
          <p:cNvSpPr/>
          <p:nvPr/>
        </p:nvSpPr>
        <p:spPr>
          <a:xfrm>
            <a:off x="781050" y="4788622"/>
            <a:ext cx="8039099" cy="0"/>
          </a:xfrm>
          <a:custGeom>
            <a:avLst/>
            <a:gdLst/>
            <a:ahLst/>
            <a:cxnLst/>
            <a:rect l="0" t="0" r="0" b="0"/>
            <a:pathLst>
              <a:path w="8039099">
                <a:moveTo>
                  <a:pt x="0" y="0"/>
                </a:moveTo>
                <a:lnTo>
                  <a:pt x="8039099" y="0"/>
                </a:lnTo>
                <a:lnTo>
                  <a:pt x="8039099" y="0"/>
                </a:lnTo>
              </a:path>
            </a:pathLst>
          </a:custGeom>
          <a:ln w="952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95" name="pl195"/>
          <p:cNvSpPr/>
          <p:nvPr/>
        </p:nvSpPr>
        <p:spPr>
          <a:xfrm>
            <a:off x="781050" y="4306379"/>
            <a:ext cx="8039099" cy="0"/>
          </a:xfrm>
          <a:custGeom>
            <a:avLst/>
            <a:gdLst/>
            <a:ahLst/>
            <a:cxnLst/>
            <a:rect l="0" t="0" r="0" b="0"/>
            <a:pathLst>
              <a:path w="8039099">
                <a:moveTo>
                  <a:pt x="0" y="0"/>
                </a:moveTo>
                <a:lnTo>
                  <a:pt x="8039099" y="0"/>
                </a:lnTo>
                <a:lnTo>
                  <a:pt x="8039099" y="0"/>
                </a:lnTo>
              </a:path>
            </a:pathLst>
          </a:custGeom>
          <a:ln w="952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96" name="pl196"/>
          <p:cNvSpPr/>
          <p:nvPr/>
        </p:nvSpPr>
        <p:spPr>
          <a:xfrm>
            <a:off x="781050" y="3824135"/>
            <a:ext cx="8039099" cy="0"/>
          </a:xfrm>
          <a:custGeom>
            <a:avLst/>
            <a:gdLst/>
            <a:ahLst/>
            <a:cxnLst/>
            <a:rect l="0" t="0" r="0" b="0"/>
            <a:pathLst>
              <a:path w="8039099">
                <a:moveTo>
                  <a:pt x="0" y="0"/>
                </a:moveTo>
                <a:lnTo>
                  <a:pt x="8039099" y="0"/>
                </a:lnTo>
                <a:lnTo>
                  <a:pt x="8039099" y="0"/>
                </a:lnTo>
              </a:path>
            </a:pathLst>
          </a:custGeom>
          <a:ln w="952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97" name="pl197"/>
          <p:cNvSpPr/>
          <p:nvPr/>
        </p:nvSpPr>
        <p:spPr>
          <a:xfrm>
            <a:off x="781050" y="3341892"/>
            <a:ext cx="8039099" cy="0"/>
          </a:xfrm>
          <a:custGeom>
            <a:avLst/>
            <a:gdLst/>
            <a:ahLst/>
            <a:cxnLst/>
            <a:rect l="0" t="0" r="0" b="0"/>
            <a:pathLst>
              <a:path w="8039099">
                <a:moveTo>
                  <a:pt x="0" y="0"/>
                </a:moveTo>
                <a:lnTo>
                  <a:pt x="8039099" y="0"/>
                </a:lnTo>
                <a:lnTo>
                  <a:pt x="8039099" y="0"/>
                </a:lnTo>
              </a:path>
            </a:pathLst>
          </a:custGeom>
          <a:ln w="952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98" name="pl198"/>
          <p:cNvSpPr/>
          <p:nvPr/>
        </p:nvSpPr>
        <p:spPr>
          <a:xfrm>
            <a:off x="781050" y="2859648"/>
            <a:ext cx="8039099" cy="0"/>
          </a:xfrm>
          <a:custGeom>
            <a:avLst/>
            <a:gdLst/>
            <a:ahLst/>
            <a:cxnLst/>
            <a:rect l="0" t="0" r="0" b="0"/>
            <a:pathLst>
              <a:path w="8039099">
                <a:moveTo>
                  <a:pt x="0" y="0"/>
                </a:moveTo>
                <a:lnTo>
                  <a:pt x="8039099" y="0"/>
                </a:lnTo>
                <a:lnTo>
                  <a:pt x="8039099" y="0"/>
                </a:lnTo>
              </a:path>
            </a:pathLst>
          </a:custGeom>
          <a:ln w="952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99" name="pl199"/>
          <p:cNvSpPr/>
          <p:nvPr/>
        </p:nvSpPr>
        <p:spPr>
          <a:xfrm>
            <a:off x="781050" y="2377405"/>
            <a:ext cx="8039099" cy="0"/>
          </a:xfrm>
          <a:custGeom>
            <a:avLst/>
            <a:gdLst/>
            <a:ahLst/>
            <a:cxnLst/>
            <a:rect l="0" t="0" r="0" b="0"/>
            <a:pathLst>
              <a:path w="8039099">
                <a:moveTo>
                  <a:pt x="0" y="0"/>
                </a:moveTo>
                <a:lnTo>
                  <a:pt x="8039099" y="0"/>
                </a:lnTo>
                <a:lnTo>
                  <a:pt x="8039099" y="0"/>
                </a:lnTo>
              </a:path>
            </a:pathLst>
          </a:custGeom>
          <a:ln w="952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0" name="tx200"/>
          <p:cNvSpPr/>
          <p:nvPr/>
        </p:nvSpPr>
        <p:spPr>
          <a:xfrm>
            <a:off x="781050" y="1993750"/>
            <a:ext cx="1374358" cy="133945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Saldo, saisonbereinigt</a:t>
            </a:r>
          </a:p>
        </p:txBody>
      </p:sp>
      <p:sp>
        <p:nvSpPr>
          <p:cNvPr id="201" name="pl201"/>
          <p:cNvSpPr/>
          <p:nvPr/>
        </p:nvSpPr>
        <p:spPr>
          <a:xfrm>
            <a:off x="2218748" y="5815352"/>
            <a:ext cx="251459" cy="0"/>
          </a:xfrm>
          <a:custGeom>
            <a:avLst/>
            <a:gdLst/>
            <a:ahLst/>
            <a:cxnLst/>
            <a:rect l="0" t="0" r="0" b="0"/>
            <a:pathLst>
              <a:path w="251459">
                <a:moveTo>
                  <a:pt x="0" y="0"/>
                </a:moveTo>
                <a:lnTo>
                  <a:pt x="251459" y="0"/>
                </a:lnTo>
              </a:path>
            </a:pathLst>
          </a:custGeom>
          <a:ln w="28575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2" name="pl202"/>
          <p:cNvSpPr/>
          <p:nvPr/>
        </p:nvSpPr>
        <p:spPr>
          <a:xfrm>
            <a:off x="4002847" y="5815352"/>
            <a:ext cx="251459" cy="0"/>
          </a:xfrm>
          <a:custGeom>
            <a:avLst/>
            <a:gdLst/>
            <a:ahLst/>
            <a:cxnLst/>
            <a:rect l="0" t="0" r="0" b="0"/>
            <a:pathLst>
              <a:path w="251459">
                <a:moveTo>
                  <a:pt x="0" y="0"/>
                </a:moveTo>
                <a:lnTo>
                  <a:pt x="251459" y="0"/>
                </a:lnTo>
              </a:path>
            </a:pathLst>
          </a:custGeom>
          <a:ln w="28575" cap="rnd">
            <a:solidFill>
              <a:srgbClr val="91056A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3" name="pl203"/>
          <p:cNvSpPr/>
          <p:nvPr/>
        </p:nvSpPr>
        <p:spPr>
          <a:xfrm>
            <a:off x="5786947" y="5815352"/>
            <a:ext cx="251460" cy="0"/>
          </a:xfrm>
          <a:custGeom>
            <a:avLst/>
            <a:gdLst/>
            <a:ahLst/>
            <a:cxnLst/>
            <a:rect l="0" t="0" r="0" b="0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28575" cap="rnd">
            <a:solidFill>
              <a:srgbClr val="72791C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4" name="tx204"/>
          <p:cNvSpPr/>
          <p:nvPr/>
        </p:nvSpPr>
        <p:spPr>
          <a:xfrm>
            <a:off x="2595938" y="5734091"/>
            <a:ext cx="799776" cy="13215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Vorprodukte </a:t>
            </a:r>
          </a:p>
        </p:txBody>
      </p:sp>
      <p:sp>
        <p:nvSpPr>
          <p:cNvPr id="205" name="tx205"/>
          <p:cNvSpPr/>
          <p:nvPr/>
        </p:nvSpPr>
        <p:spPr>
          <a:xfrm>
            <a:off x="4380037" y="5734091"/>
            <a:ext cx="1281179" cy="13215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Investitionsprodukte </a:t>
            </a:r>
          </a:p>
        </p:txBody>
      </p:sp>
      <p:sp>
        <p:nvSpPr>
          <p:cNvPr id="206" name="tx206"/>
          <p:cNvSpPr/>
          <p:nvPr/>
        </p:nvSpPr>
        <p:spPr>
          <a:xfrm>
            <a:off x="6164137" y="5734091"/>
            <a:ext cx="1094820" cy="13215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Konsumprodukte </a:t>
            </a:r>
          </a:p>
        </p:txBody>
      </p: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2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Gesch</a:t>
            </a:r>
            <a:r>
              <a:rPr lang="de-DE" dirty="0" smtClean="0"/>
              <a:t>ä</a:t>
            </a:r>
            <a:r>
              <a:rPr dirty="0" smtClean="0"/>
              <a:t>ftslage</a:t>
            </a:r>
            <a:r>
              <a:rPr dirty="0"/>
              <a:t>: </a:t>
            </a:r>
            <a:r>
              <a:rPr dirty="0" smtClean="0"/>
              <a:t>H</a:t>
            </a:r>
            <a:r>
              <a:rPr lang="de-DE" dirty="0" smtClean="0"/>
              <a:t>ö</a:t>
            </a:r>
            <a:r>
              <a:rPr dirty="0" smtClean="0"/>
              <a:t>henmeter </a:t>
            </a:r>
            <a:r>
              <a:rPr dirty="0"/>
              <a:t>gegen Vorjahr</a:t>
            </a:r>
          </a:p>
        </p:txBody>
      </p:sp>
      <p:sp>
        <p:nvSpPr>
          <p:cNvPr id="2" name="Footer 2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3912"/>
            <a:ext cx="86868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Order </a:t>
            </a:r>
            <a:r>
              <a:rPr lang="de-DE" dirty="0" err="1" smtClean="0"/>
              <a:t>books</a:t>
            </a:r>
            <a:r>
              <a:rPr dirty="0" smtClean="0"/>
              <a:t>: </a:t>
            </a:r>
            <a:r>
              <a:rPr lang="de-DE" dirty="0" smtClean="0"/>
              <a:t>Assessment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202" name="pl4"/>
            <p:cNvSpPr/>
            <p:nvPr/>
          </p:nvSpPr>
          <p:spPr>
            <a:xfrm>
              <a:off x="781050" y="2792584"/>
              <a:ext cx="7758012" cy="2155231"/>
            </a:xfrm>
            <a:custGeom>
              <a:avLst/>
              <a:gdLst/>
              <a:ahLst/>
              <a:cxnLst/>
              <a:rect l="0" t="0" r="0" b="0"/>
              <a:pathLst>
                <a:path w="7758012" h="2155231">
                  <a:moveTo>
                    <a:pt x="0" y="867606"/>
                  </a:moveTo>
                  <a:lnTo>
                    <a:pt x="56217" y="840088"/>
                  </a:lnTo>
                  <a:lnTo>
                    <a:pt x="112434" y="801601"/>
                  </a:lnTo>
                  <a:lnTo>
                    <a:pt x="168652" y="640361"/>
                  </a:lnTo>
                  <a:lnTo>
                    <a:pt x="224869" y="772037"/>
                  </a:lnTo>
                  <a:lnTo>
                    <a:pt x="281087" y="670498"/>
                  </a:lnTo>
                  <a:lnTo>
                    <a:pt x="337304" y="615609"/>
                  </a:lnTo>
                  <a:lnTo>
                    <a:pt x="393522" y="544392"/>
                  </a:lnTo>
                  <a:lnTo>
                    <a:pt x="449739" y="423933"/>
                  </a:lnTo>
                  <a:lnTo>
                    <a:pt x="505957" y="444743"/>
                  </a:lnTo>
                  <a:lnTo>
                    <a:pt x="562174" y="195469"/>
                  </a:lnTo>
                  <a:lnTo>
                    <a:pt x="618392" y="579450"/>
                  </a:lnTo>
                  <a:lnTo>
                    <a:pt x="674609" y="450458"/>
                  </a:lnTo>
                  <a:lnTo>
                    <a:pt x="730827" y="428606"/>
                  </a:lnTo>
                  <a:lnTo>
                    <a:pt x="787044" y="301985"/>
                  </a:lnTo>
                  <a:lnTo>
                    <a:pt x="843262" y="386829"/>
                  </a:lnTo>
                  <a:lnTo>
                    <a:pt x="899479" y="385899"/>
                  </a:lnTo>
                  <a:lnTo>
                    <a:pt x="955697" y="351800"/>
                  </a:lnTo>
                  <a:lnTo>
                    <a:pt x="1011914" y="353038"/>
                  </a:lnTo>
                  <a:lnTo>
                    <a:pt x="1068132" y="196837"/>
                  </a:lnTo>
                  <a:lnTo>
                    <a:pt x="1124349" y="244446"/>
                  </a:lnTo>
                  <a:lnTo>
                    <a:pt x="1180567" y="430061"/>
                  </a:lnTo>
                  <a:lnTo>
                    <a:pt x="1236784" y="361015"/>
                  </a:lnTo>
                  <a:lnTo>
                    <a:pt x="1293002" y="371013"/>
                  </a:lnTo>
                  <a:lnTo>
                    <a:pt x="1349219" y="236666"/>
                  </a:lnTo>
                  <a:lnTo>
                    <a:pt x="1405437" y="153973"/>
                  </a:lnTo>
                  <a:lnTo>
                    <a:pt x="1461654" y="372015"/>
                  </a:lnTo>
                  <a:lnTo>
                    <a:pt x="1517872" y="236961"/>
                  </a:lnTo>
                  <a:lnTo>
                    <a:pt x="1574089" y="0"/>
                  </a:lnTo>
                  <a:lnTo>
                    <a:pt x="1630306" y="440200"/>
                  </a:lnTo>
                  <a:lnTo>
                    <a:pt x="1686524" y="438576"/>
                  </a:lnTo>
                  <a:lnTo>
                    <a:pt x="1742741" y="639496"/>
                  </a:lnTo>
                  <a:lnTo>
                    <a:pt x="1798959" y="605740"/>
                  </a:lnTo>
                  <a:lnTo>
                    <a:pt x="1855176" y="432798"/>
                  </a:lnTo>
                  <a:lnTo>
                    <a:pt x="1911394" y="443275"/>
                  </a:lnTo>
                  <a:lnTo>
                    <a:pt x="1967611" y="803862"/>
                  </a:lnTo>
                  <a:lnTo>
                    <a:pt x="2023829" y="1298508"/>
                  </a:lnTo>
                  <a:lnTo>
                    <a:pt x="2080046" y="1486368"/>
                  </a:lnTo>
                  <a:lnTo>
                    <a:pt x="2136264" y="1600942"/>
                  </a:lnTo>
                  <a:lnTo>
                    <a:pt x="2192481" y="2155231"/>
                  </a:lnTo>
                  <a:lnTo>
                    <a:pt x="2248699" y="1748542"/>
                  </a:lnTo>
                  <a:lnTo>
                    <a:pt x="2304916" y="1795669"/>
                  </a:lnTo>
                  <a:lnTo>
                    <a:pt x="2361134" y="1957647"/>
                  </a:lnTo>
                  <a:lnTo>
                    <a:pt x="2417351" y="1882722"/>
                  </a:lnTo>
                  <a:lnTo>
                    <a:pt x="2473569" y="1800191"/>
                  </a:lnTo>
                  <a:lnTo>
                    <a:pt x="2529786" y="1667352"/>
                  </a:lnTo>
                  <a:lnTo>
                    <a:pt x="2586004" y="1573025"/>
                  </a:lnTo>
                  <a:lnTo>
                    <a:pt x="2642221" y="1388926"/>
                  </a:lnTo>
                  <a:lnTo>
                    <a:pt x="2698439" y="1327244"/>
                  </a:lnTo>
                  <a:lnTo>
                    <a:pt x="2754656" y="1230411"/>
                  </a:lnTo>
                  <a:lnTo>
                    <a:pt x="2810874" y="1161175"/>
                  </a:lnTo>
                  <a:lnTo>
                    <a:pt x="2867091" y="931648"/>
                  </a:lnTo>
                  <a:lnTo>
                    <a:pt x="2923309" y="899643"/>
                  </a:lnTo>
                  <a:lnTo>
                    <a:pt x="2979526" y="810228"/>
                  </a:lnTo>
                  <a:lnTo>
                    <a:pt x="3035744" y="541024"/>
                  </a:lnTo>
                  <a:lnTo>
                    <a:pt x="3091961" y="616144"/>
                  </a:lnTo>
                  <a:lnTo>
                    <a:pt x="3148179" y="717858"/>
                  </a:lnTo>
                  <a:lnTo>
                    <a:pt x="3204396" y="529050"/>
                  </a:lnTo>
                  <a:lnTo>
                    <a:pt x="3260613" y="563723"/>
                  </a:lnTo>
                  <a:lnTo>
                    <a:pt x="3316831" y="578139"/>
                  </a:lnTo>
                  <a:lnTo>
                    <a:pt x="3373048" y="639865"/>
                  </a:lnTo>
                  <a:lnTo>
                    <a:pt x="3429266" y="798988"/>
                  </a:lnTo>
                  <a:lnTo>
                    <a:pt x="3485483" y="450934"/>
                  </a:lnTo>
                  <a:lnTo>
                    <a:pt x="3541701" y="511133"/>
                  </a:lnTo>
                  <a:lnTo>
                    <a:pt x="3597918" y="557326"/>
                  </a:lnTo>
                  <a:lnTo>
                    <a:pt x="3654136" y="549567"/>
                  </a:lnTo>
                  <a:lnTo>
                    <a:pt x="3710353" y="545996"/>
                  </a:lnTo>
                  <a:lnTo>
                    <a:pt x="3766571" y="424966"/>
                  </a:lnTo>
                  <a:lnTo>
                    <a:pt x="3822788" y="379917"/>
                  </a:lnTo>
                  <a:lnTo>
                    <a:pt x="3879006" y="652677"/>
                  </a:lnTo>
                  <a:lnTo>
                    <a:pt x="3935223" y="781867"/>
                  </a:lnTo>
                  <a:lnTo>
                    <a:pt x="3991441" y="803634"/>
                  </a:lnTo>
                  <a:lnTo>
                    <a:pt x="4047658" y="719948"/>
                  </a:lnTo>
                  <a:lnTo>
                    <a:pt x="4103876" y="790822"/>
                  </a:lnTo>
                  <a:lnTo>
                    <a:pt x="4160093" y="791466"/>
                  </a:lnTo>
                  <a:lnTo>
                    <a:pt x="4216311" y="861539"/>
                  </a:lnTo>
                  <a:lnTo>
                    <a:pt x="4272528" y="1019191"/>
                  </a:lnTo>
                  <a:lnTo>
                    <a:pt x="4328746" y="958160"/>
                  </a:lnTo>
                  <a:lnTo>
                    <a:pt x="4384963" y="909698"/>
                  </a:lnTo>
                  <a:lnTo>
                    <a:pt x="4441181" y="1018956"/>
                  </a:lnTo>
                  <a:lnTo>
                    <a:pt x="4497398" y="949954"/>
                  </a:lnTo>
                  <a:lnTo>
                    <a:pt x="4553616" y="1062919"/>
                  </a:lnTo>
                  <a:lnTo>
                    <a:pt x="4609833" y="877165"/>
                  </a:lnTo>
                  <a:lnTo>
                    <a:pt x="4666051" y="959662"/>
                  </a:lnTo>
                  <a:lnTo>
                    <a:pt x="4722268" y="969437"/>
                  </a:lnTo>
                  <a:lnTo>
                    <a:pt x="4778486" y="937610"/>
                  </a:lnTo>
                  <a:lnTo>
                    <a:pt x="4834703" y="1122226"/>
                  </a:lnTo>
                  <a:lnTo>
                    <a:pt x="4890920" y="1228034"/>
                  </a:lnTo>
                  <a:lnTo>
                    <a:pt x="4947138" y="1120463"/>
                  </a:lnTo>
                  <a:lnTo>
                    <a:pt x="5003355" y="1121821"/>
                  </a:lnTo>
                  <a:lnTo>
                    <a:pt x="5059573" y="1494082"/>
                  </a:lnTo>
                  <a:lnTo>
                    <a:pt x="5115790" y="1273833"/>
                  </a:lnTo>
                  <a:lnTo>
                    <a:pt x="5172008" y="1240586"/>
                  </a:lnTo>
                  <a:lnTo>
                    <a:pt x="5228225" y="1252068"/>
                  </a:lnTo>
                  <a:lnTo>
                    <a:pt x="5284443" y="1263247"/>
                  </a:lnTo>
                  <a:lnTo>
                    <a:pt x="5340660" y="1081788"/>
                  </a:lnTo>
                  <a:lnTo>
                    <a:pt x="5396878" y="1049912"/>
                  </a:lnTo>
                  <a:lnTo>
                    <a:pt x="5453095" y="1082182"/>
                  </a:lnTo>
                  <a:lnTo>
                    <a:pt x="5509313" y="1028159"/>
                  </a:lnTo>
                  <a:lnTo>
                    <a:pt x="5565530" y="1115322"/>
                  </a:lnTo>
                  <a:lnTo>
                    <a:pt x="5621748" y="926684"/>
                  </a:lnTo>
                  <a:lnTo>
                    <a:pt x="5677965" y="1006639"/>
                  </a:lnTo>
                  <a:lnTo>
                    <a:pt x="5734183" y="1050222"/>
                  </a:lnTo>
                  <a:lnTo>
                    <a:pt x="5790400" y="1044349"/>
                  </a:lnTo>
                  <a:lnTo>
                    <a:pt x="5846618" y="1170440"/>
                  </a:lnTo>
                  <a:lnTo>
                    <a:pt x="5902835" y="1084343"/>
                  </a:lnTo>
                  <a:lnTo>
                    <a:pt x="5959053" y="1078374"/>
                  </a:lnTo>
                  <a:lnTo>
                    <a:pt x="6015270" y="1094701"/>
                  </a:lnTo>
                  <a:lnTo>
                    <a:pt x="6071488" y="1121987"/>
                  </a:lnTo>
                  <a:lnTo>
                    <a:pt x="6127705" y="1251945"/>
                  </a:lnTo>
                  <a:lnTo>
                    <a:pt x="6183923" y="1194678"/>
                  </a:lnTo>
                  <a:lnTo>
                    <a:pt x="6240140" y="1239417"/>
                  </a:lnTo>
                  <a:lnTo>
                    <a:pt x="6296358" y="1308296"/>
                  </a:lnTo>
                  <a:lnTo>
                    <a:pt x="6352575" y="1436987"/>
                  </a:lnTo>
                  <a:lnTo>
                    <a:pt x="6408793" y="1442703"/>
                  </a:lnTo>
                  <a:lnTo>
                    <a:pt x="6465010" y="1501101"/>
                  </a:lnTo>
                  <a:lnTo>
                    <a:pt x="6521227" y="1444562"/>
                  </a:lnTo>
                  <a:lnTo>
                    <a:pt x="6577445" y="1472867"/>
                  </a:lnTo>
                  <a:lnTo>
                    <a:pt x="6633662" y="1391589"/>
                  </a:lnTo>
                  <a:lnTo>
                    <a:pt x="6689880" y="1615064"/>
                  </a:lnTo>
                  <a:lnTo>
                    <a:pt x="6746097" y="1636362"/>
                  </a:lnTo>
                  <a:lnTo>
                    <a:pt x="6802315" y="1517908"/>
                  </a:lnTo>
                  <a:lnTo>
                    <a:pt x="6858532" y="1608987"/>
                  </a:lnTo>
                  <a:lnTo>
                    <a:pt x="6914750" y="1578245"/>
                  </a:lnTo>
                  <a:lnTo>
                    <a:pt x="6970967" y="1605232"/>
                  </a:lnTo>
                  <a:lnTo>
                    <a:pt x="7027185" y="1547709"/>
                  </a:lnTo>
                  <a:lnTo>
                    <a:pt x="7083402" y="1507603"/>
                  </a:lnTo>
                  <a:lnTo>
                    <a:pt x="7139620" y="1479070"/>
                  </a:lnTo>
                  <a:lnTo>
                    <a:pt x="7195837" y="1509691"/>
                  </a:lnTo>
                  <a:lnTo>
                    <a:pt x="7252055" y="1446041"/>
                  </a:lnTo>
                  <a:lnTo>
                    <a:pt x="7308272" y="1608916"/>
                  </a:lnTo>
                  <a:lnTo>
                    <a:pt x="7364490" y="1666305"/>
                  </a:lnTo>
                  <a:lnTo>
                    <a:pt x="7420707" y="1616627"/>
                  </a:lnTo>
                  <a:lnTo>
                    <a:pt x="7476925" y="1628664"/>
                  </a:lnTo>
                  <a:lnTo>
                    <a:pt x="7533142" y="1617893"/>
                  </a:lnTo>
                  <a:lnTo>
                    <a:pt x="7589360" y="1442435"/>
                  </a:lnTo>
                  <a:lnTo>
                    <a:pt x="7645577" y="1469086"/>
                  </a:lnTo>
                  <a:lnTo>
                    <a:pt x="7701795" y="1366848"/>
                  </a:lnTo>
                  <a:lnTo>
                    <a:pt x="7758012" y="1358423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3" name="pl5"/>
            <p:cNvSpPr/>
            <p:nvPr/>
          </p:nvSpPr>
          <p:spPr>
            <a:xfrm>
              <a:off x="781050" y="2278204"/>
              <a:ext cx="7758012" cy="2924524"/>
            </a:xfrm>
            <a:custGeom>
              <a:avLst/>
              <a:gdLst/>
              <a:ahLst/>
              <a:cxnLst/>
              <a:rect l="0" t="0" r="0" b="0"/>
              <a:pathLst>
                <a:path w="7758012" h="2924524">
                  <a:moveTo>
                    <a:pt x="0" y="1146591"/>
                  </a:moveTo>
                  <a:lnTo>
                    <a:pt x="56217" y="1010253"/>
                  </a:lnTo>
                  <a:lnTo>
                    <a:pt x="112434" y="911791"/>
                  </a:lnTo>
                  <a:lnTo>
                    <a:pt x="168652" y="877707"/>
                  </a:lnTo>
                  <a:lnTo>
                    <a:pt x="224869" y="869939"/>
                  </a:lnTo>
                  <a:lnTo>
                    <a:pt x="281087" y="534855"/>
                  </a:lnTo>
                  <a:lnTo>
                    <a:pt x="337304" y="717821"/>
                  </a:lnTo>
                  <a:lnTo>
                    <a:pt x="393522" y="773629"/>
                  </a:lnTo>
                  <a:lnTo>
                    <a:pt x="449739" y="667028"/>
                  </a:lnTo>
                  <a:lnTo>
                    <a:pt x="505957" y="0"/>
                  </a:lnTo>
                  <a:lnTo>
                    <a:pt x="562174" y="174405"/>
                  </a:lnTo>
                  <a:lnTo>
                    <a:pt x="618392" y="673831"/>
                  </a:lnTo>
                  <a:lnTo>
                    <a:pt x="674609" y="23150"/>
                  </a:lnTo>
                  <a:lnTo>
                    <a:pt x="730827" y="167311"/>
                  </a:lnTo>
                  <a:lnTo>
                    <a:pt x="787044" y="446808"/>
                  </a:lnTo>
                  <a:lnTo>
                    <a:pt x="843262" y="728319"/>
                  </a:lnTo>
                  <a:lnTo>
                    <a:pt x="899479" y="545246"/>
                  </a:lnTo>
                  <a:lnTo>
                    <a:pt x="955697" y="552023"/>
                  </a:lnTo>
                  <a:lnTo>
                    <a:pt x="1011914" y="583483"/>
                  </a:lnTo>
                  <a:lnTo>
                    <a:pt x="1068132" y="488021"/>
                  </a:lnTo>
                  <a:lnTo>
                    <a:pt x="1124349" y="494180"/>
                  </a:lnTo>
                  <a:lnTo>
                    <a:pt x="1180567" y="700221"/>
                  </a:lnTo>
                  <a:lnTo>
                    <a:pt x="1236784" y="702673"/>
                  </a:lnTo>
                  <a:lnTo>
                    <a:pt x="1293002" y="576766"/>
                  </a:lnTo>
                  <a:lnTo>
                    <a:pt x="1349219" y="661212"/>
                  </a:lnTo>
                  <a:lnTo>
                    <a:pt x="1405437" y="724497"/>
                  </a:lnTo>
                  <a:lnTo>
                    <a:pt x="1461654" y="731152"/>
                  </a:lnTo>
                  <a:lnTo>
                    <a:pt x="1517872" y="988869"/>
                  </a:lnTo>
                  <a:lnTo>
                    <a:pt x="1574089" y="1023579"/>
                  </a:lnTo>
                  <a:lnTo>
                    <a:pt x="1630306" y="1127450"/>
                  </a:lnTo>
                  <a:lnTo>
                    <a:pt x="1686524" y="1184529"/>
                  </a:lnTo>
                  <a:lnTo>
                    <a:pt x="1742741" y="1351749"/>
                  </a:lnTo>
                  <a:lnTo>
                    <a:pt x="1798959" y="1549407"/>
                  </a:lnTo>
                  <a:lnTo>
                    <a:pt x="1855176" y="1648706"/>
                  </a:lnTo>
                  <a:lnTo>
                    <a:pt x="1911394" y="1767171"/>
                  </a:lnTo>
                  <a:lnTo>
                    <a:pt x="1967611" y="1923627"/>
                  </a:lnTo>
                  <a:lnTo>
                    <a:pt x="2023829" y="2153891"/>
                  </a:lnTo>
                  <a:lnTo>
                    <a:pt x="2080046" y="2626086"/>
                  </a:lnTo>
                  <a:lnTo>
                    <a:pt x="2136264" y="2590984"/>
                  </a:lnTo>
                  <a:lnTo>
                    <a:pt x="2192481" y="2728670"/>
                  </a:lnTo>
                  <a:lnTo>
                    <a:pt x="2248699" y="2832109"/>
                  </a:lnTo>
                  <a:lnTo>
                    <a:pt x="2304916" y="2924524"/>
                  </a:lnTo>
                  <a:lnTo>
                    <a:pt x="2361134" y="2909212"/>
                  </a:lnTo>
                  <a:lnTo>
                    <a:pt x="2417351" y="2903465"/>
                  </a:lnTo>
                  <a:lnTo>
                    <a:pt x="2473569" y="2780152"/>
                  </a:lnTo>
                  <a:lnTo>
                    <a:pt x="2529786" y="2756064"/>
                  </a:lnTo>
                  <a:lnTo>
                    <a:pt x="2586004" y="2641776"/>
                  </a:lnTo>
                  <a:lnTo>
                    <a:pt x="2642221" y="2747304"/>
                  </a:lnTo>
                  <a:lnTo>
                    <a:pt x="2698439" y="2587203"/>
                  </a:lnTo>
                  <a:lnTo>
                    <a:pt x="2754656" y="2536644"/>
                  </a:lnTo>
                  <a:lnTo>
                    <a:pt x="2810874" y="2411587"/>
                  </a:lnTo>
                  <a:lnTo>
                    <a:pt x="2867091" y="2013273"/>
                  </a:lnTo>
                  <a:lnTo>
                    <a:pt x="2923309" y="1864929"/>
                  </a:lnTo>
                  <a:lnTo>
                    <a:pt x="2979526" y="1540232"/>
                  </a:lnTo>
                  <a:lnTo>
                    <a:pt x="3035744" y="1438141"/>
                  </a:lnTo>
                  <a:lnTo>
                    <a:pt x="3091961" y="1437128"/>
                  </a:lnTo>
                  <a:lnTo>
                    <a:pt x="3148179" y="1379481"/>
                  </a:lnTo>
                  <a:lnTo>
                    <a:pt x="3204396" y="1311825"/>
                  </a:lnTo>
                  <a:lnTo>
                    <a:pt x="3260613" y="1424092"/>
                  </a:lnTo>
                  <a:lnTo>
                    <a:pt x="3316831" y="1381174"/>
                  </a:lnTo>
                  <a:lnTo>
                    <a:pt x="3373048" y="1433281"/>
                  </a:lnTo>
                  <a:lnTo>
                    <a:pt x="3429266" y="1598774"/>
                  </a:lnTo>
                  <a:lnTo>
                    <a:pt x="3485483" y="1312026"/>
                  </a:lnTo>
                  <a:lnTo>
                    <a:pt x="3541701" y="1217137"/>
                  </a:lnTo>
                  <a:lnTo>
                    <a:pt x="3597918" y="1292539"/>
                  </a:lnTo>
                  <a:lnTo>
                    <a:pt x="3654136" y="1168870"/>
                  </a:lnTo>
                  <a:lnTo>
                    <a:pt x="3710353" y="1665472"/>
                  </a:lnTo>
                  <a:lnTo>
                    <a:pt x="3766571" y="1640651"/>
                  </a:lnTo>
                  <a:lnTo>
                    <a:pt x="3822788" y="1639811"/>
                  </a:lnTo>
                  <a:lnTo>
                    <a:pt x="3879006" y="1747479"/>
                  </a:lnTo>
                  <a:lnTo>
                    <a:pt x="3935223" y="1865151"/>
                  </a:lnTo>
                  <a:lnTo>
                    <a:pt x="3991441" y="1878192"/>
                  </a:lnTo>
                  <a:lnTo>
                    <a:pt x="4047658" y="1919428"/>
                  </a:lnTo>
                  <a:lnTo>
                    <a:pt x="4103876" y="1801243"/>
                  </a:lnTo>
                  <a:lnTo>
                    <a:pt x="4160093" y="1633746"/>
                  </a:lnTo>
                  <a:lnTo>
                    <a:pt x="4216311" y="1881496"/>
                  </a:lnTo>
                  <a:lnTo>
                    <a:pt x="4272528" y="1917543"/>
                  </a:lnTo>
                  <a:lnTo>
                    <a:pt x="4328746" y="2010971"/>
                  </a:lnTo>
                  <a:lnTo>
                    <a:pt x="4384963" y="2021991"/>
                  </a:lnTo>
                  <a:lnTo>
                    <a:pt x="4441181" y="1987852"/>
                  </a:lnTo>
                  <a:lnTo>
                    <a:pt x="4497398" y="2023036"/>
                  </a:lnTo>
                  <a:lnTo>
                    <a:pt x="4553616" y="1987265"/>
                  </a:lnTo>
                  <a:lnTo>
                    <a:pt x="4609833" y="1967127"/>
                  </a:lnTo>
                  <a:lnTo>
                    <a:pt x="4666051" y="2025085"/>
                  </a:lnTo>
                  <a:lnTo>
                    <a:pt x="4722268" y="1934924"/>
                  </a:lnTo>
                  <a:lnTo>
                    <a:pt x="4778486" y="1964417"/>
                  </a:lnTo>
                  <a:lnTo>
                    <a:pt x="4834703" y="1995558"/>
                  </a:lnTo>
                  <a:lnTo>
                    <a:pt x="4890920" y="2124992"/>
                  </a:lnTo>
                  <a:lnTo>
                    <a:pt x="4947138" y="1995374"/>
                  </a:lnTo>
                  <a:lnTo>
                    <a:pt x="5003355" y="1798818"/>
                  </a:lnTo>
                  <a:lnTo>
                    <a:pt x="5059573" y="1726991"/>
                  </a:lnTo>
                  <a:lnTo>
                    <a:pt x="5115790" y="1904068"/>
                  </a:lnTo>
                  <a:lnTo>
                    <a:pt x="5172008" y="2168608"/>
                  </a:lnTo>
                  <a:lnTo>
                    <a:pt x="5228225" y="1846434"/>
                  </a:lnTo>
                  <a:lnTo>
                    <a:pt x="5284443" y="1669709"/>
                  </a:lnTo>
                  <a:lnTo>
                    <a:pt x="5340660" y="1493708"/>
                  </a:lnTo>
                  <a:lnTo>
                    <a:pt x="5396878" y="1481588"/>
                  </a:lnTo>
                  <a:lnTo>
                    <a:pt x="5453095" y="1562478"/>
                  </a:lnTo>
                  <a:lnTo>
                    <a:pt x="5509313" y="1561136"/>
                  </a:lnTo>
                  <a:lnTo>
                    <a:pt x="5565530" y="1673648"/>
                  </a:lnTo>
                  <a:lnTo>
                    <a:pt x="5621748" y="1712683"/>
                  </a:lnTo>
                  <a:lnTo>
                    <a:pt x="5677965" y="1819720"/>
                  </a:lnTo>
                  <a:lnTo>
                    <a:pt x="5734183" y="1794442"/>
                  </a:lnTo>
                  <a:lnTo>
                    <a:pt x="5790400" y="1637269"/>
                  </a:lnTo>
                  <a:lnTo>
                    <a:pt x="5846618" y="1722584"/>
                  </a:lnTo>
                  <a:lnTo>
                    <a:pt x="5902835" y="1625763"/>
                  </a:lnTo>
                  <a:lnTo>
                    <a:pt x="5959053" y="1653824"/>
                  </a:lnTo>
                  <a:lnTo>
                    <a:pt x="6015270" y="1995841"/>
                  </a:lnTo>
                  <a:lnTo>
                    <a:pt x="6071488" y="1731804"/>
                  </a:lnTo>
                  <a:lnTo>
                    <a:pt x="6127705" y="1810508"/>
                  </a:lnTo>
                  <a:lnTo>
                    <a:pt x="6183923" y="1785836"/>
                  </a:lnTo>
                  <a:lnTo>
                    <a:pt x="6240140" y="1934511"/>
                  </a:lnTo>
                  <a:lnTo>
                    <a:pt x="6296358" y="1865051"/>
                  </a:lnTo>
                  <a:lnTo>
                    <a:pt x="6352575" y="2063140"/>
                  </a:lnTo>
                  <a:lnTo>
                    <a:pt x="6408793" y="1868215"/>
                  </a:lnTo>
                  <a:lnTo>
                    <a:pt x="6465010" y="1664588"/>
                  </a:lnTo>
                  <a:lnTo>
                    <a:pt x="6521227" y="1958443"/>
                  </a:lnTo>
                  <a:lnTo>
                    <a:pt x="6577445" y="1973647"/>
                  </a:lnTo>
                  <a:lnTo>
                    <a:pt x="6633662" y="1887143"/>
                  </a:lnTo>
                  <a:lnTo>
                    <a:pt x="6689880" y="1871362"/>
                  </a:lnTo>
                  <a:lnTo>
                    <a:pt x="6746097" y="1820142"/>
                  </a:lnTo>
                  <a:lnTo>
                    <a:pt x="6802315" y="1806821"/>
                  </a:lnTo>
                  <a:lnTo>
                    <a:pt x="6858532" y="1763675"/>
                  </a:lnTo>
                  <a:lnTo>
                    <a:pt x="6914750" y="1585952"/>
                  </a:lnTo>
                  <a:lnTo>
                    <a:pt x="6970967" y="1628284"/>
                  </a:lnTo>
                  <a:lnTo>
                    <a:pt x="7027185" y="1638064"/>
                  </a:lnTo>
                  <a:lnTo>
                    <a:pt x="7083402" y="1553916"/>
                  </a:lnTo>
                  <a:lnTo>
                    <a:pt x="7139620" y="1571146"/>
                  </a:lnTo>
                  <a:lnTo>
                    <a:pt x="7195837" y="1555887"/>
                  </a:lnTo>
                  <a:lnTo>
                    <a:pt x="7252055" y="1537654"/>
                  </a:lnTo>
                  <a:lnTo>
                    <a:pt x="7308272" y="1727792"/>
                  </a:lnTo>
                  <a:lnTo>
                    <a:pt x="7364490" y="1614245"/>
                  </a:lnTo>
                  <a:lnTo>
                    <a:pt x="7420707" y="1754354"/>
                  </a:lnTo>
                  <a:lnTo>
                    <a:pt x="7476925" y="1668386"/>
                  </a:lnTo>
                  <a:lnTo>
                    <a:pt x="7533142" y="1675432"/>
                  </a:lnTo>
                  <a:lnTo>
                    <a:pt x="7589360" y="1389684"/>
                  </a:lnTo>
                  <a:lnTo>
                    <a:pt x="7645577" y="1393772"/>
                  </a:lnTo>
                  <a:lnTo>
                    <a:pt x="7701795" y="1149698"/>
                  </a:lnTo>
                  <a:lnTo>
                    <a:pt x="7758012" y="1275873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196127"/>
              <a:ext cx="0" cy="2807861"/>
            </a:xfrm>
            <a:custGeom>
              <a:avLst/>
              <a:gdLst/>
              <a:ahLst/>
              <a:cxnLst/>
              <a:rect l="0" t="0" r="0" b="0"/>
              <a:pathLst>
                <a:path h="2807861">
                  <a:moveTo>
                    <a:pt x="0" y="2807861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500398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44241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880844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31927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275769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219612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tx14"/>
            <p:cNvSpPr/>
            <p:nvPr/>
          </p:nvSpPr>
          <p:spPr>
            <a:xfrm>
              <a:off x="462009" y="4965591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-60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62009" y="4404018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-40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62009" y="3842446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555155" y="3280874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496900" y="2719301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496900" y="2157729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20" name="pl20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8372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8934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94970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0059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0621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1183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1745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2307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2870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13432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13994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14556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15118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1568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16243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16805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1736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17929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18491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190539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19616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20178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20740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21302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21864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224270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22989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2355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24113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246757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25237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25800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26362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269244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27486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28048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28610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291731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29735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302974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30859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3142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31984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32546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33108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33670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34232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34794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35357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35919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36481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37043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37605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38167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38730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39292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398544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40416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4097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41540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421031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42665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pl84"/>
            <p:cNvSpPr/>
            <p:nvPr/>
          </p:nvSpPr>
          <p:spPr>
            <a:xfrm>
              <a:off x="432275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pl85"/>
            <p:cNvSpPr/>
            <p:nvPr/>
          </p:nvSpPr>
          <p:spPr>
            <a:xfrm>
              <a:off x="43789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pl86"/>
            <p:cNvSpPr/>
            <p:nvPr/>
          </p:nvSpPr>
          <p:spPr>
            <a:xfrm>
              <a:off x="44351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" name="pl87"/>
            <p:cNvSpPr/>
            <p:nvPr/>
          </p:nvSpPr>
          <p:spPr>
            <a:xfrm>
              <a:off x="44914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" name="pl88"/>
            <p:cNvSpPr/>
            <p:nvPr/>
          </p:nvSpPr>
          <p:spPr>
            <a:xfrm>
              <a:off x="454762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pl89"/>
            <p:cNvSpPr/>
            <p:nvPr/>
          </p:nvSpPr>
          <p:spPr>
            <a:xfrm>
              <a:off x="46038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46600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471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47724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4828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488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49411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49973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505357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51097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51660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52222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527844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53346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pl103"/>
            <p:cNvSpPr/>
            <p:nvPr/>
          </p:nvSpPr>
          <p:spPr>
            <a:xfrm>
              <a:off x="539088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104"/>
            <p:cNvSpPr/>
            <p:nvPr/>
          </p:nvSpPr>
          <p:spPr>
            <a:xfrm>
              <a:off x="54471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5503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pl106"/>
            <p:cNvSpPr/>
            <p:nvPr/>
          </p:nvSpPr>
          <p:spPr>
            <a:xfrm>
              <a:off x="55595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107"/>
            <p:cNvSpPr/>
            <p:nvPr/>
          </p:nvSpPr>
          <p:spPr>
            <a:xfrm>
              <a:off x="56157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" name="pl108"/>
            <p:cNvSpPr/>
            <p:nvPr/>
          </p:nvSpPr>
          <p:spPr>
            <a:xfrm>
              <a:off x="56719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pl109"/>
            <p:cNvSpPr/>
            <p:nvPr/>
          </p:nvSpPr>
          <p:spPr>
            <a:xfrm>
              <a:off x="57281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110"/>
            <p:cNvSpPr/>
            <p:nvPr/>
          </p:nvSpPr>
          <p:spPr>
            <a:xfrm>
              <a:off x="57844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" name="pl111"/>
            <p:cNvSpPr/>
            <p:nvPr/>
          </p:nvSpPr>
          <p:spPr>
            <a:xfrm>
              <a:off x="584062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" name="pl112"/>
            <p:cNvSpPr/>
            <p:nvPr/>
          </p:nvSpPr>
          <p:spPr>
            <a:xfrm>
              <a:off x="58968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" name="pl113"/>
            <p:cNvSpPr/>
            <p:nvPr/>
          </p:nvSpPr>
          <p:spPr>
            <a:xfrm>
              <a:off x="59530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" name="pl114"/>
            <p:cNvSpPr/>
            <p:nvPr/>
          </p:nvSpPr>
          <p:spPr>
            <a:xfrm>
              <a:off x="60092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" name="pl115"/>
            <p:cNvSpPr/>
            <p:nvPr/>
          </p:nvSpPr>
          <p:spPr>
            <a:xfrm>
              <a:off x="606549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" name="pl116"/>
            <p:cNvSpPr/>
            <p:nvPr/>
          </p:nvSpPr>
          <p:spPr>
            <a:xfrm>
              <a:off x="61217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" name="pl117"/>
            <p:cNvSpPr/>
            <p:nvPr/>
          </p:nvSpPr>
          <p:spPr>
            <a:xfrm>
              <a:off x="6177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" name="pl118"/>
            <p:cNvSpPr/>
            <p:nvPr/>
          </p:nvSpPr>
          <p:spPr>
            <a:xfrm>
              <a:off x="62341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" name="pl119"/>
            <p:cNvSpPr/>
            <p:nvPr/>
          </p:nvSpPr>
          <p:spPr>
            <a:xfrm>
              <a:off x="62903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" name="pl120"/>
            <p:cNvSpPr/>
            <p:nvPr/>
          </p:nvSpPr>
          <p:spPr>
            <a:xfrm>
              <a:off x="63465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" name="pl121"/>
            <p:cNvSpPr/>
            <p:nvPr/>
          </p:nvSpPr>
          <p:spPr>
            <a:xfrm>
              <a:off x="64027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" name="pl122"/>
            <p:cNvSpPr/>
            <p:nvPr/>
          </p:nvSpPr>
          <p:spPr>
            <a:xfrm>
              <a:off x="6459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" name="pl123"/>
            <p:cNvSpPr/>
            <p:nvPr/>
          </p:nvSpPr>
          <p:spPr>
            <a:xfrm>
              <a:off x="65152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" name="pl124"/>
            <p:cNvSpPr/>
            <p:nvPr/>
          </p:nvSpPr>
          <p:spPr>
            <a:xfrm>
              <a:off x="65714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" name="pl125"/>
            <p:cNvSpPr/>
            <p:nvPr/>
          </p:nvSpPr>
          <p:spPr>
            <a:xfrm>
              <a:off x="66276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" name="pl126"/>
            <p:cNvSpPr/>
            <p:nvPr/>
          </p:nvSpPr>
          <p:spPr>
            <a:xfrm>
              <a:off x="668388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" name="pl127"/>
            <p:cNvSpPr/>
            <p:nvPr/>
          </p:nvSpPr>
          <p:spPr>
            <a:xfrm>
              <a:off x="67401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" name="pl128"/>
            <p:cNvSpPr/>
            <p:nvPr/>
          </p:nvSpPr>
          <p:spPr>
            <a:xfrm>
              <a:off x="67963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" name="pl129"/>
            <p:cNvSpPr/>
            <p:nvPr/>
          </p:nvSpPr>
          <p:spPr>
            <a:xfrm>
              <a:off x="6852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" name="pl130"/>
            <p:cNvSpPr/>
            <p:nvPr/>
          </p:nvSpPr>
          <p:spPr>
            <a:xfrm>
              <a:off x="690875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1" name="pl131"/>
            <p:cNvSpPr/>
            <p:nvPr/>
          </p:nvSpPr>
          <p:spPr>
            <a:xfrm>
              <a:off x="69649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2" name="pl132"/>
            <p:cNvSpPr/>
            <p:nvPr/>
          </p:nvSpPr>
          <p:spPr>
            <a:xfrm>
              <a:off x="70211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3" name="pl133"/>
            <p:cNvSpPr/>
            <p:nvPr/>
          </p:nvSpPr>
          <p:spPr>
            <a:xfrm>
              <a:off x="70774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4" name="pl134"/>
            <p:cNvSpPr/>
            <p:nvPr/>
          </p:nvSpPr>
          <p:spPr>
            <a:xfrm>
              <a:off x="713362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" name="pl135"/>
            <p:cNvSpPr/>
            <p:nvPr/>
          </p:nvSpPr>
          <p:spPr>
            <a:xfrm>
              <a:off x="71898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6" name="pl136"/>
            <p:cNvSpPr/>
            <p:nvPr/>
          </p:nvSpPr>
          <p:spPr>
            <a:xfrm>
              <a:off x="7246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7" name="pl137"/>
            <p:cNvSpPr/>
            <p:nvPr/>
          </p:nvSpPr>
          <p:spPr>
            <a:xfrm>
              <a:off x="73022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" name="pl138"/>
            <p:cNvSpPr/>
            <p:nvPr/>
          </p:nvSpPr>
          <p:spPr>
            <a:xfrm>
              <a:off x="735849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9" name="pl139"/>
            <p:cNvSpPr/>
            <p:nvPr/>
          </p:nvSpPr>
          <p:spPr>
            <a:xfrm>
              <a:off x="74147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0" name="pl140"/>
            <p:cNvSpPr/>
            <p:nvPr/>
          </p:nvSpPr>
          <p:spPr>
            <a:xfrm>
              <a:off x="74709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1" name="pl141"/>
            <p:cNvSpPr/>
            <p:nvPr/>
          </p:nvSpPr>
          <p:spPr>
            <a:xfrm>
              <a:off x="75271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2" name="pl142"/>
            <p:cNvSpPr/>
            <p:nvPr/>
          </p:nvSpPr>
          <p:spPr>
            <a:xfrm>
              <a:off x="75833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" name="pl143"/>
            <p:cNvSpPr/>
            <p:nvPr/>
          </p:nvSpPr>
          <p:spPr>
            <a:xfrm>
              <a:off x="76395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4" name="pl144"/>
            <p:cNvSpPr/>
            <p:nvPr/>
          </p:nvSpPr>
          <p:spPr>
            <a:xfrm>
              <a:off x="769580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5" name="pl145"/>
            <p:cNvSpPr/>
            <p:nvPr/>
          </p:nvSpPr>
          <p:spPr>
            <a:xfrm>
              <a:off x="77520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6" name="pl146"/>
            <p:cNvSpPr/>
            <p:nvPr/>
          </p:nvSpPr>
          <p:spPr>
            <a:xfrm>
              <a:off x="78082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7" name="pl147"/>
            <p:cNvSpPr/>
            <p:nvPr/>
          </p:nvSpPr>
          <p:spPr>
            <a:xfrm>
              <a:off x="7864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8" name="pl148"/>
            <p:cNvSpPr/>
            <p:nvPr/>
          </p:nvSpPr>
          <p:spPr>
            <a:xfrm>
              <a:off x="79206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9" name="pl149"/>
            <p:cNvSpPr/>
            <p:nvPr/>
          </p:nvSpPr>
          <p:spPr>
            <a:xfrm>
              <a:off x="79768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0" name="pl150"/>
            <p:cNvSpPr/>
            <p:nvPr/>
          </p:nvSpPr>
          <p:spPr>
            <a:xfrm>
              <a:off x="8033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1" name="pl151"/>
            <p:cNvSpPr/>
            <p:nvPr/>
          </p:nvSpPr>
          <p:spPr>
            <a:xfrm>
              <a:off x="80893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2" name="pl152"/>
            <p:cNvSpPr/>
            <p:nvPr/>
          </p:nvSpPr>
          <p:spPr>
            <a:xfrm>
              <a:off x="81455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3" name="pl153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4" name="pl154"/>
            <p:cNvSpPr/>
            <p:nvPr/>
          </p:nvSpPr>
          <p:spPr>
            <a:xfrm>
              <a:off x="82579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5" name="pl155"/>
            <p:cNvSpPr/>
            <p:nvPr/>
          </p:nvSpPr>
          <p:spPr>
            <a:xfrm>
              <a:off x="83141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6" name="pl156"/>
            <p:cNvSpPr/>
            <p:nvPr/>
          </p:nvSpPr>
          <p:spPr>
            <a:xfrm>
              <a:off x="83704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7" name="pl157"/>
            <p:cNvSpPr/>
            <p:nvPr/>
          </p:nvSpPr>
          <p:spPr>
            <a:xfrm>
              <a:off x="842662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8" name="pl158"/>
            <p:cNvSpPr/>
            <p:nvPr/>
          </p:nvSpPr>
          <p:spPr>
            <a:xfrm>
              <a:off x="84828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9" name="pl159"/>
            <p:cNvSpPr/>
            <p:nvPr/>
          </p:nvSpPr>
          <p:spPr>
            <a:xfrm>
              <a:off x="85390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0" name="pl160"/>
            <p:cNvSpPr/>
            <p:nvPr/>
          </p:nvSpPr>
          <p:spPr>
            <a:xfrm>
              <a:off x="85952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1" name="pl161"/>
            <p:cNvSpPr/>
            <p:nvPr/>
          </p:nvSpPr>
          <p:spPr>
            <a:xfrm>
              <a:off x="865149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2" name="pl162"/>
            <p:cNvSpPr/>
            <p:nvPr/>
          </p:nvSpPr>
          <p:spPr>
            <a:xfrm>
              <a:off x="87077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3" name="pl163"/>
            <p:cNvSpPr/>
            <p:nvPr/>
          </p:nvSpPr>
          <p:spPr>
            <a:xfrm>
              <a:off x="87639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4" name="pl164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5" name="pl165"/>
            <p:cNvSpPr/>
            <p:nvPr/>
          </p:nvSpPr>
          <p:spPr>
            <a:xfrm>
              <a:off x="781050" y="5319710"/>
              <a:ext cx="7420707" cy="0"/>
            </a:xfrm>
            <a:custGeom>
              <a:avLst/>
              <a:gdLst/>
              <a:ahLst/>
              <a:cxnLst/>
              <a:rect l="0" t="0" r="0" b="0"/>
              <a:pathLst>
                <a:path w="7420707">
                  <a:moveTo>
                    <a:pt x="0" y="0"/>
                  </a:moveTo>
                  <a:lnTo>
                    <a:pt x="7420707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6" name="pl166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7" name="pl167"/>
            <p:cNvSpPr/>
            <p:nvPr/>
          </p:nvSpPr>
          <p:spPr>
            <a:xfrm>
              <a:off x="14556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8" name="pl168"/>
            <p:cNvSpPr/>
            <p:nvPr/>
          </p:nvSpPr>
          <p:spPr>
            <a:xfrm>
              <a:off x="21302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9" name="pl169"/>
            <p:cNvSpPr/>
            <p:nvPr/>
          </p:nvSpPr>
          <p:spPr>
            <a:xfrm>
              <a:off x="28048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0" name="pl170"/>
            <p:cNvSpPr/>
            <p:nvPr/>
          </p:nvSpPr>
          <p:spPr>
            <a:xfrm>
              <a:off x="34794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1" name="pl171"/>
            <p:cNvSpPr/>
            <p:nvPr/>
          </p:nvSpPr>
          <p:spPr>
            <a:xfrm>
              <a:off x="41540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2" name="pl172"/>
            <p:cNvSpPr/>
            <p:nvPr/>
          </p:nvSpPr>
          <p:spPr>
            <a:xfrm>
              <a:off x="4828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3" name="pl173"/>
            <p:cNvSpPr/>
            <p:nvPr/>
          </p:nvSpPr>
          <p:spPr>
            <a:xfrm>
              <a:off x="5503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" name="pl174"/>
            <p:cNvSpPr/>
            <p:nvPr/>
          </p:nvSpPr>
          <p:spPr>
            <a:xfrm>
              <a:off x="6177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5" name="pl175"/>
            <p:cNvSpPr/>
            <p:nvPr/>
          </p:nvSpPr>
          <p:spPr>
            <a:xfrm>
              <a:off x="6852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6" name="pl176"/>
            <p:cNvSpPr/>
            <p:nvPr/>
          </p:nvSpPr>
          <p:spPr>
            <a:xfrm>
              <a:off x="75271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7" name="pl177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8" name="tx178"/>
            <p:cNvSpPr/>
            <p:nvPr/>
          </p:nvSpPr>
          <p:spPr>
            <a:xfrm>
              <a:off x="10018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179" name="tx179"/>
            <p:cNvSpPr/>
            <p:nvPr/>
          </p:nvSpPr>
          <p:spPr>
            <a:xfrm>
              <a:off x="167645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180" name="tx180"/>
            <p:cNvSpPr/>
            <p:nvPr/>
          </p:nvSpPr>
          <p:spPr>
            <a:xfrm>
              <a:off x="235106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181" name="tx181"/>
            <p:cNvSpPr/>
            <p:nvPr/>
          </p:nvSpPr>
          <p:spPr>
            <a:xfrm>
              <a:off x="302567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182" name="tx182"/>
            <p:cNvSpPr/>
            <p:nvPr/>
          </p:nvSpPr>
          <p:spPr>
            <a:xfrm>
              <a:off x="370028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183" name="tx183"/>
            <p:cNvSpPr/>
            <p:nvPr/>
          </p:nvSpPr>
          <p:spPr>
            <a:xfrm>
              <a:off x="437489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184" name="tx184"/>
            <p:cNvSpPr/>
            <p:nvPr/>
          </p:nvSpPr>
          <p:spPr>
            <a:xfrm>
              <a:off x="504950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185" name="tx185"/>
            <p:cNvSpPr/>
            <p:nvPr/>
          </p:nvSpPr>
          <p:spPr>
            <a:xfrm>
              <a:off x="572411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186" name="tx186"/>
            <p:cNvSpPr/>
            <p:nvPr/>
          </p:nvSpPr>
          <p:spPr>
            <a:xfrm>
              <a:off x="63987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187" name="tx187"/>
            <p:cNvSpPr/>
            <p:nvPr/>
          </p:nvSpPr>
          <p:spPr>
            <a:xfrm>
              <a:off x="707333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188" name="tx188"/>
            <p:cNvSpPr/>
            <p:nvPr/>
          </p:nvSpPr>
          <p:spPr>
            <a:xfrm>
              <a:off x="774794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189" name="tx189"/>
            <p:cNvSpPr/>
            <p:nvPr/>
          </p:nvSpPr>
          <p:spPr>
            <a:xfrm>
              <a:off x="842255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190" name="pl190"/>
            <p:cNvSpPr/>
            <p:nvPr/>
          </p:nvSpPr>
          <p:spPr>
            <a:xfrm>
              <a:off x="781050" y="500398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1" name="pl191"/>
            <p:cNvSpPr/>
            <p:nvPr/>
          </p:nvSpPr>
          <p:spPr>
            <a:xfrm>
              <a:off x="781050" y="444241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2" name="pl192"/>
            <p:cNvSpPr/>
            <p:nvPr/>
          </p:nvSpPr>
          <p:spPr>
            <a:xfrm>
              <a:off x="781050" y="3880844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3" name="pl193"/>
            <p:cNvSpPr/>
            <p:nvPr/>
          </p:nvSpPr>
          <p:spPr>
            <a:xfrm>
              <a:off x="781050" y="331927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4" name="pl194"/>
            <p:cNvSpPr/>
            <p:nvPr/>
          </p:nvSpPr>
          <p:spPr>
            <a:xfrm>
              <a:off x="781050" y="275769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5" name="pl195"/>
            <p:cNvSpPr/>
            <p:nvPr/>
          </p:nvSpPr>
          <p:spPr>
            <a:xfrm>
              <a:off x="781050" y="2196127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6" name="tx196"/>
            <p:cNvSpPr/>
            <p:nvPr/>
          </p:nvSpPr>
          <p:spPr>
            <a:xfrm>
              <a:off x="781050" y="1993750"/>
              <a:ext cx="1374358" cy="1339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Saldo, saisonbereinigt</a:t>
              </a:r>
            </a:p>
          </p:txBody>
        </p:sp>
        <p:sp>
          <p:nvSpPr>
            <p:cNvPr id="197" name="pl197"/>
            <p:cNvSpPr/>
            <p:nvPr/>
          </p:nvSpPr>
          <p:spPr>
            <a:xfrm>
              <a:off x="3390335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8" name="pl198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9" name="tx199"/>
            <p:cNvSpPr/>
            <p:nvPr/>
          </p:nvSpPr>
          <p:spPr>
            <a:xfrm>
              <a:off x="3767525" y="5761277"/>
              <a:ext cx="1001641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binnenorientiert </a:t>
              </a:r>
            </a:p>
          </p:txBody>
        </p:sp>
        <p:sp>
          <p:nvSpPr>
            <p:cNvPr id="200" name="tx200"/>
            <p:cNvSpPr/>
            <p:nvPr/>
          </p:nvSpPr>
          <p:spPr>
            <a:xfrm>
              <a:off x="5272087" y="5734091"/>
              <a:ext cx="970489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exportorientiert 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err="1" smtClean="0"/>
              <a:t>Utilization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44" name="pl4"/>
            <p:cNvSpPr/>
            <p:nvPr/>
          </p:nvSpPr>
          <p:spPr>
            <a:xfrm>
              <a:off x="781050" y="3101492"/>
              <a:ext cx="0" cy="2218217"/>
            </a:xfrm>
            <a:custGeom>
              <a:avLst/>
              <a:gdLst/>
              <a:ahLst/>
              <a:cxnLst/>
              <a:rect l="0" t="0" r="0" b="0"/>
              <a:pathLst>
                <a:path h="2218217">
                  <a:moveTo>
                    <a:pt x="0" y="2218217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5" name="pl5"/>
            <p:cNvSpPr/>
            <p:nvPr/>
          </p:nvSpPr>
          <p:spPr>
            <a:xfrm>
              <a:off x="952094" y="2832947"/>
              <a:ext cx="0" cy="2486762"/>
            </a:xfrm>
            <a:custGeom>
              <a:avLst/>
              <a:gdLst/>
              <a:ahLst/>
              <a:cxnLst/>
              <a:rect l="0" t="0" r="0" b="0"/>
              <a:pathLst>
                <a:path h="2486762">
                  <a:moveTo>
                    <a:pt x="0" y="2486762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1123139" y="2997810"/>
              <a:ext cx="0" cy="2321899"/>
            </a:xfrm>
            <a:custGeom>
              <a:avLst/>
              <a:gdLst/>
              <a:ahLst/>
              <a:cxnLst/>
              <a:rect l="0" t="0" r="0" b="0"/>
              <a:pathLst>
                <a:path h="2321899">
                  <a:moveTo>
                    <a:pt x="0" y="2321899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1294184" y="2553774"/>
              <a:ext cx="0" cy="2765935"/>
            </a:xfrm>
            <a:custGeom>
              <a:avLst/>
              <a:gdLst/>
              <a:ahLst/>
              <a:cxnLst/>
              <a:rect l="0" t="0" r="0" b="0"/>
              <a:pathLst>
                <a:path h="2765935">
                  <a:moveTo>
                    <a:pt x="0" y="2765935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1465228" y="2496234"/>
              <a:ext cx="0" cy="2823475"/>
            </a:xfrm>
            <a:custGeom>
              <a:avLst/>
              <a:gdLst/>
              <a:ahLst/>
              <a:cxnLst/>
              <a:rect l="0" t="0" r="0" b="0"/>
              <a:pathLst>
                <a:path h="2823475">
                  <a:moveTo>
                    <a:pt x="0" y="2823475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1636273" y="2278204"/>
              <a:ext cx="0" cy="3041505"/>
            </a:xfrm>
            <a:custGeom>
              <a:avLst/>
              <a:gdLst/>
              <a:ahLst/>
              <a:cxnLst/>
              <a:rect l="0" t="0" r="0" b="0"/>
              <a:pathLst>
                <a:path h="3041505">
                  <a:moveTo>
                    <a:pt x="0" y="3041505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1807318" y="2407135"/>
              <a:ext cx="0" cy="2912574"/>
            </a:xfrm>
            <a:custGeom>
              <a:avLst/>
              <a:gdLst/>
              <a:ahLst/>
              <a:cxnLst/>
              <a:rect l="0" t="0" r="0" b="0"/>
              <a:pathLst>
                <a:path h="2912574">
                  <a:moveTo>
                    <a:pt x="0" y="2912574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1978362" y="2565163"/>
              <a:ext cx="0" cy="2754546"/>
            </a:xfrm>
            <a:custGeom>
              <a:avLst/>
              <a:gdLst/>
              <a:ahLst/>
              <a:cxnLst/>
              <a:rect l="0" t="0" r="0" b="0"/>
              <a:pathLst>
                <a:path h="2754546">
                  <a:moveTo>
                    <a:pt x="0" y="2754546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2149407" y="2466007"/>
              <a:ext cx="0" cy="2853702"/>
            </a:xfrm>
            <a:custGeom>
              <a:avLst/>
              <a:gdLst/>
              <a:ahLst/>
              <a:cxnLst/>
              <a:rect l="0" t="0" r="0" b="0"/>
              <a:pathLst>
                <a:path h="2853702">
                  <a:moveTo>
                    <a:pt x="0" y="2853702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2320452" y="2582484"/>
              <a:ext cx="0" cy="2737225"/>
            </a:xfrm>
            <a:custGeom>
              <a:avLst/>
              <a:gdLst/>
              <a:ahLst/>
              <a:cxnLst/>
              <a:rect l="0" t="0" r="0" b="0"/>
              <a:pathLst>
                <a:path h="2737225">
                  <a:moveTo>
                    <a:pt x="0" y="2737225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pl14"/>
            <p:cNvSpPr/>
            <p:nvPr/>
          </p:nvSpPr>
          <p:spPr>
            <a:xfrm>
              <a:off x="2491496" y="2697123"/>
              <a:ext cx="0" cy="2622586"/>
            </a:xfrm>
            <a:custGeom>
              <a:avLst/>
              <a:gdLst/>
              <a:ahLst/>
              <a:cxnLst/>
              <a:rect l="0" t="0" r="0" b="0"/>
              <a:pathLst>
                <a:path h="2622586">
                  <a:moveTo>
                    <a:pt x="0" y="2622586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pl15"/>
            <p:cNvSpPr/>
            <p:nvPr/>
          </p:nvSpPr>
          <p:spPr>
            <a:xfrm>
              <a:off x="2662541" y="3080384"/>
              <a:ext cx="0" cy="2239325"/>
            </a:xfrm>
            <a:custGeom>
              <a:avLst/>
              <a:gdLst/>
              <a:ahLst/>
              <a:cxnLst/>
              <a:rect l="0" t="0" r="0" b="0"/>
              <a:pathLst>
                <a:path h="2239325">
                  <a:moveTo>
                    <a:pt x="0" y="2239325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pl16"/>
            <p:cNvSpPr/>
            <p:nvPr/>
          </p:nvSpPr>
          <p:spPr>
            <a:xfrm>
              <a:off x="2833586" y="3827696"/>
              <a:ext cx="0" cy="1492013"/>
            </a:xfrm>
            <a:custGeom>
              <a:avLst/>
              <a:gdLst/>
              <a:ahLst/>
              <a:cxnLst/>
              <a:rect l="0" t="0" r="0" b="0"/>
              <a:pathLst>
                <a:path h="1492013">
                  <a:moveTo>
                    <a:pt x="0" y="1492013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pl17"/>
            <p:cNvSpPr/>
            <p:nvPr/>
          </p:nvSpPr>
          <p:spPr>
            <a:xfrm>
              <a:off x="3004630" y="4854103"/>
              <a:ext cx="0" cy="465606"/>
            </a:xfrm>
            <a:custGeom>
              <a:avLst/>
              <a:gdLst/>
              <a:ahLst/>
              <a:cxnLst/>
              <a:rect l="0" t="0" r="0" b="0"/>
              <a:pathLst>
                <a:path h="465606">
                  <a:moveTo>
                    <a:pt x="0" y="465606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pl18"/>
            <p:cNvSpPr/>
            <p:nvPr/>
          </p:nvSpPr>
          <p:spPr>
            <a:xfrm>
              <a:off x="3175675" y="5202729"/>
              <a:ext cx="0" cy="116980"/>
            </a:xfrm>
            <a:custGeom>
              <a:avLst/>
              <a:gdLst/>
              <a:ahLst/>
              <a:cxnLst/>
              <a:rect l="0" t="0" r="0" b="0"/>
              <a:pathLst>
                <a:path h="116980">
                  <a:moveTo>
                    <a:pt x="0" y="116980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pl19"/>
            <p:cNvSpPr/>
            <p:nvPr/>
          </p:nvSpPr>
          <p:spPr>
            <a:xfrm>
              <a:off x="3346720" y="5103682"/>
              <a:ext cx="0" cy="216027"/>
            </a:xfrm>
            <a:custGeom>
              <a:avLst/>
              <a:gdLst/>
              <a:ahLst/>
              <a:cxnLst/>
              <a:rect l="0" t="0" r="0" b="0"/>
              <a:pathLst>
                <a:path h="216027">
                  <a:moveTo>
                    <a:pt x="0" y="216027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3517764" y="4926974"/>
              <a:ext cx="0" cy="392735"/>
            </a:xfrm>
            <a:custGeom>
              <a:avLst/>
              <a:gdLst/>
              <a:ahLst/>
              <a:cxnLst/>
              <a:rect l="0" t="0" r="0" b="0"/>
              <a:pathLst>
                <a:path h="392735">
                  <a:moveTo>
                    <a:pt x="0" y="392735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3688809" y="4208556"/>
              <a:ext cx="0" cy="1111153"/>
            </a:xfrm>
            <a:custGeom>
              <a:avLst/>
              <a:gdLst/>
              <a:ahLst/>
              <a:cxnLst/>
              <a:rect l="0" t="0" r="0" b="0"/>
              <a:pathLst>
                <a:path h="1111153">
                  <a:moveTo>
                    <a:pt x="0" y="1111153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3859854" y="3717562"/>
              <a:ext cx="0" cy="1602147"/>
            </a:xfrm>
            <a:custGeom>
              <a:avLst/>
              <a:gdLst/>
              <a:ahLst/>
              <a:cxnLst/>
              <a:rect l="0" t="0" r="0" b="0"/>
              <a:pathLst>
                <a:path h="1602147">
                  <a:moveTo>
                    <a:pt x="0" y="1602147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4030898" y="3417767"/>
              <a:ext cx="0" cy="1901942"/>
            </a:xfrm>
            <a:custGeom>
              <a:avLst/>
              <a:gdLst/>
              <a:ahLst/>
              <a:cxnLst/>
              <a:rect l="0" t="0" r="0" b="0"/>
              <a:pathLst>
                <a:path h="1901942">
                  <a:moveTo>
                    <a:pt x="0" y="1901942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4201943" y="3315989"/>
              <a:ext cx="0" cy="2003720"/>
            </a:xfrm>
            <a:custGeom>
              <a:avLst/>
              <a:gdLst/>
              <a:ahLst/>
              <a:cxnLst/>
              <a:rect l="0" t="0" r="0" b="0"/>
              <a:pathLst>
                <a:path h="2003720">
                  <a:moveTo>
                    <a:pt x="0" y="2003720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4372988" y="3167598"/>
              <a:ext cx="0" cy="2152111"/>
            </a:xfrm>
            <a:custGeom>
              <a:avLst/>
              <a:gdLst/>
              <a:ahLst/>
              <a:cxnLst/>
              <a:rect l="0" t="0" r="0" b="0"/>
              <a:pathLst>
                <a:path h="2152111">
                  <a:moveTo>
                    <a:pt x="0" y="2152111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4544032" y="3192824"/>
              <a:ext cx="0" cy="2126885"/>
            </a:xfrm>
            <a:custGeom>
              <a:avLst/>
              <a:gdLst/>
              <a:ahLst/>
              <a:cxnLst/>
              <a:rect l="0" t="0" r="0" b="0"/>
              <a:pathLst>
                <a:path h="2126885">
                  <a:moveTo>
                    <a:pt x="0" y="2126885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4715077" y="3575093"/>
              <a:ext cx="0" cy="1744616"/>
            </a:xfrm>
            <a:custGeom>
              <a:avLst/>
              <a:gdLst/>
              <a:ahLst/>
              <a:cxnLst/>
              <a:rect l="0" t="0" r="0" b="0"/>
              <a:pathLst>
                <a:path h="1744616">
                  <a:moveTo>
                    <a:pt x="0" y="1744616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4886122" y="3595948"/>
              <a:ext cx="0" cy="1723761"/>
            </a:xfrm>
            <a:custGeom>
              <a:avLst/>
              <a:gdLst/>
              <a:ahLst/>
              <a:cxnLst/>
              <a:rect l="0" t="0" r="0" b="0"/>
              <a:pathLst>
                <a:path h="1723761">
                  <a:moveTo>
                    <a:pt x="0" y="1723761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5057167" y="3867270"/>
              <a:ext cx="0" cy="1452439"/>
            </a:xfrm>
            <a:custGeom>
              <a:avLst/>
              <a:gdLst/>
              <a:ahLst/>
              <a:cxnLst/>
              <a:rect l="0" t="0" r="0" b="0"/>
              <a:pathLst>
                <a:path h="1452439">
                  <a:moveTo>
                    <a:pt x="0" y="1452439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5228211" y="4153388"/>
              <a:ext cx="0" cy="1166321"/>
            </a:xfrm>
            <a:custGeom>
              <a:avLst/>
              <a:gdLst/>
              <a:ahLst/>
              <a:cxnLst/>
              <a:rect l="0" t="0" r="0" b="0"/>
              <a:pathLst>
                <a:path h="1166321">
                  <a:moveTo>
                    <a:pt x="0" y="1166321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5399256" y="4275949"/>
              <a:ext cx="0" cy="1043760"/>
            </a:xfrm>
            <a:custGeom>
              <a:avLst/>
              <a:gdLst/>
              <a:ahLst/>
              <a:cxnLst/>
              <a:rect l="0" t="0" r="0" b="0"/>
              <a:pathLst>
                <a:path h="1043760">
                  <a:moveTo>
                    <a:pt x="0" y="1043760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5570301" y="4331185"/>
              <a:ext cx="0" cy="988524"/>
            </a:xfrm>
            <a:custGeom>
              <a:avLst/>
              <a:gdLst/>
              <a:ahLst/>
              <a:cxnLst/>
              <a:rect l="0" t="0" r="0" b="0"/>
              <a:pathLst>
                <a:path h="988524">
                  <a:moveTo>
                    <a:pt x="0" y="988524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5741345" y="4014510"/>
              <a:ext cx="0" cy="1305199"/>
            </a:xfrm>
            <a:custGeom>
              <a:avLst/>
              <a:gdLst/>
              <a:ahLst/>
              <a:cxnLst/>
              <a:rect l="0" t="0" r="0" b="0"/>
              <a:pathLst>
                <a:path h="1305199">
                  <a:moveTo>
                    <a:pt x="0" y="1305199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5912390" y="4214549"/>
              <a:ext cx="0" cy="1105160"/>
            </a:xfrm>
            <a:custGeom>
              <a:avLst/>
              <a:gdLst/>
              <a:ahLst/>
              <a:cxnLst/>
              <a:rect l="0" t="0" r="0" b="0"/>
              <a:pathLst>
                <a:path h="1105160">
                  <a:moveTo>
                    <a:pt x="0" y="1105160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6083435" y="4072039"/>
              <a:ext cx="0" cy="1247670"/>
            </a:xfrm>
            <a:custGeom>
              <a:avLst/>
              <a:gdLst/>
              <a:ahLst/>
              <a:cxnLst/>
              <a:rect l="0" t="0" r="0" b="0"/>
              <a:pathLst>
                <a:path h="1247670">
                  <a:moveTo>
                    <a:pt x="0" y="1247670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6254479" y="3929516"/>
              <a:ext cx="0" cy="1390193"/>
            </a:xfrm>
            <a:custGeom>
              <a:avLst/>
              <a:gdLst/>
              <a:ahLst/>
              <a:cxnLst/>
              <a:rect l="0" t="0" r="0" b="0"/>
              <a:pathLst>
                <a:path h="1390193">
                  <a:moveTo>
                    <a:pt x="0" y="1390193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6425524" y="3869620"/>
              <a:ext cx="0" cy="1450089"/>
            </a:xfrm>
            <a:custGeom>
              <a:avLst/>
              <a:gdLst/>
              <a:ahLst/>
              <a:cxnLst/>
              <a:rect l="0" t="0" r="0" b="0"/>
              <a:pathLst>
                <a:path h="1450089">
                  <a:moveTo>
                    <a:pt x="0" y="1450089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6596569" y="3805722"/>
              <a:ext cx="0" cy="1513987"/>
            </a:xfrm>
            <a:custGeom>
              <a:avLst/>
              <a:gdLst/>
              <a:ahLst/>
              <a:cxnLst/>
              <a:rect l="0" t="0" r="0" b="0"/>
              <a:pathLst>
                <a:path h="1513987">
                  <a:moveTo>
                    <a:pt x="0" y="1513987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6767613" y="3829478"/>
              <a:ext cx="0" cy="1490231"/>
            </a:xfrm>
            <a:custGeom>
              <a:avLst/>
              <a:gdLst/>
              <a:ahLst/>
              <a:cxnLst/>
              <a:rect l="0" t="0" r="0" b="0"/>
              <a:pathLst>
                <a:path h="1490231">
                  <a:moveTo>
                    <a:pt x="0" y="1490231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6938658" y="3804230"/>
              <a:ext cx="0" cy="1515479"/>
            </a:xfrm>
            <a:custGeom>
              <a:avLst/>
              <a:gdLst/>
              <a:ahLst/>
              <a:cxnLst/>
              <a:rect l="0" t="0" r="0" b="0"/>
              <a:pathLst>
                <a:path h="1515479">
                  <a:moveTo>
                    <a:pt x="0" y="1515479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7109703" y="4101082"/>
              <a:ext cx="0" cy="1218627"/>
            </a:xfrm>
            <a:custGeom>
              <a:avLst/>
              <a:gdLst/>
              <a:ahLst/>
              <a:cxnLst/>
              <a:rect l="0" t="0" r="0" b="0"/>
              <a:pathLst>
                <a:path h="1218627">
                  <a:moveTo>
                    <a:pt x="0" y="1218627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7280747" y="4038107"/>
              <a:ext cx="0" cy="1281602"/>
            </a:xfrm>
            <a:custGeom>
              <a:avLst/>
              <a:gdLst/>
              <a:ahLst/>
              <a:cxnLst/>
              <a:rect l="0" t="0" r="0" b="0"/>
              <a:pathLst>
                <a:path h="1281602">
                  <a:moveTo>
                    <a:pt x="0" y="1281602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7451792" y="4034761"/>
              <a:ext cx="0" cy="1284948"/>
            </a:xfrm>
            <a:custGeom>
              <a:avLst/>
              <a:gdLst/>
              <a:ahLst/>
              <a:cxnLst/>
              <a:rect l="0" t="0" r="0" b="0"/>
              <a:pathLst>
                <a:path h="1284948">
                  <a:moveTo>
                    <a:pt x="0" y="1284948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7622837" y="4101735"/>
              <a:ext cx="0" cy="1217974"/>
            </a:xfrm>
            <a:custGeom>
              <a:avLst/>
              <a:gdLst/>
              <a:ahLst/>
              <a:cxnLst/>
              <a:rect l="0" t="0" r="0" b="0"/>
              <a:pathLst>
                <a:path h="1217974">
                  <a:moveTo>
                    <a:pt x="0" y="1217974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7793881" y="4024573"/>
              <a:ext cx="0" cy="1295136"/>
            </a:xfrm>
            <a:custGeom>
              <a:avLst/>
              <a:gdLst/>
              <a:ahLst/>
              <a:cxnLst/>
              <a:rect l="0" t="0" r="0" b="0"/>
              <a:pathLst>
                <a:path h="1295136">
                  <a:moveTo>
                    <a:pt x="0" y="1295136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7964926" y="4112367"/>
              <a:ext cx="0" cy="1207342"/>
            </a:xfrm>
            <a:custGeom>
              <a:avLst/>
              <a:gdLst/>
              <a:ahLst/>
              <a:cxnLst/>
              <a:rect l="0" t="0" r="0" b="0"/>
              <a:pathLst>
                <a:path h="1207342">
                  <a:moveTo>
                    <a:pt x="0" y="1207342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8135971" y="4110401"/>
              <a:ext cx="0" cy="1209308"/>
            </a:xfrm>
            <a:custGeom>
              <a:avLst/>
              <a:gdLst/>
              <a:ahLst/>
              <a:cxnLst/>
              <a:rect l="0" t="0" r="0" b="0"/>
              <a:pathLst>
                <a:path h="1209308">
                  <a:moveTo>
                    <a:pt x="0" y="1209308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8307015" y="4336152"/>
              <a:ext cx="0" cy="983557"/>
            </a:xfrm>
            <a:custGeom>
              <a:avLst/>
              <a:gdLst/>
              <a:ahLst/>
              <a:cxnLst/>
              <a:rect l="0" t="0" r="0" b="0"/>
              <a:pathLst>
                <a:path h="983557">
                  <a:moveTo>
                    <a:pt x="0" y="983557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8478060" y="3949296"/>
              <a:ext cx="0" cy="1370413"/>
            </a:xfrm>
            <a:custGeom>
              <a:avLst/>
              <a:gdLst/>
              <a:ahLst/>
              <a:cxnLst/>
              <a:rect l="0" t="0" r="0" b="0"/>
              <a:pathLst>
                <a:path h="1370413">
                  <a:moveTo>
                    <a:pt x="0" y="1370413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8649105" y="3785474"/>
              <a:ext cx="0" cy="1534235"/>
            </a:xfrm>
            <a:custGeom>
              <a:avLst/>
              <a:gdLst/>
              <a:ahLst/>
              <a:cxnLst/>
              <a:rect l="0" t="0" r="0" b="0"/>
              <a:pathLst>
                <a:path h="1534235">
                  <a:moveTo>
                    <a:pt x="0" y="1534235"/>
                  </a:moveTo>
                  <a:lnTo>
                    <a:pt x="0" y="0"/>
                  </a:lnTo>
                </a:path>
              </a:pathLst>
            </a:custGeom>
            <a:ln w="152400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sq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781050" y="367929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76200" cap="rnd">
              <a:solidFill>
                <a:srgbClr val="D9D9D9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781050" y="2446927"/>
              <a:ext cx="0" cy="2830844"/>
            </a:xfrm>
            <a:custGeom>
              <a:avLst/>
              <a:gdLst/>
              <a:ahLst/>
              <a:cxnLst/>
              <a:rect l="0" t="0" r="0" b="0"/>
              <a:pathLst>
                <a:path h="2830844">
                  <a:moveTo>
                    <a:pt x="0" y="2830844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697230" y="527777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697230" y="4805964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697230" y="433415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697230" y="386234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697230" y="339054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697230" y="2918734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697230" y="244692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tx61"/>
            <p:cNvSpPr/>
            <p:nvPr/>
          </p:nvSpPr>
          <p:spPr>
            <a:xfrm>
              <a:off x="496900" y="5239374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76</a:t>
              </a:r>
            </a:p>
          </p:txBody>
        </p:sp>
        <p:sp>
          <p:nvSpPr>
            <p:cNvPr id="62" name="tx62"/>
            <p:cNvSpPr/>
            <p:nvPr/>
          </p:nvSpPr>
          <p:spPr>
            <a:xfrm>
              <a:off x="496900" y="4767566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78</a:t>
              </a:r>
            </a:p>
          </p:txBody>
        </p:sp>
        <p:sp>
          <p:nvSpPr>
            <p:cNvPr id="63" name="tx63"/>
            <p:cNvSpPr/>
            <p:nvPr/>
          </p:nvSpPr>
          <p:spPr>
            <a:xfrm>
              <a:off x="496900" y="4295759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80</a:t>
              </a:r>
            </a:p>
          </p:txBody>
        </p:sp>
        <p:sp>
          <p:nvSpPr>
            <p:cNvPr id="64" name="tx64"/>
            <p:cNvSpPr/>
            <p:nvPr/>
          </p:nvSpPr>
          <p:spPr>
            <a:xfrm>
              <a:off x="496900" y="3823951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82</a:t>
              </a:r>
            </a:p>
          </p:txBody>
        </p:sp>
        <p:sp>
          <p:nvSpPr>
            <p:cNvPr id="65" name="tx65"/>
            <p:cNvSpPr/>
            <p:nvPr/>
          </p:nvSpPr>
          <p:spPr>
            <a:xfrm>
              <a:off x="496900" y="3352144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84</a:t>
              </a:r>
            </a:p>
          </p:txBody>
        </p:sp>
        <p:sp>
          <p:nvSpPr>
            <p:cNvPr id="66" name="tx66"/>
            <p:cNvSpPr/>
            <p:nvPr/>
          </p:nvSpPr>
          <p:spPr>
            <a:xfrm>
              <a:off x="496900" y="2880337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86</a:t>
              </a:r>
            </a:p>
          </p:txBody>
        </p:sp>
        <p:sp>
          <p:nvSpPr>
            <p:cNvPr id="67" name="tx67"/>
            <p:cNvSpPr/>
            <p:nvPr/>
          </p:nvSpPr>
          <p:spPr>
            <a:xfrm>
              <a:off x="496900" y="2408529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88</a:t>
              </a:r>
            </a:p>
          </p:txBody>
        </p:sp>
        <p:sp>
          <p:nvSpPr>
            <p:cNvPr id="68" name="pl68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pl84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pl85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pl86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" name="pl87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" name="pl88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pl89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pl103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104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pl106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107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" name="pl108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pl109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110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" name="pl111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" name="pl112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" name="pl113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" name="pl114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" name="pl115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" name="pl116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" name="pl117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" name="pl118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" name="pl119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" name="pl120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" name="pl121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" name="pl122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" name="pl123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" name="pl124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" name="pl125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" name="pl126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" name="pl127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" name="pl128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" name="pl129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" name="tx130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131" name="tx131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132" name="tx132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133" name="tx133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134" name="tx134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135" name="tx135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136" name="tx136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137" name="tx137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138" name="tx138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139" name="tx139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140" name="tx140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141" name="tx141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142" name="tx142"/>
            <p:cNvSpPr/>
            <p:nvPr/>
          </p:nvSpPr>
          <p:spPr>
            <a:xfrm>
              <a:off x="781050" y="1995536"/>
              <a:ext cx="110250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%,saisonbereinigt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Ertragslage: </a:t>
            </a:r>
            <a:r>
              <a:rPr dirty="0" smtClean="0"/>
              <a:t>Ver</a:t>
            </a:r>
            <a:r>
              <a:rPr lang="de-DE" dirty="0" smtClean="0"/>
              <a:t>ä</a:t>
            </a:r>
            <a:r>
              <a:rPr dirty="0" smtClean="0"/>
              <a:t>nderung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06" name="pl4"/>
            <p:cNvSpPr/>
            <p:nvPr/>
          </p:nvSpPr>
          <p:spPr>
            <a:xfrm>
              <a:off x="781050" y="2278204"/>
              <a:ext cx="7868055" cy="2924524"/>
            </a:xfrm>
            <a:custGeom>
              <a:avLst/>
              <a:gdLst/>
              <a:ahLst/>
              <a:cxnLst/>
              <a:rect l="0" t="0" r="0" b="0"/>
              <a:pathLst>
                <a:path w="7868055" h="2924524">
                  <a:moveTo>
                    <a:pt x="0" y="569669"/>
                  </a:moveTo>
                  <a:lnTo>
                    <a:pt x="171044" y="454712"/>
                  </a:lnTo>
                  <a:lnTo>
                    <a:pt x="342089" y="334066"/>
                  </a:lnTo>
                  <a:lnTo>
                    <a:pt x="513134" y="442582"/>
                  </a:lnTo>
                  <a:lnTo>
                    <a:pt x="684178" y="255389"/>
                  </a:lnTo>
                  <a:lnTo>
                    <a:pt x="855223" y="0"/>
                  </a:lnTo>
                  <a:lnTo>
                    <a:pt x="1026268" y="281276"/>
                  </a:lnTo>
                  <a:lnTo>
                    <a:pt x="1197312" y="268499"/>
                  </a:lnTo>
                  <a:lnTo>
                    <a:pt x="1368357" y="314977"/>
                  </a:lnTo>
                  <a:lnTo>
                    <a:pt x="1539402" y="743927"/>
                  </a:lnTo>
                  <a:lnTo>
                    <a:pt x="1710446" y="1010669"/>
                  </a:lnTo>
                  <a:lnTo>
                    <a:pt x="1881491" y="1552016"/>
                  </a:lnTo>
                  <a:lnTo>
                    <a:pt x="2052536" y="2236406"/>
                  </a:lnTo>
                  <a:lnTo>
                    <a:pt x="2223580" y="2924524"/>
                  </a:lnTo>
                  <a:lnTo>
                    <a:pt x="2394625" y="2685468"/>
                  </a:lnTo>
                  <a:lnTo>
                    <a:pt x="2565670" y="1624488"/>
                  </a:lnTo>
                  <a:lnTo>
                    <a:pt x="2736714" y="1605563"/>
                  </a:lnTo>
                  <a:lnTo>
                    <a:pt x="2907759" y="1128654"/>
                  </a:lnTo>
                  <a:lnTo>
                    <a:pt x="3078804" y="980609"/>
                  </a:lnTo>
                  <a:lnTo>
                    <a:pt x="3249848" y="1120400"/>
                  </a:lnTo>
                  <a:lnTo>
                    <a:pt x="3420893" y="1431914"/>
                  </a:lnTo>
                  <a:lnTo>
                    <a:pt x="3591938" y="1148198"/>
                  </a:lnTo>
                  <a:lnTo>
                    <a:pt x="3762982" y="1939859"/>
                  </a:lnTo>
                  <a:lnTo>
                    <a:pt x="3934027" y="2581716"/>
                  </a:lnTo>
                  <a:lnTo>
                    <a:pt x="4105072" y="2254005"/>
                  </a:lnTo>
                  <a:lnTo>
                    <a:pt x="4276117" y="2203822"/>
                  </a:lnTo>
                  <a:lnTo>
                    <a:pt x="4447161" y="2046205"/>
                  </a:lnTo>
                  <a:lnTo>
                    <a:pt x="4618206" y="2001025"/>
                  </a:lnTo>
                  <a:lnTo>
                    <a:pt x="4789251" y="1816271"/>
                  </a:lnTo>
                  <a:lnTo>
                    <a:pt x="4960295" y="1791487"/>
                  </a:lnTo>
                  <a:lnTo>
                    <a:pt x="5131340" y="1601341"/>
                  </a:lnTo>
                  <a:lnTo>
                    <a:pt x="5302385" y="1434622"/>
                  </a:lnTo>
                  <a:lnTo>
                    <a:pt x="5473429" y="1377208"/>
                  </a:lnTo>
                  <a:lnTo>
                    <a:pt x="5644474" y="1239401"/>
                  </a:lnTo>
                  <a:lnTo>
                    <a:pt x="5815519" y="1297630"/>
                  </a:lnTo>
                  <a:lnTo>
                    <a:pt x="5986563" y="1312490"/>
                  </a:lnTo>
                  <a:lnTo>
                    <a:pt x="6157608" y="1282718"/>
                  </a:lnTo>
                  <a:lnTo>
                    <a:pt x="6328653" y="2795405"/>
                  </a:lnTo>
                  <a:lnTo>
                    <a:pt x="6499697" y="2462787"/>
                  </a:lnTo>
                  <a:lnTo>
                    <a:pt x="6670742" y="1942395"/>
                  </a:lnTo>
                  <a:lnTo>
                    <a:pt x="6841787" y="2049989"/>
                  </a:lnTo>
                  <a:lnTo>
                    <a:pt x="7012831" y="1599231"/>
                  </a:lnTo>
                  <a:lnTo>
                    <a:pt x="7183876" y="1455512"/>
                  </a:lnTo>
                  <a:lnTo>
                    <a:pt x="7354921" y="1575378"/>
                  </a:lnTo>
                  <a:lnTo>
                    <a:pt x="7525965" y="1504897"/>
                  </a:lnTo>
                  <a:lnTo>
                    <a:pt x="7697010" y="1366633"/>
                  </a:lnTo>
                  <a:lnTo>
                    <a:pt x="7868055" y="1099478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5"/>
            <p:cNvSpPr/>
            <p:nvPr/>
          </p:nvSpPr>
          <p:spPr>
            <a:xfrm>
              <a:off x="781050" y="2383614"/>
              <a:ext cx="7868055" cy="2719539"/>
            </a:xfrm>
            <a:custGeom>
              <a:avLst/>
              <a:gdLst/>
              <a:ahLst/>
              <a:cxnLst/>
              <a:rect l="0" t="0" r="0" b="0"/>
              <a:pathLst>
                <a:path w="7868055" h="2719539">
                  <a:moveTo>
                    <a:pt x="0" y="436906"/>
                  </a:moveTo>
                  <a:lnTo>
                    <a:pt x="171044" y="336038"/>
                  </a:lnTo>
                  <a:lnTo>
                    <a:pt x="342089" y="284440"/>
                  </a:lnTo>
                  <a:lnTo>
                    <a:pt x="513134" y="281927"/>
                  </a:lnTo>
                  <a:lnTo>
                    <a:pt x="684178" y="122272"/>
                  </a:lnTo>
                  <a:lnTo>
                    <a:pt x="855223" y="0"/>
                  </a:lnTo>
                  <a:lnTo>
                    <a:pt x="1026268" y="88927"/>
                  </a:lnTo>
                  <a:lnTo>
                    <a:pt x="1197312" y="165298"/>
                  </a:lnTo>
                  <a:lnTo>
                    <a:pt x="1368357" y="273293"/>
                  </a:lnTo>
                  <a:lnTo>
                    <a:pt x="1539402" y="566449"/>
                  </a:lnTo>
                  <a:lnTo>
                    <a:pt x="1710446" y="946993"/>
                  </a:lnTo>
                  <a:lnTo>
                    <a:pt x="1881491" y="1447175"/>
                  </a:lnTo>
                  <a:lnTo>
                    <a:pt x="2052536" y="2189120"/>
                  </a:lnTo>
                  <a:lnTo>
                    <a:pt x="2223580" y="2719539"/>
                  </a:lnTo>
                  <a:lnTo>
                    <a:pt x="2394625" y="2544895"/>
                  </a:lnTo>
                  <a:lnTo>
                    <a:pt x="2565670" y="1945086"/>
                  </a:lnTo>
                  <a:lnTo>
                    <a:pt x="2736714" y="1426210"/>
                  </a:lnTo>
                  <a:lnTo>
                    <a:pt x="2907759" y="1060538"/>
                  </a:lnTo>
                  <a:lnTo>
                    <a:pt x="3078804" y="880712"/>
                  </a:lnTo>
                  <a:lnTo>
                    <a:pt x="3249848" y="1047250"/>
                  </a:lnTo>
                  <a:lnTo>
                    <a:pt x="3420893" y="1209639"/>
                  </a:lnTo>
                  <a:lnTo>
                    <a:pt x="3591938" y="1376953"/>
                  </a:lnTo>
                  <a:lnTo>
                    <a:pt x="3762982" y="1853919"/>
                  </a:lnTo>
                  <a:lnTo>
                    <a:pt x="3934027" y="2284484"/>
                  </a:lnTo>
                  <a:lnTo>
                    <a:pt x="4105072" y="2255553"/>
                  </a:lnTo>
                  <a:lnTo>
                    <a:pt x="4276117" y="2057221"/>
                  </a:lnTo>
                  <a:lnTo>
                    <a:pt x="4447161" y="1975444"/>
                  </a:lnTo>
                  <a:lnTo>
                    <a:pt x="4618206" y="1855117"/>
                  </a:lnTo>
                  <a:lnTo>
                    <a:pt x="4789251" y="1756744"/>
                  </a:lnTo>
                  <a:lnTo>
                    <a:pt x="4960295" y="1648327"/>
                  </a:lnTo>
                  <a:lnTo>
                    <a:pt x="5131340" y="1503487"/>
                  </a:lnTo>
                  <a:lnTo>
                    <a:pt x="5302385" y="1349447"/>
                  </a:lnTo>
                  <a:lnTo>
                    <a:pt x="5473429" y="1237572"/>
                  </a:lnTo>
                  <a:lnTo>
                    <a:pt x="5644474" y="1171867"/>
                  </a:lnTo>
                  <a:lnTo>
                    <a:pt x="5815519" y="1140973"/>
                  </a:lnTo>
                  <a:lnTo>
                    <a:pt x="5986563" y="1262534"/>
                  </a:lnTo>
                  <a:lnTo>
                    <a:pt x="6157608" y="1651669"/>
                  </a:lnTo>
                  <a:lnTo>
                    <a:pt x="6328653" y="2152042"/>
                  </a:lnTo>
                  <a:lnTo>
                    <a:pt x="6499697" y="2323875"/>
                  </a:lnTo>
                  <a:lnTo>
                    <a:pt x="6670742" y="2155165"/>
                  </a:lnTo>
                  <a:lnTo>
                    <a:pt x="6841787" y="1835542"/>
                  </a:lnTo>
                  <a:lnTo>
                    <a:pt x="7012831" y="1519331"/>
                  </a:lnTo>
                  <a:lnTo>
                    <a:pt x="7183876" y="1385462"/>
                  </a:lnTo>
                  <a:lnTo>
                    <a:pt x="7354921" y="1427638"/>
                  </a:lnTo>
                  <a:lnTo>
                    <a:pt x="7525965" y="1412974"/>
                  </a:lnTo>
                  <a:lnTo>
                    <a:pt x="7697010" y="1235319"/>
                  </a:lnTo>
                  <a:lnTo>
                    <a:pt x="7868055" y="1017728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571971"/>
              <a:ext cx="0" cy="2371356"/>
            </a:xfrm>
            <a:custGeom>
              <a:avLst/>
              <a:gdLst/>
              <a:ahLst/>
              <a:cxnLst/>
              <a:rect l="0" t="0" r="0" b="0"/>
              <a:pathLst>
                <a:path h="2371356">
                  <a:moveTo>
                    <a:pt x="0" y="23713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494332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46905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994785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520513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304624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257197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tx14"/>
            <p:cNvSpPr/>
            <p:nvPr/>
          </p:nvSpPr>
          <p:spPr>
            <a:xfrm>
              <a:off x="462009" y="4904930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-40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62009" y="4430658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-30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62009" y="3956387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462009" y="3482116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-10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555155" y="3007844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496900" y="2533573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20" name="pl20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tx82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83" name="tx83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84" name="tx84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85" name="tx85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87" name="tx87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88" name="tx88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89" name="tx89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90" name="tx90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91" name="tx91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92" name="tx92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93" name="tx93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94" name="pl94"/>
            <p:cNvSpPr/>
            <p:nvPr/>
          </p:nvSpPr>
          <p:spPr>
            <a:xfrm>
              <a:off x="781050" y="4943327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781050" y="446905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781050" y="3994785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781050" y="3520513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781050" y="304624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781050" y="257197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tx100"/>
            <p:cNvSpPr/>
            <p:nvPr/>
          </p:nvSpPr>
          <p:spPr>
            <a:xfrm>
              <a:off x="781050" y="2020936"/>
              <a:ext cx="357210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</a:t>
              </a:r>
            </a:p>
          </p:txBody>
        </p:sp>
        <p:sp>
          <p:nvSpPr>
            <p:cNvPr id="101" name="pl101"/>
            <p:cNvSpPr/>
            <p:nvPr/>
          </p:nvSpPr>
          <p:spPr>
            <a:xfrm>
              <a:off x="3413665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tx103"/>
            <p:cNvSpPr/>
            <p:nvPr/>
          </p:nvSpPr>
          <p:spPr>
            <a:xfrm>
              <a:off x="3790855" y="5734091"/>
              <a:ext cx="978311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saisonbereinigt </a:t>
              </a:r>
            </a:p>
          </p:txBody>
        </p:sp>
        <p:sp>
          <p:nvSpPr>
            <p:cNvPr id="104" name="tx104"/>
            <p:cNvSpPr/>
            <p:nvPr/>
          </p:nvSpPr>
          <p:spPr>
            <a:xfrm>
              <a:off x="5272087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Competitive</a:t>
            </a:r>
            <a:r>
              <a:rPr lang="de-DE" dirty="0" smtClean="0"/>
              <a:t> Position</a:t>
            </a:r>
            <a:r>
              <a:rPr dirty="0" smtClean="0"/>
              <a:t>: </a:t>
            </a:r>
            <a:r>
              <a:rPr lang="de-DE" dirty="0" smtClean="0"/>
              <a:t>Change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06" name="pl4"/>
            <p:cNvSpPr/>
            <p:nvPr/>
          </p:nvSpPr>
          <p:spPr>
            <a:xfrm>
              <a:off x="781050" y="2548629"/>
              <a:ext cx="7868055" cy="1124933"/>
            </a:xfrm>
            <a:custGeom>
              <a:avLst/>
              <a:gdLst/>
              <a:ahLst/>
              <a:cxnLst/>
              <a:rect l="0" t="0" r="0" b="0"/>
              <a:pathLst>
                <a:path w="7868055" h="1124933">
                  <a:moveTo>
                    <a:pt x="0" y="125539"/>
                  </a:moveTo>
                  <a:lnTo>
                    <a:pt x="171044" y="0"/>
                  </a:lnTo>
                  <a:lnTo>
                    <a:pt x="342089" y="82006"/>
                  </a:lnTo>
                  <a:lnTo>
                    <a:pt x="513134" y="67248"/>
                  </a:lnTo>
                  <a:lnTo>
                    <a:pt x="684178" y="198442"/>
                  </a:lnTo>
                  <a:lnTo>
                    <a:pt x="855223" y="170569"/>
                  </a:lnTo>
                  <a:lnTo>
                    <a:pt x="1026268" y="27242"/>
                  </a:lnTo>
                  <a:lnTo>
                    <a:pt x="1197312" y="202948"/>
                  </a:lnTo>
                  <a:lnTo>
                    <a:pt x="1368357" y="24602"/>
                  </a:lnTo>
                  <a:lnTo>
                    <a:pt x="1539402" y="87153"/>
                  </a:lnTo>
                  <a:lnTo>
                    <a:pt x="1710446" y="243017"/>
                  </a:lnTo>
                  <a:lnTo>
                    <a:pt x="1881491" y="289425"/>
                  </a:lnTo>
                  <a:lnTo>
                    <a:pt x="2052536" y="441091"/>
                  </a:lnTo>
                  <a:lnTo>
                    <a:pt x="2223580" y="754667"/>
                  </a:lnTo>
                  <a:lnTo>
                    <a:pt x="2394625" y="592820"/>
                  </a:lnTo>
                  <a:lnTo>
                    <a:pt x="2565670" y="423933"/>
                  </a:lnTo>
                  <a:lnTo>
                    <a:pt x="2736714" y="357821"/>
                  </a:lnTo>
                  <a:lnTo>
                    <a:pt x="2907759" y="213379"/>
                  </a:lnTo>
                  <a:lnTo>
                    <a:pt x="3078804" y="289620"/>
                  </a:lnTo>
                  <a:lnTo>
                    <a:pt x="3249848" y="319889"/>
                  </a:lnTo>
                  <a:lnTo>
                    <a:pt x="3420893" y="327349"/>
                  </a:lnTo>
                  <a:lnTo>
                    <a:pt x="3591938" y="270119"/>
                  </a:lnTo>
                  <a:lnTo>
                    <a:pt x="3762982" y="388703"/>
                  </a:lnTo>
                  <a:lnTo>
                    <a:pt x="3934027" y="866621"/>
                  </a:lnTo>
                  <a:lnTo>
                    <a:pt x="4105072" y="602584"/>
                  </a:lnTo>
                  <a:lnTo>
                    <a:pt x="4276117" y="826155"/>
                  </a:lnTo>
                  <a:lnTo>
                    <a:pt x="4447161" y="823305"/>
                  </a:lnTo>
                  <a:lnTo>
                    <a:pt x="4618206" y="702111"/>
                  </a:lnTo>
                  <a:lnTo>
                    <a:pt x="4789251" y="691379"/>
                  </a:lnTo>
                  <a:lnTo>
                    <a:pt x="4960295" y="498174"/>
                  </a:lnTo>
                  <a:lnTo>
                    <a:pt x="5131340" y="440285"/>
                  </a:lnTo>
                  <a:lnTo>
                    <a:pt x="5302385" y="543429"/>
                  </a:lnTo>
                  <a:lnTo>
                    <a:pt x="5473429" y="340759"/>
                  </a:lnTo>
                  <a:lnTo>
                    <a:pt x="5644474" y="335039"/>
                  </a:lnTo>
                  <a:lnTo>
                    <a:pt x="5815519" y="482247"/>
                  </a:lnTo>
                  <a:lnTo>
                    <a:pt x="5986563" y="434971"/>
                  </a:lnTo>
                  <a:lnTo>
                    <a:pt x="6157608" y="725335"/>
                  </a:lnTo>
                  <a:lnTo>
                    <a:pt x="6328653" y="1124933"/>
                  </a:lnTo>
                  <a:lnTo>
                    <a:pt x="6499697" y="951337"/>
                  </a:lnTo>
                  <a:lnTo>
                    <a:pt x="6670742" y="926238"/>
                  </a:lnTo>
                  <a:lnTo>
                    <a:pt x="6841787" y="850758"/>
                  </a:lnTo>
                  <a:lnTo>
                    <a:pt x="7012831" y="794223"/>
                  </a:lnTo>
                  <a:lnTo>
                    <a:pt x="7183876" y="667389"/>
                  </a:lnTo>
                  <a:lnTo>
                    <a:pt x="7354921" y="734966"/>
                  </a:lnTo>
                  <a:lnTo>
                    <a:pt x="7525965" y="635964"/>
                  </a:lnTo>
                  <a:lnTo>
                    <a:pt x="7697010" y="543416"/>
                  </a:lnTo>
                  <a:lnTo>
                    <a:pt x="7868055" y="562013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5"/>
            <p:cNvSpPr/>
            <p:nvPr/>
          </p:nvSpPr>
          <p:spPr>
            <a:xfrm>
              <a:off x="781050" y="2278204"/>
              <a:ext cx="7868055" cy="2924524"/>
            </a:xfrm>
            <a:custGeom>
              <a:avLst/>
              <a:gdLst/>
              <a:ahLst/>
              <a:cxnLst/>
              <a:rect l="0" t="0" r="0" b="0"/>
              <a:pathLst>
                <a:path w="7868055" h="2924524">
                  <a:moveTo>
                    <a:pt x="0" y="732395"/>
                  </a:moveTo>
                  <a:lnTo>
                    <a:pt x="171044" y="318393"/>
                  </a:lnTo>
                  <a:lnTo>
                    <a:pt x="342089" y="646730"/>
                  </a:lnTo>
                  <a:lnTo>
                    <a:pt x="513134" y="456086"/>
                  </a:lnTo>
                  <a:lnTo>
                    <a:pt x="684178" y="330312"/>
                  </a:lnTo>
                  <a:lnTo>
                    <a:pt x="855223" y="193474"/>
                  </a:lnTo>
                  <a:lnTo>
                    <a:pt x="1026268" y="0"/>
                  </a:lnTo>
                  <a:lnTo>
                    <a:pt x="1197312" y="235526"/>
                  </a:lnTo>
                  <a:lnTo>
                    <a:pt x="1368357" y="200203"/>
                  </a:lnTo>
                  <a:lnTo>
                    <a:pt x="1539402" y="681007"/>
                  </a:lnTo>
                  <a:lnTo>
                    <a:pt x="1710446" y="531832"/>
                  </a:lnTo>
                  <a:lnTo>
                    <a:pt x="1881491" y="829289"/>
                  </a:lnTo>
                  <a:lnTo>
                    <a:pt x="2052536" y="1106376"/>
                  </a:lnTo>
                  <a:lnTo>
                    <a:pt x="2223580" y="1145126"/>
                  </a:lnTo>
                  <a:lnTo>
                    <a:pt x="2394625" y="1303913"/>
                  </a:lnTo>
                  <a:lnTo>
                    <a:pt x="2565670" y="983133"/>
                  </a:lnTo>
                  <a:lnTo>
                    <a:pt x="2736714" y="1113115"/>
                  </a:lnTo>
                  <a:lnTo>
                    <a:pt x="2907759" y="1363789"/>
                  </a:lnTo>
                  <a:lnTo>
                    <a:pt x="3078804" y="1963979"/>
                  </a:lnTo>
                  <a:lnTo>
                    <a:pt x="3249848" y="2088989"/>
                  </a:lnTo>
                  <a:lnTo>
                    <a:pt x="3420893" y="2529995"/>
                  </a:lnTo>
                  <a:lnTo>
                    <a:pt x="3591938" y="2214493"/>
                  </a:lnTo>
                  <a:lnTo>
                    <a:pt x="3762982" y="2692710"/>
                  </a:lnTo>
                  <a:lnTo>
                    <a:pt x="3934027" y="2924524"/>
                  </a:lnTo>
                  <a:lnTo>
                    <a:pt x="4105072" y="2444388"/>
                  </a:lnTo>
                  <a:lnTo>
                    <a:pt x="4276117" y="2287335"/>
                  </a:lnTo>
                  <a:lnTo>
                    <a:pt x="4447161" y="1870875"/>
                  </a:lnTo>
                  <a:lnTo>
                    <a:pt x="4618206" y="1829145"/>
                  </a:lnTo>
                  <a:lnTo>
                    <a:pt x="4789251" y="1341098"/>
                  </a:lnTo>
                  <a:lnTo>
                    <a:pt x="4960295" y="1304941"/>
                  </a:lnTo>
                  <a:lnTo>
                    <a:pt x="5131340" y="968912"/>
                  </a:lnTo>
                  <a:lnTo>
                    <a:pt x="5302385" y="1101111"/>
                  </a:lnTo>
                  <a:lnTo>
                    <a:pt x="5473429" y="1175502"/>
                  </a:lnTo>
                  <a:lnTo>
                    <a:pt x="5644474" y="821677"/>
                  </a:lnTo>
                  <a:lnTo>
                    <a:pt x="5815519" y="936437"/>
                  </a:lnTo>
                  <a:lnTo>
                    <a:pt x="5986563" y="1108856"/>
                  </a:lnTo>
                  <a:lnTo>
                    <a:pt x="6157608" y="1409631"/>
                  </a:lnTo>
                  <a:lnTo>
                    <a:pt x="6328653" y="2917074"/>
                  </a:lnTo>
                  <a:lnTo>
                    <a:pt x="6499697" y="2665684"/>
                  </a:lnTo>
                  <a:lnTo>
                    <a:pt x="6670742" y="2089597"/>
                  </a:lnTo>
                  <a:lnTo>
                    <a:pt x="6841787" y="1687402"/>
                  </a:lnTo>
                  <a:lnTo>
                    <a:pt x="7012831" y="1278794"/>
                  </a:lnTo>
                  <a:lnTo>
                    <a:pt x="7183876" y="1219032"/>
                  </a:lnTo>
                  <a:lnTo>
                    <a:pt x="7354921" y="1397020"/>
                  </a:lnTo>
                  <a:lnTo>
                    <a:pt x="7525965" y="1426055"/>
                  </a:lnTo>
                  <a:lnTo>
                    <a:pt x="7697010" y="1280246"/>
                  </a:lnTo>
                  <a:lnTo>
                    <a:pt x="7868055" y="880109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506774"/>
              <a:ext cx="7868055" cy="2504998"/>
            </a:xfrm>
            <a:custGeom>
              <a:avLst/>
              <a:gdLst/>
              <a:ahLst/>
              <a:cxnLst/>
              <a:rect l="0" t="0" r="0" b="0"/>
              <a:pathLst>
                <a:path w="7868055" h="2504998">
                  <a:moveTo>
                    <a:pt x="0" y="201096"/>
                  </a:moveTo>
                  <a:lnTo>
                    <a:pt x="171044" y="174043"/>
                  </a:lnTo>
                  <a:lnTo>
                    <a:pt x="342089" y="453751"/>
                  </a:lnTo>
                  <a:lnTo>
                    <a:pt x="513134" y="446459"/>
                  </a:lnTo>
                  <a:lnTo>
                    <a:pt x="684178" y="0"/>
                  </a:lnTo>
                  <a:lnTo>
                    <a:pt x="855223" y="167276"/>
                  </a:lnTo>
                  <a:lnTo>
                    <a:pt x="1026268" y="63313"/>
                  </a:lnTo>
                  <a:lnTo>
                    <a:pt x="1197312" y="338807"/>
                  </a:lnTo>
                  <a:lnTo>
                    <a:pt x="1368357" y="457466"/>
                  </a:lnTo>
                  <a:lnTo>
                    <a:pt x="1539402" y="1121558"/>
                  </a:lnTo>
                  <a:lnTo>
                    <a:pt x="1710446" y="1095681"/>
                  </a:lnTo>
                  <a:lnTo>
                    <a:pt x="1881491" y="712712"/>
                  </a:lnTo>
                  <a:lnTo>
                    <a:pt x="2052536" y="843037"/>
                  </a:lnTo>
                  <a:lnTo>
                    <a:pt x="2223580" y="878556"/>
                  </a:lnTo>
                  <a:lnTo>
                    <a:pt x="2394625" y="1004193"/>
                  </a:lnTo>
                  <a:lnTo>
                    <a:pt x="2565670" y="936162"/>
                  </a:lnTo>
                  <a:lnTo>
                    <a:pt x="2736714" y="1151699"/>
                  </a:lnTo>
                  <a:lnTo>
                    <a:pt x="2907759" y="967070"/>
                  </a:lnTo>
                  <a:lnTo>
                    <a:pt x="3078804" y="824726"/>
                  </a:lnTo>
                  <a:lnTo>
                    <a:pt x="3249848" y="1309306"/>
                  </a:lnTo>
                  <a:lnTo>
                    <a:pt x="3420893" y="1356087"/>
                  </a:lnTo>
                  <a:lnTo>
                    <a:pt x="3591938" y="1376702"/>
                  </a:lnTo>
                  <a:lnTo>
                    <a:pt x="3762982" y="1945891"/>
                  </a:lnTo>
                  <a:lnTo>
                    <a:pt x="3934027" y="2504998"/>
                  </a:lnTo>
                  <a:lnTo>
                    <a:pt x="4105072" y="1948349"/>
                  </a:lnTo>
                  <a:lnTo>
                    <a:pt x="4276117" y="1652286"/>
                  </a:lnTo>
                  <a:lnTo>
                    <a:pt x="4447161" y="1290342"/>
                  </a:lnTo>
                  <a:lnTo>
                    <a:pt x="4618206" y="639629"/>
                  </a:lnTo>
                  <a:lnTo>
                    <a:pt x="4789251" y="589950"/>
                  </a:lnTo>
                  <a:lnTo>
                    <a:pt x="4960295" y="680267"/>
                  </a:lnTo>
                  <a:lnTo>
                    <a:pt x="5131340" y="627496"/>
                  </a:lnTo>
                  <a:lnTo>
                    <a:pt x="5302385" y="766100"/>
                  </a:lnTo>
                  <a:lnTo>
                    <a:pt x="5473429" y="690675"/>
                  </a:lnTo>
                  <a:lnTo>
                    <a:pt x="5644474" y="674890"/>
                  </a:lnTo>
                  <a:lnTo>
                    <a:pt x="5815519" y="563769"/>
                  </a:lnTo>
                  <a:lnTo>
                    <a:pt x="5986563" y="814760"/>
                  </a:lnTo>
                  <a:lnTo>
                    <a:pt x="6157608" y="689137"/>
                  </a:lnTo>
                  <a:lnTo>
                    <a:pt x="6328653" y="1595017"/>
                  </a:lnTo>
                  <a:lnTo>
                    <a:pt x="6499697" y="1532419"/>
                  </a:lnTo>
                  <a:lnTo>
                    <a:pt x="6670742" y="1258616"/>
                  </a:lnTo>
                  <a:lnTo>
                    <a:pt x="6841787" y="1044242"/>
                  </a:lnTo>
                  <a:lnTo>
                    <a:pt x="7012831" y="769369"/>
                  </a:lnTo>
                  <a:lnTo>
                    <a:pt x="7183876" y="751586"/>
                  </a:lnTo>
                  <a:lnTo>
                    <a:pt x="7354921" y="664161"/>
                  </a:lnTo>
                  <a:lnTo>
                    <a:pt x="7525965" y="736685"/>
                  </a:lnTo>
                  <a:lnTo>
                    <a:pt x="7697010" y="626418"/>
                  </a:lnTo>
                  <a:lnTo>
                    <a:pt x="7868055" y="466308"/>
                  </a:lnTo>
                </a:path>
              </a:pathLst>
            </a:custGeom>
            <a:ln w="28575" cap="rnd">
              <a:solidFill>
                <a:srgbClr val="72791C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781050" y="2212978"/>
              <a:ext cx="0" cy="3045493"/>
            </a:xfrm>
            <a:custGeom>
              <a:avLst/>
              <a:gdLst/>
              <a:ahLst/>
              <a:cxnLst/>
              <a:rect l="0" t="0" r="0" b="0"/>
              <a:pathLst>
                <a:path h="3045493">
                  <a:moveTo>
                    <a:pt x="0" y="3045493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525847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449709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735725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297435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221297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tx14"/>
            <p:cNvSpPr/>
            <p:nvPr/>
          </p:nvSpPr>
          <p:spPr>
            <a:xfrm>
              <a:off x="462009" y="5220074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-60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62009" y="4458701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-40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62009" y="3697328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555155" y="2935954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496900" y="2174581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9" name="pl19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tx81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82" name="tx82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83" name="tx83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84" name="tx84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85" name="tx85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87" name="tx87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88" name="tx88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89" name="tx89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90" name="tx90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91" name="tx91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92" name="tx92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93" name="pl93"/>
            <p:cNvSpPr/>
            <p:nvPr/>
          </p:nvSpPr>
          <p:spPr>
            <a:xfrm>
              <a:off x="781050" y="525847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781050" y="449709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781050" y="3735725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781050" y="297435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781050" y="221297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tx98"/>
            <p:cNvSpPr/>
            <p:nvPr/>
          </p:nvSpPr>
          <p:spPr>
            <a:xfrm>
              <a:off x="781050" y="2020936"/>
              <a:ext cx="357210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</a:t>
              </a:r>
            </a:p>
          </p:txBody>
        </p:sp>
        <p:sp>
          <p:nvSpPr>
            <p:cNvPr id="99" name="pl99"/>
            <p:cNvSpPr/>
            <p:nvPr/>
          </p:nvSpPr>
          <p:spPr>
            <a:xfrm>
              <a:off x="2708044" y="5815352"/>
              <a:ext cx="251459" cy="0"/>
            </a:xfrm>
            <a:custGeom>
              <a:avLst/>
              <a:gdLst/>
              <a:ahLst/>
              <a:cxnLst/>
              <a:rect l="0" t="0" r="0" b="0"/>
              <a:pathLst>
                <a:path w="251459">
                  <a:moveTo>
                    <a:pt x="0" y="0"/>
                  </a:moveTo>
                  <a:lnTo>
                    <a:pt x="251459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4165946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5623848" y="5815352"/>
              <a:ext cx="251459" cy="0"/>
            </a:xfrm>
            <a:custGeom>
              <a:avLst/>
              <a:gdLst/>
              <a:ahLst/>
              <a:cxnLst/>
              <a:rect l="0" t="0" r="0" b="0"/>
              <a:pathLst>
                <a:path w="251459">
                  <a:moveTo>
                    <a:pt x="0" y="0"/>
                  </a:moveTo>
                  <a:lnTo>
                    <a:pt x="251459" y="0"/>
                  </a:lnTo>
                </a:path>
              </a:pathLst>
            </a:custGeom>
            <a:ln w="28575" cap="rnd">
              <a:solidFill>
                <a:srgbClr val="72791C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tx102"/>
            <p:cNvSpPr/>
            <p:nvPr/>
          </p:nvSpPr>
          <p:spPr>
            <a:xfrm>
              <a:off x="3085234" y="5761277"/>
              <a:ext cx="419376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Inland </a:t>
              </a:r>
            </a:p>
          </p:txBody>
        </p:sp>
        <p:sp>
          <p:nvSpPr>
            <p:cNvPr id="103" name="tx103"/>
            <p:cNvSpPr/>
            <p:nvPr/>
          </p:nvSpPr>
          <p:spPr>
            <a:xfrm>
              <a:off x="4543136" y="5761277"/>
              <a:ext cx="232878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EU </a:t>
              </a:r>
            </a:p>
          </p:txBody>
        </p:sp>
        <p:sp>
          <p:nvSpPr>
            <p:cNvPr id="104" name="tx104"/>
            <p:cNvSpPr/>
            <p:nvPr/>
          </p:nvSpPr>
          <p:spPr>
            <a:xfrm>
              <a:off x="6001038" y="5761277"/>
              <a:ext cx="954982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ausserhalb EU 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Selling</a:t>
            </a:r>
            <a:r>
              <a:rPr lang="de-DE" dirty="0" smtClean="0"/>
              <a:t> Prices</a:t>
            </a:r>
            <a:r>
              <a:rPr dirty="0" smtClean="0"/>
              <a:t>: </a:t>
            </a:r>
            <a:r>
              <a:rPr lang="de-DE" dirty="0" err="1" smtClean="0"/>
              <a:t>Expectations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09" name="pl4"/>
            <p:cNvSpPr/>
            <p:nvPr/>
          </p:nvSpPr>
          <p:spPr>
            <a:xfrm>
              <a:off x="781050" y="2278204"/>
              <a:ext cx="7868055" cy="2924524"/>
            </a:xfrm>
            <a:custGeom>
              <a:avLst/>
              <a:gdLst/>
              <a:ahLst/>
              <a:cxnLst/>
              <a:rect l="0" t="0" r="0" b="0"/>
              <a:pathLst>
                <a:path w="7868055" h="2924524">
                  <a:moveTo>
                    <a:pt x="0" y="1314738"/>
                  </a:moveTo>
                  <a:lnTo>
                    <a:pt x="171044" y="1002358"/>
                  </a:lnTo>
                  <a:lnTo>
                    <a:pt x="342089" y="769238"/>
                  </a:lnTo>
                  <a:lnTo>
                    <a:pt x="513134" y="756551"/>
                  </a:lnTo>
                  <a:lnTo>
                    <a:pt x="684178" y="515883"/>
                  </a:lnTo>
                  <a:lnTo>
                    <a:pt x="855223" y="781628"/>
                  </a:lnTo>
                  <a:lnTo>
                    <a:pt x="1026268" y="696403"/>
                  </a:lnTo>
                  <a:lnTo>
                    <a:pt x="1197312" y="549692"/>
                  </a:lnTo>
                  <a:lnTo>
                    <a:pt x="1368357" y="0"/>
                  </a:lnTo>
                  <a:lnTo>
                    <a:pt x="1539402" y="679205"/>
                  </a:lnTo>
                  <a:lnTo>
                    <a:pt x="1710446" y="330443"/>
                  </a:lnTo>
                  <a:lnTo>
                    <a:pt x="1881491" y="608939"/>
                  </a:lnTo>
                  <a:lnTo>
                    <a:pt x="2052536" y="1533248"/>
                  </a:lnTo>
                  <a:lnTo>
                    <a:pt x="2223580" y="2379289"/>
                  </a:lnTo>
                  <a:lnTo>
                    <a:pt x="2394625" y="2304841"/>
                  </a:lnTo>
                  <a:lnTo>
                    <a:pt x="2565670" y="1986032"/>
                  </a:lnTo>
                  <a:lnTo>
                    <a:pt x="2736714" y="1667585"/>
                  </a:lnTo>
                  <a:lnTo>
                    <a:pt x="2907759" y="1180205"/>
                  </a:lnTo>
                  <a:lnTo>
                    <a:pt x="3078804" y="1529133"/>
                  </a:lnTo>
                  <a:lnTo>
                    <a:pt x="3249848" y="1509207"/>
                  </a:lnTo>
                  <a:lnTo>
                    <a:pt x="3420893" y="1448901"/>
                  </a:lnTo>
                  <a:lnTo>
                    <a:pt x="3591938" y="1259698"/>
                  </a:lnTo>
                  <a:lnTo>
                    <a:pt x="3762982" y="1811496"/>
                  </a:lnTo>
                  <a:lnTo>
                    <a:pt x="3934027" y="2240664"/>
                  </a:lnTo>
                  <a:lnTo>
                    <a:pt x="4105072" y="2255465"/>
                  </a:lnTo>
                  <a:lnTo>
                    <a:pt x="4276117" y="2011120"/>
                  </a:lnTo>
                  <a:lnTo>
                    <a:pt x="4447161" y="1867073"/>
                  </a:lnTo>
                  <a:lnTo>
                    <a:pt x="4618206" y="1816046"/>
                  </a:lnTo>
                  <a:lnTo>
                    <a:pt x="4789251" y="2003297"/>
                  </a:lnTo>
                  <a:lnTo>
                    <a:pt x="4960295" y="1856380"/>
                  </a:lnTo>
                  <a:lnTo>
                    <a:pt x="5131340" y="1585411"/>
                  </a:lnTo>
                  <a:lnTo>
                    <a:pt x="5302385" y="1772205"/>
                  </a:lnTo>
                  <a:lnTo>
                    <a:pt x="5473429" y="1347866"/>
                  </a:lnTo>
                  <a:lnTo>
                    <a:pt x="5644474" y="1477407"/>
                  </a:lnTo>
                  <a:lnTo>
                    <a:pt x="5815519" y="1744738"/>
                  </a:lnTo>
                  <a:lnTo>
                    <a:pt x="5986563" y="1817945"/>
                  </a:lnTo>
                  <a:lnTo>
                    <a:pt x="6157608" y="1807856"/>
                  </a:lnTo>
                  <a:lnTo>
                    <a:pt x="6328653" y="2924524"/>
                  </a:lnTo>
                  <a:lnTo>
                    <a:pt x="6499697" y="2471084"/>
                  </a:lnTo>
                  <a:lnTo>
                    <a:pt x="6670742" y="2078585"/>
                  </a:lnTo>
                  <a:lnTo>
                    <a:pt x="6841787" y="2122899"/>
                  </a:lnTo>
                  <a:lnTo>
                    <a:pt x="7012831" y="2001865"/>
                  </a:lnTo>
                  <a:lnTo>
                    <a:pt x="7183876" y="1886238"/>
                  </a:lnTo>
                  <a:lnTo>
                    <a:pt x="7354921" y="1965114"/>
                  </a:lnTo>
                  <a:lnTo>
                    <a:pt x="7525965" y="1935952"/>
                  </a:lnTo>
                  <a:lnTo>
                    <a:pt x="7697010" y="1624442"/>
                  </a:lnTo>
                  <a:lnTo>
                    <a:pt x="7868055" y="1355394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5"/>
            <p:cNvSpPr/>
            <p:nvPr/>
          </p:nvSpPr>
          <p:spPr>
            <a:xfrm>
              <a:off x="781050" y="2540982"/>
              <a:ext cx="7868055" cy="2202424"/>
            </a:xfrm>
            <a:custGeom>
              <a:avLst/>
              <a:gdLst/>
              <a:ahLst/>
              <a:cxnLst/>
              <a:rect l="0" t="0" r="0" b="0"/>
              <a:pathLst>
                <a:path w="7868055" h="2202424">
                  <a:moveTo>
                    <a:pt x="0" y="1015303"/>
                  </a:moveTo>
                  <a:lnTo>
                    <a:pt x="171044" y="753518"/>
                  </a:lnTo>
                  <a:lnTo>
                    <a:pt x="342089" y="549752"/>
                  </a:lnTo>
                  <a:lnTo>
                    <a:pt x="513134" y="406924"/>
                  </a:lnTo>
                  <a:lnTo>
                    <a:pt x="684178" y="369984"/>
                  </a:lnTo>
                  <a:lnTo>
                    <a:pt x="855223" y="434640"/>
                  </a:lnTo>
                  <a:lnTo>
                    <a:pt x="1026268" y="455717"/>
                  </a:lnTo>
                  <a:lnTo>
                    <a:pt x="1197312" y="268651"/>
                  </a:lnTo>
                  <a:lnTo>
                    <a:pt x="1368357" y="88716"/>
                  </a:lnTo>
                  <a:lnTo>
                    <a:pt x="1539402" y="0"/>
                  </a:lnTo>
                  <a:lnTo>
                    <a:pt x="1710446" y="44883"/>
                  </a:lnTo>
                  <a:lnTo>
                    <a:pt x="1881491" y="430370"/>
                  </a:lnTo>
                  <a:lnTo>
                    <a:pt x="2052536" y="1279145"/>
                  </a:lnTo>
                  <a:lnTo>
                    <a:pt x="2223580" y="2005024"/>
                  </a:lnTo>
                  <a:lnTo>
                    <a:pt x="2394625" y="2073740"/>
                  </a:lnTo>
                  <a:lnTo>
                    <a:pt x="2565670" y="1751535"/>
                  </a:lnTo>
                  <a:lnTo>
                    <a:pt x="2736714" y="1327043"/>
                  </a:lnTo>
                  <a:lnTo>
                    <a:pt x="2907759" y="1095878"/>
                  </a:lnTo>
                  <a:lnTo>
                    <a:pt x="3078804" y="1162223"/>
                  </a:lnTo>
                  <a:lnTo>
                    <a:pt x="3249848" y="1259483"/>
                  </a:lnTo>
                  <a:lnTo>
                    <a:pt x="3420893" y="1177528"/>
                  </a:lnTo>
                  <a:lnTo>
                    <a:pt x="3591938" y="1241880"/>
                  </a:lnTo>
                  <a:lnTo>
                    <a:pt x="3762982" y="1568504"/>
                  </a:lnTo>
                  <a:lnTo>
                    <a:pt x="3934027" y="1929623"/>
                  </a:lnTo>
                  <a:lnTo>
                    <a:pt x="4105072" y="1977692"/>
                  </a:lnTo>
                  <a:lnTo>
                    <a:pt x="4276117" y="1775270"/>
                  </a:lnTo>
                  <a:lnTo>
                    <a:pt x="4447161" y="1593095"/>
                  </a:lnTo>
                  <a:lnTo>
                    <a:pt x="4618206" y="1605967"/>
                  </a:lnTo>
                  <a:lnTo>
                    <a:pt x="4789251" y="1683058"/>
                  </a:lnTo>
                  <a:lnTo>
                    <a:pt x="4960295" y="1567907"/>
                  </a:lnTo>
                  <a:lnTo>
                    <a:pt x="5131340" y="1436722"/>
                  </a:lnTo>
                  <a:lnTo>
                    <a:pt x="5302385" y="1336142"/>
                  </a:lnTo>
                  <a:lnTo>
                    <a:pt x="5473429" y="1200342"/>
                  </a:lnTo>
                  <a:lnTo>
                    <a:pt x="5644474" y="1212958"/>
                  </a:lnTo>
                  <a:lnTo>
                    <a:pt x="5815519" y="1421964"/>
                  </a:lnTo>
                  <a:lnTo>
                    <a:pt x="5986563" y="1613457"/>
                  </a:lnTo>
                  <a:lnTo>
                    <a:pt x="6157608" y="1907948"/>
                  </a:lnTo>
                  <a:lnTo>
                    <a:pt x="6328653" y="2202424"/>
                  </a:lnTo>
                  <a:lnTo>
                    <a:pt x="6499697" y="2165837"/>
                  </a:lnTo>
                  <a:lnTo>
                    <a:pt x="6670742" y="1957687"/>
                  </a:lnTo>
                  <a:lnTo>
                    <a:pt x="6841787" y="1823370"/>
                  </a:lnTo>
                  <a:lnTo>
                    <a:pt x="7012831" y="1732740"/>
                  </a:lnTo>
                  <a:lnTo>
                    <a:pt x="7183876" y="1659559"/>
                  </a:lnTo>
                  <a:lnTo>
                    <a:pt x="7354921" y="1692921"/>
                  </a:lnTo>
                  <a:lnTo>
                    <a:pt x="7525965" y="1636526"/>
                  </a:lnTo>
                  <a:lnTo>
                    <a:pt x="7697010" y="1381384"/>
                  </a:lnTo>
                  <a:lnTo>
                    <a:pt x="7868055" y="1084822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261586"/>
              <a:ext cx="0" cy="2815169"/>
            </a:xfrm>
            <a:custGeom>
              <a:avLst/>
              <a:gdLst/>
              <a:ahLst/>
              <a:cxnLst/>
              <a:rect l="0" t="0" r="0" b="0"/>
              <a:pathLst>
                <a:path h="2815169">
                  <a:moveTo>
                    <a:pt x="0" y="281516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507675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60756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413836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66917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319997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273078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pl14"/>
            <p:cNvSpPr/>
            <p:nvPr/>
          </p:nvSpPr>
          <p:spPr>
            <a:xfrm>
              <a:off x="697230" y="226158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tx15"/>
            <p:cNvSpPr/>
            <p:nvPr/>
          </p:nvSpPr>
          <p:spPr>
            <a:xfrm>
              <a:off x="462009" y="5038358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-30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62009" y="4569163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462009" y="4099968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-10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555155" y="3630773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496900" y="3161578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20" name="tx20"/>
            <p:cNvSpPr/>
            <p:nvPr/>
          </p:nvSpPr>
          <p:spPr>
            <a:xfrm>
              <a:off x="496900" y="2692383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21" name="tx21"/>
            <p:cNvSpPr/>
            <p:nvPr/>
          </p:nvSpPr>
          <p:spPr>
            <a:xfrm>
              <a:off x="496900" y="2223189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30</a:t>
              </a:r>
            </a:p>
          </p:txBody>
        </p:sp>
        <p:sp>
          <p:nvSpPr>
            <p:cNvPr id="22" name="pl22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tx84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85" name="tx85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87" name="tx87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88" name="tx88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89" name="tx89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90" name="tx90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91" name="tx91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92" name="tx92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93" name="tx93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94" name="tx94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95" name="tx95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96" name="pl96"/>
            <p:cNvSpPr/>
            <p:nvPr/>
          </p:nvSpPr>
          <p:spPr>
            <a:xfrm>
              <a:off x="781050" y="507675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781050" y="460756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781050" y="413836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781050" y="366917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781050" y="319997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781050" y="273078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781050" y="226158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tx103"/>
            <p:cNvSpPr/>
            <p:nvPr/>
          </p:nvSpPr>
          <p:spPr>
            <a:xfrm>
              <a:off x="781050" y="2020936"/>
              <a:ext cx="357210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</a:t>
              </a:r>
            </a:p>
          </p:txBody>
        </p:sp>
        <p:sp>
          <p:nvSpPr>
            <p:cNvPr id="104" name="pl104"/>
            <p:cNvSpPr/>
            <p:nvPr/>
          </p:nvSpPr>
          <p:spPr>
            <a:xfrm>
              <a:off x="3413665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tx106"/>
            <p:cNvSpPr/>
            <p:nvPr/>
          </p:nvSpPr>
          <p:spPr>
            <a:xfrm>
              <a:off x="3790855" y="5734091"/>
              <a:ext cx="978311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saisonbereinigt </a:t>
              </a:r>
            </a:p>
          </p:txBody>
        </p:sp>
        <p:sp>
          <p:nvSpPr>
            <p:cNvPr id="107" name="tx107"/>
            <p:cNvSpPr/>
            <p:nvPr/>
          </p:nvSpPr>
          <p:spPr>
            <a:xfrm>
              <a:off x="5272087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2024064"/>
            <a:ext cx="8496300" cy="4210046"/>
          </a:xfrm>
        </p:spPr>
        <p:txBody>
          <a:bodyPr/>
          <a:lstStyle/>
          <a:p>
            <a:pPr marL="365760" marR="12700" indent="-365760" algn="l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de-DE" dirty="0" smtClean="0"/>
              <a:t>Business Situation in </a:t>
            </a:r>
            <a:r>
              <a:rPr lang="de-DE" dirty="0" err="1" smtClean="0"/>
              <a:t>Switzerland</a:t>
            </a:r>
            <a:endParaRPr dirty="0"/>
          </a:p>
          <a:p>
            <a:pPr marL="365760" marR="12700" indent="-365760" algn="l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de-DE" dirty="0" err="1" smtClean="0"/>
              <a:t>Sectorial</a:t>
            </a:r>
            <a:r>
              <a:rPr lang="de-DE" dirty="0" smtClean="0"/>
              <a:t> </a:t>
            </a:r>
            <a:r>
              <a:rPr lang="de-DE" dirty="0" err="1" smtClean="0"/>
              <a:t>Developments</a:t>
            </a:r>
            <a:endParaRPr dirty="0"/>
          </a:p>
          <a:p>
            <a:pPr marL="731520" marR="12700" lvl="1" indent="-365760" algn="l">
              <a:spcBef>
                <a:spcPts val="100"/>
              </a:spcBef>
              <a:spcAft>
                <a:spcPts val="100"/>
              </a:spcAft>
              <a:buFont typeface="Courier New" pitchFamily="49" charset="0"/>
              <a:buChar char="o"/>
            </a:pPr>
            <a:r>
              <a:rPr lang="de-DE" dirty="0" smtClean="0"/>
              <a:t>Manufacturing</a:t>
            </a:r>
            <a:endParaRPr dirty="0"/>
          </a:p>
          <a:p>
            <a:pPr marL="731520" marR="12700" lvl="1" indent="-365760" algn="l">
              <a:spcBef>
                <a:spcPts val="100"/>
              </a:spcBef>
              <a:spcAft>
                <a:spcPts val="100"/>
              </a:spcAft>
              <a:buFont typeface="Courier New" pitchFamily="49" charset="0"/>
              <a:buChar char="o"/>
            </a:pPr>
            <a:r>
              <a:rPr lang="de-DE" dirty="0" err="1" smtClean="0"/>
              <a:t>Construction</a:t>
            </a:r>
            <a:endParaRPr dirty="0"/>
          </a:p>
          <a:p>
            <a:pPr marL="731520" marR="12700" lvl="1" indent="-365760" algn="l">
              <a:spcBef>
                <a:spcPts val="100"/>
              </a:spcBef>
              <a:spcAft>
                <a:spcPts val="100"/>
              </a:spcAft>
              <a:buFont typeface="Courier New" pitchFamily="49" charset="0"/>
              <a:buChar char="o"/>
            </a:pPr>
            <a:r>
              <a:rPr lang="de-DE" dirty="0" smtClean="0"/>
              <a:t>Services</a:t>
            </a:r>
            <a:endParaRPr dirty="0"/>
          </a:p>
          <a:p>
            <a:pPr marL="1097280" marR="12700" lvl="2" indent="-365760" algn="l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de-DE" dirty="0" smtClean="0"/>
              <a:t>Trade</a:t>
            </a:r>
            <a:endParaRPr dirty="0"/>
          </a:p>
          <a:p>
            <a:pPr marL="1097280" marR="12700" lvl="2" indent="-365760" algn="l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de-DE" dirty="0" smtClean="0"/>
              <a:t>Financial </a:t>
            </a:r>
            <a:r>
              <a:rPr lang="de-DE" dirty="0" err="1" smtClean="0"/>
              <a:t>Sector</a:t>
            </a:r>
            <a:endParaRPr dirty="0"/>
          </a:p>
          <a:p>
            <a:pPr marL="1097280" marR="12700" lvl="2" indent="-365760" algn="l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de-DE" dirty="0" err="1" smtClean="0"/>
              <a:t>Hospitality</a:t>
            </a:r>
            <a:r>
              <a:rPr lang="de-DE" dirty="0" smtClean="0"/>
              <a:t> </a:t>
            </a:r>
            <a:r>
              <a:rPr lang="de-DE" dirty="0" err="1" smtClean="0"/>
              <a:t>Industry</a:t>
            </a:r>
            <a:endParaRPr dirty="0"/>
          </a:p>
          <a:p>
            <a:pPr marL="1097280" marR="12700" lvl="2" indent="-365760" algn="l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de-DE" dirty="0" smtClean="0"/>
              <a:t>Other Services</a:t>
            </a:r>
            <a:endParaRPr dirty="0"/>
          </a:p>
          <a:p>
            <a:pPr marL="365760" marR="12700" indent="-365760" algn="l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de-DE" dirty="0" smtClean="0"/>
              <a:t>Summary</a:t>
            </a:r>
            <a:endParaRPr dirty="0"/>
          </a:p>
        </p:txBody>
      </p:sp>
      <p:sp>
        <p:nvSpPr>
          <p:cNvPr id="6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  <p:sp>
        <p:nvSpPr>
          <p:cNvPr id="5" name="Slide Number 5"/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r>
              <a:rPr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Export: Erwartungen</a:t>
            </a:r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06" name="pl4"/>
            <p:cNvSpPr/>
            <p:nvPr/>
          </p:nvSpPr>
          <p:spPr>
            <a:xfrm>
              <a:off x="781050" y="2278204"/>
              <a:ext cx="7868055" cy="2924524"/>
            </a:xfrm>
            <a:custGeom>
              <a:avLst/>
              <a:gdLst/>
              <a:ahLst/>
              <a:cxnLst/>
              <a:rect l="0" t="0" r="0" b="0"/>
              <a:pathLst>
                <a:path w="7868055" h="2924524">
                  <a:moveTo>
                    <a:pt x="0" y="354075"/>
                  </a:moveTo>
                  <a:lnTo>
                    <a:pt x="171044" y="80570"/>
                  </a:lnTo>
                  <a:lnTo>
                    <a:pt x="342089" y="62881"/>
                  </a:lnTo>
                  <a:lnTo>
                    <a:pt x="513134" y="145758"/>
                  </a:lnTo>
                  <a:lnTo>
                    <a:pt x="684178" y="0"/>
                  </a:lnTo>
                  <a:lnTo>
                    <a:pt x="855223" y="389218"/>
                  </a:lnTo>
                  <a:lnTo>
                    <a:pt x="1026268" y="92305"/>
                  </a:lnTo>
                  <a:lnTo>
                    <a:pt x="1197312" y="377998"/>
                  </a:lnTo>
                  <a:lnTo>
                    <a:pt x="1368357" y="155897"/>
                  </a:lnTo>
                  <a:lnTo>
                    <a:pt x="1539402" y="867506"/>
                  </a:lnTo>
                  <a:lnTo>
                    <a:pt x="1710446" y="1080875"/>
                  </a:lnTo>
                  <a:lnTo>
                    <a:pt x="1881491" y="1595986"/>
                  </a:lnTo>
                  <a:lnTo>
                    <a:pt x="2052536" y="2831162"/>
                  </a:lnTo>
                  <a:lnTo>
                    <a:pt x="2223580" y="2924524"/>
                  </a:lnTo>
                  <a:lnTo>
                    <a:pt x="2394625" y="2249732"/>
                  </a:lnTo>
                  <a:lnTo>
                    <a:pt x="2565670" y="1273961"/>
                  </a:lnTo>
                  <a:lnTo>
                    <a:pt x="2736714" y="294460"/>
                  </a:lnTo>
                  <a:lnTo>
                    <a:pt x="2907759" y="96439"/>
                  </a:lnTo>
                  <a:lnTo>
                    <a:pt x="3078804" y="562993"/>
                  </a:lnTo>
                  <a:lnTo>
                    <a:pt x="3249848" y="668314"/>
                  </a:lnTo>
                  <a:lnTo>
                    <a:pt x="3420893" y="1012034"/>
                  </a:lnTo>
                  <a:lnTo>
                    <a:pt x="3591938" y="872965"/>
                  </a:lnTo>
                  <a:lnTo>
                    <a:pt x="3762982" y="1474243"/>
                  </a:lnTo>
                  <a:lnTo>
                    <a:pt x="3934027" y="2183076"/>
                  </a:lnTo>
                  <a:lnTo>
                    <a:pt x="4105072" y="2157872"/>
                  </a:lnTo>
                  <a:lnTo>
                    <a:pt x="4276117" y="1175143"/>
                  </a:lnTo>
                  <a:lnTo>
                    <a:pt x="4447161" y="1289215"/>
                  </a:lnTo>
                  <a:lnTo>
                    <a:pt x="4618206" y="986700"/>
                  </a:lnTo>
                  <a:lnTo>
                    <a:pt x="4789251" y="904295"/>
                  </a:lnTo>
                  <a:lnTo>
                    <a:pt x="4960295" y="908099"/>
                  </a:lnTo>
                  <a:lnTo>
                    <a:pt x="5131340" y="699486"/>
                  </a:lnTo>
                  <a:lnTo>
                    <a:pt x="5302385" y="818080"/>
                  </a:lnTo>
                  <a:lnTo>
                    <a:pt x="5473429" y="336050"/>
                  </a:lnTo>
                  <a:lnTo>
                    <a:pt x="5644474" y="584614"/>
                  </a:lnTo>
                  <a:lnTo>
                    <a:pt x="5815519" y="635243"/>
                  </a:lnTo>
                  <a:lnTo>
                    <a:pt x="5986563" y="832779"/>
                  </a:lnTo>
                  <a:lnTo>
                    <a:pt x="6157608" y="1483160"/>
                  </a:lnTo>
                  <a:lnTo>
                    <a:pt x="6328653" y="1872839"/>
                  </a:lnTo>
                  <a:lnTo>
                    <a:pt x="6499697" y="1770791"/>
                  </a:lnTo>
                  <a:lnTo>
                    <a:pt x="6670742" y="1388891"/>
                  </a:lnTo>
                  <a:lnTo>
                    <a:pt x="6841787" y="1206945"/>
                  </a:lnTo>
                  <a:lnTo>
                    <a:pt x="7012831" y="1144205"/>
                  </a:lnTo>
                  <a:lnTo>
                    <a:pt x="7183876" y="1089283"/>
                  </a:lnTo>
                  <a:lnTo>
                    <a:pt x="7354921" y="1004582"/>
                  </a:lnTo>
                  <a:lnTo>
                    <a:pt x="7525965" y="884414"/>
                  </a:lnTo>
                  <a:lnTo>
                    <a:pt x="7697010" y="512987"/>
                  </a:lnTo>
                  <a:lnTo>
                    <a:pt x="7868055" y="525313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5"/>
            <p:cNvSpPr/>
            <p:nvPr/>
          </p:nvSpPr>
          <p:spPr>
            <a:xfrm>
              <a:off x="781050" y="2353859"/>
              <a:ext cx="7868055" cy="2834997"/>
            </a:xfrm>
            <a:custGeom>
              <a:avLst/>
              <a:gdLst/>
              <a:ahLst/>
              <a:cxnLst/>
              <a:rect l="0" t="0" r="0" b="0"/>
              <a:pathLst>
                <a:path w="7868055" h="2834997">
                  <a:moveTo>
                    <a:pt x="0" y="201242"/>
                  </a:moveTo>
                  <a:lnTo>
                    <a:pt x="171044" y="55452"/>
                  </a:lnTo>
                  <a:lnTo>
                    <a:pt x="342089" y="0"/>
                  </a:lnTo>
                  <a:lnTo>
                    <a:pt x="513134" y="1638"/>
                  </a:lnTo>
                  <a:lnTo>
                    <a:pt x="684178" y="22973"/>
                  </a:lnTo>
                  <a:lnTo>
                    <a:pt x="855223" y="41022"/>
                  </a:lnTo>
                  <a:lnTo>
                    <a:pt x="1026268" y="141150"/>
                  </a:lnTo>
                  <a:lnTo>
                    <a:pt x="1197312" y="141828"/>
                  </a:lnTo>
                  <a:lnTo>
                    <a:pt x="1368357" y="275042"/>
                  </a:lnTo>
                  <a:lnTo>
                    <a:pt x="1539402" y="573089"/>
                  </a:lnTo>
                  <a:lnTo>
                    <a:pt x="1710446" y="1031108"/>
                  </a:lnTo>
                  <a:lnTo>
                    <a:pt x="1881491" y="1748267"/>
                  </a:lnTo>
                  <a:lnTo>
                    <a:pt x="2052536" y="2619381"/>
                  </a:lnTo>
                  <a:lnTo>
                    <a:pt x="2223580" y="2834997"/>
                  </a:lnTo>
                  <a:lnTo>
                    <a:pt x="2394625" y="2186554"/>
                  </a:lnTo>
                  <a:lnTo>
                    <a:pt x="2565670" y="1162477"/>
                  </a:lnTo>
                  <a:lnTo>
                    <a:pt x="2736714" y="285045"/>
                  </a:lnTo>
                  <a:lnTo>
                    <a:pt x="2907759" y="87522"/>
                  </a:lnTo>
                  <a:lnTo>
                    <a:pt x="3078804" y="367988"/>
                  </a:lnTo>
                  <a:lnTo>
                    <a:pt x="3249848" y="685931"/>
                  </a:lnTo>
                  <a:lnTo>
                    <a:pt x="3420893" y="808461"/>
                  </a:lnTo>
                  <a:lnTo>
                    <a:pt x="3591938" y="962227"/>
                  </a:lnTo>
                  <a:lnTo>
                    <a:pt x="3762982" y="1427314"/>
                  </a:lnTo>
                  <a:lnTo>
                    <a:pt x="3934027" y="2020459"/>
                  </a:lnTo>
                  <a:lnTo>
                    <a:pt x="4105072" y="2053905"/>
                  </a:lnTo>
                  <a:lnTo>
                    <a:pt x="4276117" y="1629231"/>
                  </a:lnTo>
                  <a:lnTo>
                    <a:pt x="4447161" y="1196080"/>
                  </a:lnTo>
                  <a:lnTo>
                    <a:pt x="4618206" y="932530"/>
                  </a:lnTo>
                  <a:lnTo>
                    <a:pt x="4789251" y="840736"/>
                  </a:lnTo>
                  <a:lnTo>
                    <a:pt x="4960295" y="770895"/>
                  </a:lnTo>
                  <a:lnTo>
                    <a:pt x="5131340" y="725696"/>
                  </a:lnTo>
                  <a:lnTo>
                    <a:pt x="5302385" y="600094"/>
                  </a:lnTo>
                  <a:lnTo>
                    <a:pt x="5473429" y="471165"/>
                  </a:lnTo>
                  <a:lnTo>
                    <a:pt x="5644474" y="438978"/>
                  </a:lnTo>
                  <a:lnTo>
                    <a:pt x="5815519" y="556661"/>
                  </a:lnTo>
                  <a:lnTo>
                    <a:pt x="5986563" y="832175"/>
                  </a:lnTo>
                  <a:lnTo>
                    <a:pt x="6157608" y="1372177"/>
                  </a:lnTo>
                  <a:lnTo>
                    <a:pt x="6328653" y="1764638"/>
                  </a:lnTo>
                  <a:lnTo>
                    <a:pt x="6499697" y="1675463"/>
                  </a:lnTo>
                  <a:lnTo>
                    <a:pt x="6670742" y="1354396"/>
                  </a:lnTo>
                  <a:lnTo>
                    <a:pt x="6841787" y="1133540"/>
                  </a:lnTo>
                  <a:lnTo>
                    <a:pt x="7012831" y="1063132"/>
                  </a:lnTo>
                  <a:lnTo>
                    <a:pt x="7183876" y="1011285"/>
                  </a:lnTo>
                  <a:lnTo>
                    <a:pt x="7354921" y="944354"/>
                  </a:lnTo>
                  <a:lnTo>
                    <a:pt x="7525965" y="746288"/>
                  </a:lnTo>
                  <a:lnTo>
                    <a:pt x="7697010" y="531090"/>
                  </a:lnTo>
                  <a:lnTo>
                    <a:pt x="7868055" y="379214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598401"/>
              <a:ext cx="0" cy="2609438"/>
            </a:xfrm>
            <a:custGeom>
              <a:avLst/>
              <a:gdLst/>
              <a:ahLst/>
              <a:cxnLst/>
              <a:rect l="0" t="0" r="0" b="0"/>
              <a:pathLst>
                <a:path h="2609438">
                  <a:moveTo>
                    <a:pt x="0" y="2609438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520784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68595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4164064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64217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312028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259840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tx14"/>
            <p:cNvSpPr/>
            <p:nvPr/>
          </p:nvSpPr>
          <p:spPr>
            <a:xfrm>
              <a:off x="462009" y="5169442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-30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62009" y="4647554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62009" y="4125666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-10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555155" y="3603779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496900" y="3081891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496900" y="2560003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20" name="pl20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tx82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83" name="tx83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84" name="tx84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85" name="tx85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87" name="tx87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88" name="tx88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89" name="tx89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90" name="tx90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91" name="tx91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92" name="tx92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93" name="tx93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94" name="pl94"/>
            <p:cNvSpPr/>
            <p:nvPr/>
          </p:nvSpPr>
          <p:spPr>
            <a:xfrm>
              <a:off x="781050" y="520784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781050" y="468595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781050" y="4164064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781050" y="364217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781050" y="312028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781050" y="259840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tx100"/>
            <p:cNvSpPr/>
            <p:nvPr/>
          </p:nvSpPr>
          <p:spPr>
            <a:xfrm>
              <a:off x="781050" y="2020936"/>
              <a:ext cx="357210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</a:t>
              </a:r>
            </a:p>
          </p:txBody>
        </p:sp>
        <p:sp>
          <p:nvSpPr>
            <p:cNvPr id="101" name="pl101"/>
            <p:cNvSpPr/>
            <p:nvPr/>
          </p:nvSpPr>
          <p:spPr>
            <a:xfrm>
              <a:off x="3413665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tx103"/>
            <p:cNvSpPr/>
            <p:nvPr/>
          </p:nvSpPr>
          <p:spPr>
            <a:xfrm>
              <a:off x="3790855" y="5734091"/>
              <a:ext cx="978311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saisonbereinigt </a:t>
              </a:r>
            </a:p>
          </p:txBody>
        </p:sp>
        <p:sp>
          <p:nvSpPr>
            <p:cNvPr id="104" name="tx104"/>
            <p:cNvSpPr/>
            <p:nvPr/>
          </p:nvSpPr>
          <p:spPr>
            <a:xfrm>
              <a:off x="5272087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Employment</a:t>
            </a:r>
            <a:r>
              <a:rPr dirty="0" smtClean="0"/>
              <a:t>: </a:t>
            </a:r>
            <a:r>
              <a:rPr lang="de-DE" dirty="0" err="1" smtClean="0"/>
              <a:t>Expectations</a:t>
            </a:r>
            <a:endParaRPr dirty="0"/>
          </a:p>
        </p:txBody>
      </p:sp>
      <p:sp>
        <p:nvSpPr>
          <p:cNvPr id="2" name="Footer 2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20" y="1699794"/>
            <a:ext cx="7089361" cy="448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Construction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Business Situation</a:t>
            </a:r>
            <a:r>
              <a:rPr dirty="0" smtClean="0"/>
              <a:t>: </a:t>
            </a:r>
            <a:r>
              <a:rPr lang="de-DE" dirty="0" smtClean="0"/>
              <a:t>Assessment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99" name="pl4"/>
            <p:cNvSpPr/>
            <p:nvPr/>
          </p:nvSpPr>
          <p:spPr>
            <a:xfrm>
              <a:off x="781050" y="2866345"/>
              <a:ext cx="7758012" cy="2336383"/>
            </a:xfrm>
            <a:custGeom>
              <a:avLst/>
              <a:gdLst/>
              <a:ahLst/>
              <a:cxnLst/>
              <a:rect l="0" t="0" r="0" b="0"/>
              <a:pathLst>
                <a:path w="7758012" h="2336383">
                  <a:moveTo>
                    <a:pt x="0" y="1931839"/>
                  </a:moveTo>
                  <a:lnTo>
                    <a:pt x="56217" y="1902663"/>
                  </a:lnTo>
                  <a:lnTo>
                    <a:pt x="112434" y="1940234"/>
                  </a:lnTo>
                  <a:lnTo>
                    <a:pt x="168652" y="1692870"/>
                  </a:lnTo>
                  <a:lnTo>
                    <a:pt x="224869" y="1640873"/>
                  </a:lnTo>
                  <a:lnTo>
                    <a:pt x="281087" y="1601525"/>
                  </a:lnTo>
                  <a:lnTo>
                    <a:pt x="337304" y="1042491"/>
                  </a:lnTo>
                  <a:lnTo>
                    <a:pt x="393522" y="1075853"/>
                  </a:lnTo>
                  <a:lnTo>
                    <a:pt x="449739" y="1051994"/>
                  </a:lnTo>
                  <a:lnTo>
                    <a:pt x="505957" y="1262808"/>
                  </a:lnTo>
                  <a:lnTo>
                    <a:pt x="562174" y="1253857"/>
                  </a:lnTo>
                  <a:lnTo>
                    <a:pt x="618392" y="1230438"/>
                  </a:lnTo>
                  <a:lnTo>
                    <a:pt x="674609" y="1182152"/>
                  </a:lnTo>
                  <a:lnTo>
                    <a:pt x="730827" y="1182399"/>
                  </a:lnTo>
                  <a:lnTo>
                    <a:pt x="787044" y="1235109"/>
                  </a:lnTo>
                  <a:lnTo>
                    <a:pt x="843262" y="725043"/>
                  </a:lnTo>
                  <a:lnTo>
                    <a:pt x="899479" y="688875"/>
                  </a:lnTo>
                  <a:lnTo>
                    <a:pt x="955697" y="679189"/>
                  </a:lnTo>
                  <a:lnTo>
                    <a:pt x="1011914" y="826243"/>
                  </a:lnTo>
                  <a:lnTo>
                    <a:pt x="1068132" y="874617"/>
                  </a:lnTo>
                  <a:lnTo>
                    <a:pt x="1124349" y="856273"/>
                  </a:lnTo>
                  <a:lnTo>
                    <a:pt x="1180567" y="1008349"/>
                  </a:lnTo>
                  <a:lnTo>
                    <a:pt x="1236784" y="1005134"/>
                  </a:lnTo>
                  <a:lnTo>
                    <a:pt x="1293002" y="988241"/>
                  </a:lnTo>
                  <a:lnTo>
                    <a:pt x="1349219" y="988009"/>
                  </a:lnTo>
                  <a:lnTo>
                    <a:pt x="1405437" y="1013535"/>
                  </a:lnTo>
                  <a:lnTo>
                    <a:pt x="1461654" y="1091918"/>
                  </a:lnTo>
                  <a:lnTo>
                    <a:pt x="1517872" y="1488116"/>
                  </a:lnTo>
                  <a:lnTo>
                    <a:pt x="1574089" y="1486257"/>
                  </a:lnTo>
                  <a:lnTo>
                    <a:pt x="1630306" y="1523115"/>
                  </a:lnTo>
                  <a:lnTo>
                    <a:pt x="1686524" y="1304881"/>
                  </a:lnTo>
                  <a:lnTo>
                    <a:pt x="1742741" y="1363725"/>
                  </a:lnTo>
                  <a:lnTo>
                    <a:pt x="1798959" y="1348194"/>
                  </a:lnTo>
                  <a:lnTo>
                    <a:pt x="1855176" y="1554238"/>
                  </a:lnTo>
                  <a:lnTo>
                    <a:pt x="1911394" y="1544684"/>
                  </a:lnTo>
                  <a:lnTo>
                    <a:pt x="1967611" y="1521803"/>
                  </a:lnTo>
                  <a:lnTo>
                    <a:pt x="2023829" y="1706876"/>
                  </a:lnTo>
                  <a:lnTo>
                    <a:pt x="2080046" y="1742852"/>
                  </a:lnTo>
                  <a:lnTo>
                    <a:pt x="2136264" y="1834952"/>
                  </a:lnTo>
                  <a:lnTo>
                    <a:pt x="2192481" y="2100480"/>
                  </a:lnTo>
                  <a:lnTo>
                    <a:pt x="2248699" y="2144038"/>
                  </a:lnTo>
                  <a:lnTo>
                    <a:pt x="2304916" y="2228013"/>
                  </a:lnTo>
                  <a:lnTo>
                    <a:pt x="2361134" y="2262622"/>
                  </a:lnTo>
                  <a:lnTo>
                    <a:pt x="2417351" y="2336383"/>
                  </a:lnTo>
                  <a:lnTo>
                    <a:pt x="2473569" y="2302912"/>
                  </a:lnTo>
                  <a:lnTo>
                    <a:pt x="2529786" y="2269966"/>
                  </a:lnTo>
                  <a:lnTo>
                    <a:pt x="2586004" y="2238852"/>
                  </a:lnTo>
                  <a:lnTo>
                    <a:pt x="2642221" y="2207295"/>
                  </a:lnTo>
                  <a:lnTo>
                    <a:pt x="2698439" y="1741340"/>
                  </a:lnTo>
                  <a:lnTo>
                    <a:pt x="2754656" y="1762932"/>
                  </a:lnTo>
                  <a:lnTo>
                    <a:pt x="2810874" y="1877430"/>
                  </a:lnTo>
                  <a:lnTo>
                    <a:pt x="2867091" y="1962146"/>
                  </a:lnTo>
                  <a:lnTo>
                    <a:pt x="2923309" y="2071711"/>
                  </a:lnTo>
                  <a:lnTo>
                    <a:pt x="2979526" y="2192541"/>
                  </a:lnTo>
                  <a:lnTo>
                    <a:pt x="3035744" y="1438518"/>
                  </a:lnTo>
                  <a:lnTo>
                    <a:pt x="3091961" y="1512077"/>
                  </a:lnTo>
                  <a:lnTo>
                    <a:pt x="3148179" y="1460625"/>
                  </a:lnTo>
                  <a:lnTo>
                    <a:pt x="3204396" y="927026"/>
                  </a:lnTo>
                  <a:lnTo>
                    <a:pt x="3260613" y="863160"/>
                  </a:lnTo>
                  <a:lnTo>
                    <a:pt x="3316831" y="810413"/>
                  </a:lnTo>
                  <a:lnTo>
                    <a:pt x="3373048" y="965229"/>
                  </a:lnTo>
                  <a:lnTo>
                    <a:pt x="3429266" y="955641"/>
                  </a:lnTo>
                  <a:lnTo>
                    <a:pt x="3485483" y="1065318"/>
                  </a:lnTo>
                  <a:lnTo>
                    <a:pt x="3541701" y="0"/>
                  </a:lnTo>
                  <a:lnTo>
                    <a:pt x="3597918" y="362764"/>
                  </a:lnTo>
                  <a:lnTo>
                    <a:pt x="3654136" y="317553"/>
                  </a:lnTo>
                  <a:lnTo>
                    <a:pt x="3710353" y="325031"/>
                  </a:lnTo>
                  <a:lnTo>
                    <a:pt x="3766571" y="358105"/>
                  </a:lnTo>
                  <a:lnTo>
                    <a:pt x="3822788" y="466398"/>
                  </a:lnTo>
                  <a:lnTo>
                    <a:pt x="3879006" y="605955"/>
                  </a:lnTo>
                  <a:lnTo>
                    <a:pt x="3935223" y="601565"/>
                  </a:lnTo>
                  <a:lnTo>
                    <a:pt x="3991441" y="625282"/>
                  </a:lnTo>
                  <a:lnTo>
                    <a:pt x="4047658" y="754173"/>
                  </a:lnTo>
                  <a:lnTo>
                    <a:pt x="4103876" y="813732"/>
                  </a:lnTo>
                  <a:lnTo>
                    <a:pt x="4160093" y="769329"/>
                  </a:lnTo>
                  <a:lnTo>
                    <a:pt x="4216311" y="626141"/>
                  </a:lnTo>
                  <a:lnTo>
                    <a:pt x="4272528" y="592675"/>
                  </a:lnTo>
                  <a:lnTo>
                    <a:pt x="4328746" y="580039"/>
                  </a:lnTo>
                  <a:lnTo>
                    <a:pt x="4384963" y="888297"/>
                  </a:lnTo>
                  <a:lnTo>
                    <a:pt x="4441181" y="799404"/>
                  </a:lnTo>
                  <a:lnTo>
                    <a:pt x="4497398" y="960616"/>
                  </a:lnTo>
                  <a:lnTo>
                    <a:pt x="4553616" y="898149"/>
                  </a:lnTo>
                  <a:lnTo>
                    <a:pt x="4609833" y="938970"/>
                  </a:lnTo>
                  <a:lnTo>
                    <a:pt x="4666051" y="871529"/>
                  </a:lnTo>
                  <a:lnTo>
                    <a:pt x="4722268" y="651892"/>
                  </a:lnTo>
                  <a:lnTo>
                    <a:pt x="4778486" y="712101"/>
                  </a:lnTo>
                  <a:lnTo>
                    <a:pt x="4834703" y="694727"/>
                  </a:lnTo>
                  <a:lnTo>
                    <a:pt x="4890920" y="797996"/>
                  </a:lnTo>
                  <a:lnTo>
                    <a:pt x="4947138" y="695892"/>
                  </a:lnTo>
                  <a:lnTo>
                    <a:pt x="5003355" y="703472"/>
                  </a:lnTo>
                  <a:lnTo>
                    <a:pt x="5059573" y="608578"/>
                  </a:lnTo>
                  <a:lnTo>
                    <a:pt x="5115790" y="661200"/>
                  </a:lnTo>
                  <a:lnTo>
                    <a:pt x="5172008" y="534226"/>
                  </a:lnTo>
                  <a:lnTo>
                    <a:pt x="5228225" y="416043"/>
                  </a:lnTo>
                  <a:lnTo>
                    <a:pt x="5284443" y="422735"/>
                  </a:lnTo>
                  <a:lnTo>
                    <a:pt x="5340660" y="474563"/>
                  </a:lnTo>
                  <a:lnTo>
                    <a:pt x="5396878" y="538926"/>
                  </a:lnTo>
                  <a:lnTo>
                    <a:pt x="5453095" y="555380"/>
                  </a:lnTo>
                  <a:lnTo>
                    <a:pt x="5509313" y="736455"/>
                  </a:lnTo>
                  <a:lnTo>
                    <a:pt x="5565530" y="501543"/>
                  </a:lnTo>
                  <a:lnTo>
                    <a:pt x="5621748" y="524860"/>
                  </a:lnTo>
                  <a:lnTo>
                    <a:pt x="5677965" y="653768"/>
                  </a:lnTo>
                  <a:lnTo>
                    <a:pt x="5734183" y="974004"/>
                  </a:lnTo>
                  <a:lnTo>
                    <a:pt x="5790400" y="914321"/>
                  </a:lnTo>
                  <a:lnTo>
                    <a:pt x="5846618" y="950322"/>
                  </a:lnTo>
                  <a:lnTo>
                    <a:pt x="5902835" y="1166117"/>
                  </a:lnTo>
                  <a:lnTo>
                    <a:pt x="5959053" y="1282287"/>
                  </a:lnTo>
                  <a:lnTo>
                    <a:pt x="6015270" y="1215890"/>
                  </a:lnTo>
                  <a:lnTo>
                    <a:pt x="6071488" y="1105670"/>
                  </a:lnTo>
                  <a:lnTo>
                    <a:pt x="6127705" y="1422175"/>
                  </a:lnTo>
                  <a:lnTo>
                    <a:pt x="6183923" y="1463645"/>
                  </a:lnTo>
                  <a:lnTo>
                    <a:pt x="6240140" y="1567928"/>
                  </a:lnTo>
                  <a:lnTo>
                    <a:pt x="6296358" y="1541791"/>
                  </a:lnTo>
                  <a:lnTo>
                    <a:pt x="6352575" y="1600807"/>
                  </a:lnTo>
                  <a:lnTo>
                    <a:pt x="6408793" y="1485621"/>
                  </a:lnTo>
                  <a:lnTo>
                    <a:pt x="6465010" y="1652699"/>
                  </a:lnTo>
                  <a:lnTo>
                    <a:pt x="6521227" y="1646620"/>
                  </a:lnTo>
                  <a:lnTo>
                    <a:pt x="6577445" y="1922576"/>
                  </a:lnTo>
                  <a:lnTo>
                    <a:pt x="6633662" y="1554752"/>
                  </a:lnTo>
                  <a:lnTo>
                    <a:pt x="6689880" y="1832081"/>
                  </a:lnTo>
                  <a:lnTo>
                    <a:pt x="6746097" y="2058131"/>
                  </a:lnTo>
                  <a:lnTo>
                    <a:pt x="6802315" y="1768856"/>
                  </a:lnTo>
                  <a:lnTo>
                    <a:pt x="6858532" y="1933776"/>
                  </a:lnTo>
                  <a:lnTo>
                    <a:pt x="6914750" y="1962522"/>
                  </a:lnTo>
                  <a:lnTo>
                    <a:pt x="6970967" y="2052936"/>
                  </a:lnTo>
                  <a:lnTo>
                    <a:pt x="7027185" y="2077888"/>
                  </a:lnTo>
                  <a:lnTo>
                    <a:pt x="7083402" y="2073862"/>
                  </a:lnTo>
                  <a:lnTo>
                    <a:pt x="7139620" y="1773363"/>
                  </a:lnTo>
                  <a:lnTo>
                    <a:pt x="7195837" y="2050761"/>
                  </a:lnTo>
                  <a:lnTo>
                    <a:pt x="7252055" y="1953516"/>
                  </a:lnTo>
                  <a:lnTo>
                    <a:pt x="7308272" y="1845115"/>
                  </a:lnTo>
                  <a:lnTo>
                    <a:pt x="7364490" y="1970931"/>
                  </a:lnTo>
                  <a:lnTo>
                    <a:pt x="7420707" y="1739260"/>
                  </a:lnTo>
                  <a:lnTo>
                    <a:pt x="7476925" y="1759722"/>
                  </a:lnTo>
                  <a:lnTo>
                    <a:pt x="7533142" y="1529141"/>
                  </a:lnTo>
                  <a:lnTo>
                    <a:pt x="7589360" y="1534217"/>
                  </a:lnTo>
                  <a:lnTo>
                    <a:pt x="7645577" y="1665808"/>
                  </a:lnTo>
                  <a:lnTo>
                    <a:pt x="7701795" y="1462645"/>
                  </a:lnTo>
                  <a:lnTo>
                    <a:pt x="7758012" y="1443017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0" name="pl5"/>
            <p:cNvSpPr/>
            <p:nvPr/>
          </p:nvSpPr>
          <p:spPr>
            <a:xfrm>
              <a:off x="781050" y="2278204"/>
              <a:ext cx="7758012" cy="2288819"/>
            </a:xfrm>
            <a:custGeom>
              <a:avLst/>
              <a:gdLst/>
              <a:ahLst/>
              <a:cxnLst/>
              <a:rect l="0" t="0" r="0" b="0"/>
              <a:pathLst>
                <a:path w="7758012" h="2288819">
                  <a:moveTo>
                    <a:pt x="0" y="2275112"/>
                  </a:moveTo>
                  <a:lnTo>
                    <a:pt x="56217" y="2288819"/>
                  </a:lnTo>
                  <a:lnTo>
                    <a:pt x="112434" y="2220095"/>
                  </a:lnTo>
                  <a:lnTo>
                    <a:pt x="168652" y="2256749"/>
                  </a:lnTo>
                  <a:lnTo>
                    <a:pt x="224869" y="2194141"/>
                  </a:lnTo>
                  <a:lnTo>
                    <a:pt x="281087" y="2161522"/>
                  </a:lnTo>
                  <a:lnTo>
                    <a:pt x="337304" y="2092491"/>
                  </a:lnTo>
                  <a:lnTo>
                    <a:pt x="393522" y="2058890"/>
                  </a:lnTo>
                  <a:lnTo>
                    <a:pt x="449739" y="2028196"/>
                  </a:lnTo>
                  <a:lnTo>
                    <a:pt x="505957" y="1892639"/>
                  </a:lnTo>
                  <a:lnTo>
                    <a:pt x="562174" y="1847904"/>
                  </a:lnTo>
                  <a:lnTo>
                    <a:pt x="618392" y="1802281"/>
                  </a:lnTo>
                  <a:lnTo>
                    <a:pt x="674609" y="1829212"/>
                  </a:lnTo>
                  <a:lnTo>
                    <a:pt x="730827" y="1840222"/>
                  </a:lnTo>
                  <a:lnTo>
                    <a:pt x="787044" y="1782016"/>
                  </a:lnTo>
                  <a:lnTo>
                    <a:pt x="843262" y="1649674"/>
                  </a:lnTo>
                  <a:lnTo>
                    <a:pt x="899479" y="1591550"/>
                  </a:lnTo>
                  <a:lnTo>
                    <a:pt x="955697" y="1568043"/>
                  </a:lnTo>
                  <a:lnTo>
                    <a:pt x="1011914" y="1352560"/>
                  </a:lnTo>
                  <a:lnTo>
                    <a:pt x="1068132" y="1327478"/>
                  </a:lnTo>
                  <a:lnTo>
                    <a:pt x="1124349" y="1296111"/>
                  </a:lnTo>
                  <a:lnTo>
                    <a:pt x="1180567" y="1341100"/>
                  </a:lnTo>
                  <a:lnTo>
                    <a:pt x="1236784" y="1307594"/>
                  </a:lnTo>
                  <a:lnTo>
                    <a:pt x="1293002" y="1271023"/>
                  </a:lnTo>
                  <a:lnTo>
                    <a:pt x="1349219" y="1161041"/>
                  </a:lnTo>
                  <a:lnTo>
                    <a:pt x="1405437" y="1164765"/>
                  </a:lnTo>
                  <a:lnTo>
                    <a:pt x="1461654" y="1133313"/>
                  </a:lnTo>
                  <a:lnTo>
                    <a:pt x="1517872" y="1490109"/>
                  </a:lnTo>
                  <a:lnTo>
                    <a:pt x="1574089" y="1443800"/>
                  </a:lnTo>
                  <a:lnTo>
                    <a:pt x="1630306" y="1436976"/>
                  </a:lnTo>
                  <a:lnTo>
                    <a:pt x="1686524" y="1615653"/>
                  </a:lnTo>
                  <a:lnTo>
                    <a:pt x="1742741" y="1600271"/>
                  </a:lnTo>
                  <a:lnTo>
                    <a:pt x="1798959" y="1560137"/>
                  </a:lnTo>
                  <a:lnTo>
                    <a:pt x="1855176" y="1791228"/>
                  </a:lnTo>
                  <a:lnTo>
                    <a:pt x="1911394" y="1759175"/>
                  </a:lnTo>
                  <a:lnTo>
                    <a:pt x="1967611" y="1735222"/>
                  </a:lnTo>
                  <a:lnTo>
                    <a:pt x="2023829" y="1922759"/>
                  </a:lnTo>
                  <a:lnTo>
                    <a:pt x="2080046" y="1909829"/>
                  </a:lnTo>
                  <a:lnTo>
                    <a:pt x="2136264" y="1915448"/>
                  </a:lnTo>
                  <a:lnTo>
                    <a:pt x="2192481" y="2003516"/>
                  </a:lnTo>
                  <a:lnTo>
                    <a:pt x="2248699" y="1972929"/>
                  </a:lnTo>
                  <a:lnTo>
                    <a:pt x="2304916" y="1981669"/>
                  </a:lnTo>
                  <a:lnTo>
                    <a:pt x="2361134" y="1996533"/>
                  </a:lnTo>
                  <a:lnTo>
                    <a:pt x="2417351" y="1990851"/>
                  </a:lnTo>
                  <a:lnTo>
                    <a:pt x="2473569" y="1937410"/>
                  </a:lnTo>
                  <a:lnTo>
                    <a:pt x="2529786" y="1833783"/>
                  </a:lnTo>
                  <a:lnTo>
                    <a:pt x="2586004" y="1799291"/>
                  </a:lnTo>
                  <a:lnTo>
                    <a:pt x="2642221" y="1810120"/>
                  </a:lnTo>
                  <a:lnTo>
                    <a:pt x="2698439" y="1622348"/>
                  </a:lnTo>
                  <a:lnTo>
                    <a:pt x="2754656" y="1586705"/>
                  </a:lnTo>
                  <a:lnTo>
                    <a:pt x="2810874" y="1645865"/>
                  </a:lnTo>
                  <a:lnTo>
                    <a:pt x="2867091" y="1468128"/>
                  </a:lnTo>
                  <a:lnTo>
                    <a:pt x="2923309" y="1459986"/>
                  </a:lnTo>
                  <a:lnTo>
                    <a:pt x="2979526" y="1487277"/>
                  </a:lnTo>
                  <a:lnTo>
                    <a:pt x="3035744" y="1296485"/>
                  </a:lnTo>
                  <a:lnTo>
                    <a:pt x="3091961" y="1284309"/>
                  </a:lnTo>
                  <a:lnTo>
                    <a:pt x="3148179" y="1208334"/>
                  </a:lnTo>
                  <a:lnTo>
                    <a:pt x="3204396" y="1264845"/>
                  </a:lnTo>
                  <a:lnTo>
                    <a:pt x="3260613" y="1218488"/>
                  </a:lnTo>
                  <a:lnTo>
                    <a:pt x="3316831" y="1262020"/>
                  </a:lnTo>
                  <a:lnTo>
                    <a:pt x="3373048" y="1211278"/>
                  </a:lnTo>
                  <a:lnTo>
                    <a:pt x="3429266" y="1161013"/>
                  </a:lnTo>
                  <a:lnTo>
                    <a:pt x="3485483" y="1255255"/>
                  </a:lnTo>
                  <a:lnTo>
                    <a:pt x="3541701" y="325664"/>
                  </a:lnTo>
                  <a:lnTo>
                    <a:pt x="3597918" y="259069"/>
                  </a:lnTo>
                  <a:lnTo>
                    <a:pt x="3654136" y="279374"/>
                  </a:lnTo>
                  <a:lnTo>
                    <a:pt x="3710353" y="402999"/>
                  </a:lnTo>
                  <a:lnTo>
                    <a:pt x="3766571" y="264684"/>
                  </a:lnTo>
                  <a:lnTo>
                    <a:pt x="3822788" y="475194"/>
                  </a:lnTo>
                  <a:lnTo>
                    <a:pt x="3879006" y="11691"/>
                  </a:lnTo>
                  <a:lnTo>
                    <a:pt x="3935223" y="287586"/>
                  </a:lnTo>
                  <a:lnTo>
                    <a:pt x="3991441" y="214754"/>
                  </a:lnTo>
                  <a:lnTo>
                    <a:pt x="4047658" y="303477"/>
                  </a:lnTo>
                  <a:lnTo>
                    <a:pt x="4103876" y="258744"/>
                  </a:lnTo>
                  <a:lnTo>
                    <a:pt x="4160093" y="110075"/>
                  </a:lnTo>
                  <a:lnTo>
                    <a:pt x="4216311" y="159928"/>
                  </a:lnTo>
                  <a:lnTo>
                    <a:pt x="4272528" y="99986"/>
                  </a:lnTo>
                  <a:lnTo>
                    <a:pt x="4328746" y="189962"/>
                  </a:lnTo>
                  <a:lnTo>
                    <a:pt x="4384963" y="191258"/>
                  </a:lnTo>
                  <a:lnTo>
                    <a:pt x="4441181" y="171057"/>
                  </a:lnTo>
                  <a:lnTo>
                    <a:pt x="4497398" y="287895"/>
                  </a:lnTo>
                  <a:lnTo>
                    <a:pt x="4553616" y="447378"/>
                  </a:lnTo>
                  <a:lnTo>
                    <a:pt x="4609833" y="295567"/>
                  </a:lnTo>
                  <a:lnTo>
                    <a:pt x="4666051" y="92345"/>
                  </a:lnTo>
                  <a:lnTo>
                    <a:pt x="4722268" y="0"/>
                  </a:lnTo>
                  <a:lnTo>
                    <a:pt x="4778486" y="109683"/>
                  </a:lnTo>
                  <a:lnTo>
                    <a:pt x="4834703" y="161573"/>
                  </a:lnTo>
                  <a:lnTo>
                    <a:pt x="4890920" y="153224"/>
                  </a:lnTo>
                  <a:lnTo>
                    <a:pt x="4947138" y="256351"/>
                  </a:lnTo>
                  <a:lnTo>
                    <a:pt x="5003355" y="257421"/>
                  </a:lnTo>
                  <a:lnTo>
                    <a:pt x="5059573" y="224276"/>
                  </a:lnTo>
                  <a:lnTo>
                    <a:pt x="5115790" y="262655"/>
                  </a:lnTo>
                  <a:lnTo>
                    <a:pt x="5172008" y="242621"/>
                  </a:lnTo>
                  <a:lnTo>
                    <a:pt x="5228225" y="188102"/>
                  </a:lnTo>
                  <a:lnTo>
                    <a:pt x="5284443" y="195257"/>
                  </a:lnTo>
                  <a:lnTo>
                    <a:pt x="5340660" y="208710"/>
                  </a:lnTo>
                  <a:lnTo>
                    <a:pt x="5396878" y="442575"/>
                  </a:lnTo>
                  <a:lnTo>
                    <a:pt x="5453095" y="470250"/>
                  </a:lnTo>
                  <a:lnTo>
                    <a:pt x="5509313" y="549516"/>
                  </a:lnTo>
                  <a:lnTo>
                    <a:pt x="5565530" y="660069"/>
                  </a:lnTo>
                  <a:lnTo>
                    <a:pt x="5621748" y="714880"/>
                  </a:lnTo>
                  <a:lnTo>
                    <a:pt x="5677965" y="688402"/>
                  </a:lnTo>
                  <a:lnTo>
                    <a:pt x="5734183" y="696846"/>
                  </a:lnTo>
                  <a:lnTo>
                    <a:pt x="5790400" y="859628"/>
                  </a:lnTo>
                  <a:lnTo>
                    <a:pt x="5846618" y="651990"/>
                  </a:lnTo>
                  <a:lnTo>
                    <a:pt x="5902835" y="999743"/>
                  </a:lnTo>
                  <a:lnTo>
                    <a:pt x="5959053" y="978145"/>
                  </a:lnTo>
                  <a:lnTo>
                    <a:pt x="6015270" y="1124377"/>
                  </a:lnTo>
                  <a:lnTo>
                    <a:pt x="6071488" y="816891"/>
                  </a:lnTo>
                  <a:lnTo>
                    <a:pt x="6127705" y="1068925"/>
                  </a:lnTo>
                  <a:lnTo>
                    <a:pt x="6183923" y="1165723"/>
                  </a:lnTo>
                  <a:lnTo>
                    <a:pt x="6240140" y="1236524"/>
                  </a:lnTo>
                  <a:lnTo>
                    <a:pt x="6296358" y="1215124"/>
                  </a:lnTo>
                  <a:lnTo>
                    <a:pt x="6352575" y="1139022"/>
                  </a:lnTo>
                  <a:lnTo>
                    <a:pt x="6408793" y="1296999"/>
                  </a:lnTo>
                  <a:lnTo>
                    <a:pt x="6465010" y="1268470"/>
                  </a:lnTo>
                  <a:lnTo>
                    <a:pt x="6521227" y="1248760"/>
                  </a:lnTo>
                  <a:lnTo>
                    <a:pt x="6577445" y="1089416"/>
                  </a:lnTo>
                  <a:lnTo>
                    <a:pt x="6633662" y="1199666"/>
                  </a:lnTo>
                  <a:lnTo>
                    <a:pt x="6689880" y="1280195"/>
                  </a:lnTo>
                  <a:lnTo>
                    <a:pt x="6746097" y="1223470"/>
                  </a:lnTo>
                  <a:lnTo>
                    <a:pt x="6802315" y="1252525"/>
                  </a:lnTo>
                  <a:lnTo>
                    <a:pt x="6858532" y="1319497"/>
                  </a:lnTo>
                  <a:lnTo>
                    <a:pt x="6914750" y="1333069"/>
                  </a:lnTo>
                  <a:lnTo>
                    <a:pt x="6970967" y="1225638"/>
                  </a:lnTo>
                  <a:lnTo>
                    <a:pt x="7027185" y="1378261"/>
                  </a:lnTo>
                  <a:lnTo>
                    <a:pt x="7083402" y="1276121"/>
                  </a:lnTo>
                  <a:lnTo>
                    <a:pt x="7139620" y="1255918"/>
                  </a:lnTo>
                  <a:lnTo>
                    <a:pt x="7195837" y="1262039"/>
                  </a:lnTo>
                  <a:lnTo>
                    <a:pt x="7252055" y="1280373"/>
                  </a:lnTo>
                  <a:lnTo>
                    <a:pt x="7308272" y="1504626"/>
                  </a:lnTo>
                  <a:lnTo>
                    <a:pt x="7364490" y="1245926"/>
                  </a:lnTo>
                  <a:lnTo>
                    <a:pt x="7420707" y="1171116"/>
                  </a:lnTo>
                  <a:lnTo>
                    <a:pt x="7476925" y="1174055"/>
                  </a:lnTo>
                  <a:lnTo>
                    <a:pt x="7533142" y="1062166"/>
                  </a:lnTo>
                  <a:lnTo>
                    <a:pt x="7589360" y="1026490"/>
                  </a:lnTo>
                  <a:lnTo>
                    <a:pt x="7645577" y="1186329"/>
                  </a:lnTo>
                  <a:lnTo>
                    <a:pt x="7701795" y="1224453"/>
                  </a:lnTo>
                  <a:lnTo>
                    <a:pt x="7758012" y="1261544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701190"/>
              <a:ext cx="0" cy="2411622"/>
            </a:xfrm>
            <a:custGeom>
              <a:avLst/>
              <a:gdLst/>
              <a:ahLst/>
              <a:cxnLst/>
              <a:rect l="0" t="0" r="0" b="0"/>
              <a:pathLst>
                <a:path h="2411622">
                  <a:moveTo>
                    <a:pt x="0" y="2411622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511281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50990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90700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304095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270119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tx13"/>
            <p:cNvSpPr/>
            <p:nvPr/>
          </p:nvSpPr>
          <p:spPr>
            <a:xfrm>
              <a:off x="496900" y="5074414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4" name="tx14"/>
            <p:cNvSpPr/>
            <p:nvPr/>
          </p:nvSpPr>
          <p:spPr>
            <a:xfrm>
              <a:off x="496900" y="4471509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30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96900" y="3868603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96900" y="3265698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50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496900" y="2662792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60</a:t>
              </a:r>
            </a:p>
          </p:txBody>
        </p:sp>
        <p:sp>
          <p:nvSpPr>
            <p:cNvPr id="18" name="pl18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pl19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8372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8934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94970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0059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0621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1183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1745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2307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2870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3432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3994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14556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15118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1568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16243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16805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1736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17929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18491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190539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19616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20178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20740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21302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21864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224270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22989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2355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24113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246757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25237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25800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26362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269244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27486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28048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28610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291731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29735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302974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30859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3142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31984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32546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33108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33670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34232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34794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35357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35919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36481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37043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37605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38167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38730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39292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398544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40416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4097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41540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421031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42665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432275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43789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pl84"/>
            <p:cNvSpPr/>
            <p:nvPr/>
          </p:nvSpPr>
          <p:spPr>
            <a:xfrm>
              <a:off x="44351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pl85"/>
            <p:cNvSpPr/>
            <p:nvPr/>
          </p:nvSpPr>
          <p:spPr>
            <a:xfrm>
              <a:off x="44914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pl86"/>
            <p:cNvSpPr/>
            <p:nvPr/>
          </p:nvSpPr>
          <p:spPr>
            <a:xfrm>
              <a:off x="454762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" name="pl87"/>
            <p:cNvSpPr/>
            <p:nvPr/>
          </p:nvSpPr>
          <p:spPr>
            <a:xfrm>
              <a:off x="46038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" name="pl88"/>
            <p:cNvSpPr/>
            <p:nvPr/>
          </p:nvSpPr>
          <p:spPr>
            <a:xfrm>
              <a:off x="46600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pl89"/>
            <p:cNvSpPr/>
            <p:nvPr/>
          </p:nvSpPr>
          <p:spPr>
            <a:xfrm>
              <a:off x="471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47724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4828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488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49411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49973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505357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51097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51660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52222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527844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53346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539088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54471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pl103"/>
            <p:cNvSpPr/>
            <p:nvPr/>
          </p:nvSpPr>
          <p:spPr>
            <a:xfrm>
              <a:off x="5503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104"/>
            <p:cNvSpPr/>
            <p:nvPr/>
          </p:nvSpPr>
          <p:spPr>
            <a:xfrm>
              <a:off x="55595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56157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pl106"/>
            <p:cNvSpPr/>
            <p:nvPr/>
          </p:nvSpPr>
          <p:spPr>
            <a:xfrm>
              <a:off x="56719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107"/>
            <p:cNvSpPr/>
            <p:nvPr/>
          </p:nvSpPr>
          <p:spPr>
            <a:xfrm>
              <a:off x="57281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" name="pl108"/>
            <p:cNvSpPr/>
            <p:nvPr/>
          </p:nvSpPr>
          <p:spPr>
            <a:xfrm>
              <a:off x="57844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pl109"/>
            <p:cNvSpPr/>
            <p:nvPr/>
          </p:nvSpPr>
          <p:spPr>
            <a:xfrm>
              <a:off x="584062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110"/>
            <p:cNvSpPr/>
            <p:nvPr/>
          </p:nvSpPr>
          <p:spPr>
            <a:xfrm>
              <a:off x="58968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" name="pl111"/>
            <p:cNvSpPr/>
            <p:nvPr/>
          </p:nvSpPr>
          <p:spPr>
            <a:xfrm>
              <a:off x="59530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" name="pl112"/>
            <p:cNvSpPr/>
            <p:nvPr/>
          </p:nvSpPr>
          <p:spPr>
            <a:xfrm>
              <a:off x="60092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" name="pl113"/>
            <p:cNvSpPr/>
            <p:nvPr/>
          </p:nvSpPr>
          <p:spPr>
            <a:xfrm>
              <a:off x="606549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" name="pl114"/>
            <p:cNvSpPr/>
            <p:nvPr/>
          </p:nvSpPr>
          <p:spPr>
            <a:xfrm>
              <a:off x="61217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" name="pl115"/>
            <p:cNvSpPr/>
            <p:nvPr/>
          </p:nvSpPr>
          <p:spPr>
            <a:xfrm>
              <a:off x="6177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" name="pl116"/>
            <p:cNvSpPr/>
            <p:nvPr/>
          </p:nvSpPr>
          <p:spPr>
            <a:xfrm>
              <a:off x="62341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" name="pl117"/>
            <p:cNvSpPr/>
            <p:nvPr/>
          </p:nvSpPr>
          <p:spPr>
            <a:xfrm>
              <a:off x="62903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" name="pl118"/>
            <p:cNvSpPr/>
            <p:nvPr/>
          </p:nvSpPr>
          <p:spPr>
            <a:xfrm>
              <a:off x="63465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" name="pl119"/>
            <p:cNvSpPr/>
            <p:nvPr/>
          </p:nvSpPr>
          <p:spPr>
            <a:xfrm>
              <a:off x="64027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" name="pl120"/>
            <p:cNvSpPr/>
            <p:nvPr/>
          </p:nvSpPr>
          <p:spPr>
            <a:xfrm>
              <a:off x="6459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" name="pl121"/>
            <p:cNvSpPr/>
            <p:nvPr/>
          </p:nvSpPr>
          <p:spPr>
            <a:xfrm>
              <a:off x="65152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" name="pl122"/>
            <p:cNvSpPr/>
            <p:nvPr/>
          </p:nvSpPr>
          <p:spPr>
            <a:xfrm>
              <a:off x="65714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" name="pl123"/>
            <p:cNvSpPr/>
            <p:nvPr/>
          </p:nvSpPr>
          <p:spPr>
            <a:xfrm>
              <a:off x="66276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" name="pl124"/>
            <p:cNvSpPr/>
            <p:nvPr/>
          </p:nvSpPr>
          <p:spPr>
            <a:xfrm>
              <a:off x="668388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" name="pl125"/>
            <p:cNvSpPr/>
            <p:nvPr/>
          </p:nvSpPr>
          <p:spPr>
            <a:xfrm>
              <a:off x="67401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" name="pl126"/>
            <p:cNvSpPr/>
            <p:nvPr/>
          </p:nvSpPr>
          <p:spPr>
            <a:xfrm>
              <a:off x="67963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" name="pl127"/>
            <p:cNvSpPr/>
            <p:nvPr/>
          </p:nvSpPr>
          <p:spPr>
            <a:xfrm>
              <a:off x="6852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" name="pl128"/>
            <p:cNvSpPr/>
            <p:nvPr/>
          </p:nvSpPr>
          <p:spPr>
            <a:xfrm>
              <a:off x="690875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" name="pl129"/>
            <p:cNvSpPr/>
            <p:nvPr/>
          </p:nvSpPr>
          <p:spPr>
            <a:xfrm>
              <a:off x="69649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" name="pl130"/>
            <p:cNvSpPr/>
            <p:nvPr/>
          </p:nvSpPr>
          <p:spPr>
            <a:xfrm>
              <a:off x="70211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1" name="pl131"/>
            <p:cNvSpPr/>
            <p:nvPr/>
          </p:nvSpPr>
          <p:spPr>
            <a:xfrm>
              <a:off x="70774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2" name="pl132"/>
            <p:cNvSpPr/>
            <p:nvPr/>
          </p:nvSpPr>
          <p:spPr>
            <a:xfrm>
              <a:off x="713362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3" name="pl133"/>
            <p:cNvSpPr/>
            <p:nvPr/>
          </p:nvSpPr>
          <p:spPr>
            <a:xfrm>
              <a:off x="71898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4" name="pl134"/>
            <p:cNvSpPr/>
            <p:nvPr/>
          </p:nvSpPr>
          <p:spPr>
            <a:xfrm>
              <a:off x="7246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" name="pl135"/>
            <p:cNvSpPr/>
            <p:nvPr/>
          </p:nvSpPr>
          <p:spPr>
            <a:xfrm>
              <a:off x="73022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6" name="pl136"/>
            <p:cNvSpPr/>
            <p:nvPr/>
          </p:nvSpPr>
          <p:spPr>
            <a:xfrm>
              <a:off x="735849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7" name="pl137"/>
            <p:cNvSpPr/>
            <p:nvPr/>
          </p:nvSpPr>
          <p:spPr>
            <a:xfrm>
              <a:off x="74147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" name="pl138"/>
            <p:cNvSpPr/>
            <p:nvPr/>
          </p:nvSpPr>
          <p:spPr>
            <a:xfrm>
              <a:off x="74709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9" name="pl139"/>
            <p:cNvSpPr/>
            <p:nvPr/>
          </p:nvSpPr>
          <p:spPr>
            <a:xfrm>
              <a:off x="75271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0" name="pl140"/>
            <p:cNvSpPr/>
            <p:nvPr/>
          </p:nvSpPr>
          <p:spPr>
            <a:xfrm>
              <a:off x="75833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1" name="pl141"/>
            <p:cNvSpPr/>
            <p:nvPr/>
          </p:nvSpPr>
          <p:spPr>
            <a:xfrm>
              <a:off x="76395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2" name="pl142"/>
            <p:cNvSpPr/>
            <p:nvPr/>
          </p:nvSpPr>
          <p:spPr>
            <a:xfrm>
              <a:off x="769580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" name="pl143"/>
            <p:cNvSpPr/>
            <p:nvPr/>
          </p:nvSpPr>
          <p:spPr>
            <a:xfrm>
              <a:off x="77520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4" name="pl144"/>
            <p:cNvSpPr/>
            <p:nvPr/>
          </p:nvSpPr>
          <p:spPr>
            <a:xfrm>
              <a:off x="78082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5" name="pl145"/>
            <p:cNvSpPr/>
            <p:nvPr/>
          </p:nvSpPr>
          <p:spPr>
            <a:xfrm>
              <a:off x="7864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6" name="pl146"/>
            <p:cNvSpPr/>
            <p:nvPr/>
          </p:nvSpPr>
          <p:spPr>
            <a:xfrm>
              <a:off x="79206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7" name="pl147"/>
            <p:cNvSpPr/>
            <p:nvPr/>
          </p:nvSpPr>
          <p:spPr>
            <a:xfrm>
              <a:off x="79768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8" name="pl148"/>
            <p:cNvSpPr/>
            <p:nvPr/>
          </p:nvSpPr>
          <p:spPr>
            <a:xfrm>
              <a:off x="8033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9" name="pl149"/>
            <p:cNvSpPr/>
            <p:nvPr/>
          </p:nvSpPr>
          <p:spPr>
            <a:xfrm>
              <a:off x="80893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0" name="pl150"/>
            <p:cNvSpPr/>
            <p:nvPr/>
          </p:nvSpPr>
          <p:spPr>
            <a:xfrm>
              <a:off x="81455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1" name="pl151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2" name="pl152"/>
            <p:cNvSpPr/>
            <p:nvPr/>
          </p:nvSpPr>
          <p:spPr>
            <a:xfrm>
              <a:off x="82579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3" name="pl153"/>
            <p:cNvSpPr/>
            <p:nvPr/>
          </p:nvSpPr>
          <p:spPr>
            <a:xfrm>
              <a:off x="83141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4" name="pl154"/>
            <p:cNvSpPr/>
            <p:nvPr/>
          </p:nvSpPr>
          <p:spPr>
            <a:xfrm>
              <a:off x="83704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5" name="pl155"/>
            <p:cNvSpPr/>
            <p:nvPr/>
          </p:nvSpPr>
          <p:spPr>
            <a:xfrm>
              <a:off x="842662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6" name="pl156"/>
            <p:cNvSpPr/>
            <p:nvPr/>
          </p:nvSpPr>
          <p:spPr>
            <a:xfrm>
              <a:off x="84828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7" name="pl157"/>
            <p:cNvSpPr/>
            <p:nvPr/>
          </p:nvSpPr>
          <p:spPr>
            <a:xfrm>
              <a:off x="85390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8" name="pl158"/>
            <p:cNvSpPr/>
            <p:nvPr/>
          </p:nvSpPr>
          <p:spPr>
            <a:xfrm>
              <a:off x="85952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9" name="pl159"/>
            <p:cNvSpPr/>
            <p:nvPr/>
          </p:nvSpPr>
          <p:spPr>
            <a:xfrm>
              <a:off x="865149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0" name="pl160"/>
            <p:cNvSpPr/>
            <p:nvPr/>
          </p:nvSpPr>
          <p:spPr>
            <a:xfrm>
              <a:off x="87077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1" name="pl161"/>
            <p:cNvSpPr/>
            <p:nvPr/>
          </p:nvSpPr>
          <p:spPr>
            <a:xfrm>
              <a:off x="87639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2" name="pl162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3" name="pl163"/>
            <p:cNvSpPr/>
            <p:nvPr/>
          </p:nvSpPr>
          <p:spPr>
            <a:xfrm>
              <a:off x="781050" y="5319710"/>
              <a:ext cx="7420707" cy="0"/>
            </a:xfrm>
            <a:custGeom>
              <a:avLst/>
              <a:gdLst/>
              <a:ahLst/>
              <a:cxnLst/>
              <a:rect l="0" t="0" r="0" b="0"/>
              <a:pathLst>
                <a:path w="7420707">
                  <a:moveTo>
                    <a:pt x="0" y="0"/>
                  </a:moveTo>
                  <a:lnTo>
                    <a:pt x="7420707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4" name="pl164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5" name="pl165"/>
            <p:cNvSpPr/>
            <p:nvPr/>
          </p:nvSpPr>
          <p:spPr>
            <a:xfrm>
              <a:off x="14556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6" name="pl166"/>
            <p:cNvSpPr/>
            <p:nvPr/>
          </p:nvSpPr>
          <p:spPr>
            <a:xfrm>
              <a:off x="21302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7" name="pl167"/>
            <p:cNvSpPr/>
            <p:nvPr/>
          </p:nvSpPr>
          <p:spPr>
            <a:xfrm>
              <a:off x="28048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8" name="pl168"/>
            <p:cNvSpPr/>
            <p:nvPr/>
          </p:nvSpPr>
          <p:spPr>
            <a:xfrm>
              <a:off x="34794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9" name="pl169"/>
            <p:cNvSpPr/>
            <p:nvPr/>
          </p:nvSpPr>
          <p:spPr>
            <a:xfrm>
              <a:off x="41540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0" name="pl170"/>
            <p:cNvSpPr/>
            <p:nvPr/>
          </p:nvSpPr>
          <p:spPr>
            <a:xfrm>
              <a:off x="4828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1" name="pl171"/>
            <p:cNvSpPr/>
            <p:nvPr/>
          </p:nvSpPr>
          <p:spPr>
            <a:xfrm>
              <a:off x="5503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2" name="pl172"/>
            <p:cNvSpPr/>
            <p:nvPr/>
          </p:nvSpPr>
          <p:spPr>
            <a:xfrm>
              <a:off x="6177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3" name="pl173"/>
            <p:cNvSpPr/>
            <p:nvPr/>
          </p:nvSpPr>
          <p:spPr>
            <a:xfrm>
              <a:off x="6852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" name="pl174"/>
            <p:cNvSpPr/>
            <p:nvPr/>
          </p:nvSpPr>
          <p:spPr>
            <a:xfrm>
              <a:off x="75271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5" name="pl175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6" name="tx176"/>
            <p:cNvSpPr/>
            <p:nvPr/>
          </p:nvSpPr>
          <p:spPr>
            <a:xfrm>
              <a:off x="10018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177" name="tx177"/>
            <p:cNvSpPr/>
            <p:nvPr/>
          </p:nvSpPr>
          <p:spPr>
            <a:xfrm>
              <a:off x="167645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178" name="tx178"/>
            <p:cNvSpPr/>
            <p:nvPr/>
          </p:nvSpPr>
          <p:spPr>
            <a:xfrm>
              <a:off x="235106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179" name="tx179"/>
            <p:cNvSpPr/>
            <p:nvPr/>
          </p:nvSpPr>
          <p:spPr>
            <a:xfrm>
              <a:off x="302567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180" name="tx180"/>
            <p:cNvSpPr/>
            <p:nvPr/>
          </p:nvSpPr>
          <p:spPr>
            <a:xfrm>
              <a:off x="370028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181" name="tx181"/>
            <p:cNvSpPr/>
            <p:nvPr/>
          </p:nvSpPr>
          <p:spPr>
            <a:xfrm>
              <a:off x="437489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182" name="tx182"/>
            <p:cNvSpPr/>
            <p:nvPr/>
          </p:nvSpPr>
          <p:spPr>
            <a:xfrm>
              <a:off x="504950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183" name="tx183"/>
            <p:cNvSpPr/>
            <p:nvPr/>
          </p:nvSpPr>
          <p:spPr>
            <a:xfrm>
              <a:off x="572411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184" name="tx184"/>
            <p:cNvSpPr/>
            <p:nvPr/>
          </p:nvSpPr>
          <p:spPr>
            <a:xfrm>
              <a:off x="63987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185" name="tx185"/>
            <p:cNvSpPr/>
            <p:nvPr/>
          </p:nvSpPr>
          <p:spPr>
            <a:xfrm>
              <a:off x="707333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186" name="tx186"/>
            <p:cNvSpPr/>
            <p:nvPr/>
          </p:nvSpPr>
          <p:spPr>
            <a:xfrm>
              <a:off x="774794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187" name="tx187"/>
            <p:cNvSpPr/>
            <p:nvPr/>
          </p:nvSpPr>
          <p:spPr>
            <a:xfrm>
              <a:off x="842255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188" name="pl188"/>
            <p:cNvSpPr/>
            <p:nvPr/>
          </p:nvSpPr>
          <p:spPr>
            <a:xfrm>
              <a:off x="781050" y="511281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9" name="pl189"/>
            <p:cNvSpPr/>
            <p:nvPr/>
          </p:nvSpPr>
          <p:spPr>
            <a:xfrm>
              <a:off x="781050" y="4509907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0" name="pl190"/>
            <p:cNvSpPr/>
            <p:nvPr/>
          </p:nvSpPr>
          <p:spPr>
            <a:xfrm>
              <a:off x="781050" y="390700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1" name="pl191"/>
            <p:cNvSpPr/>
            <p:nvPr/>
          </p:nvSpPr>
          <p:spPr>
            <a:xfrm>
              <a:off x="781050" y="3304095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2" name="pl192"/>
            <p:cNvSpPr/>
            <p:nvPr/>
          </p:nvSpPr>
          <p:spPr>
            <a:xfrm>
              <a:off x="781050" y="270119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3" name="tx193"/>
            <p:cNvSpPr/>
            <p:nvPr/>
          </p:nvSpPr>
          <p:spPr>
            <a:xfrm>
              <a:off x="781050" y="1993750"/>
              <a:ext cx="1374358" cy="1339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Saldo, saisonbereinigt</a:t>
              </a:r>
            </a:p>
          </p:txBody>
        </p:sp>
        <p:sp>
          <p:nvSpPr>
            <p:cNvPr id="194" name="pl194"/>
            <p:cNvSpPr/>
            <p:nvPr/>
          </p:nvSpPr>
          <p:spPr>
            <a:xfrm>
              <a:off x="351466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5" name="pl195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6" name="tx196"/>
            <p:cNvSpPr/>
            <p:nvPr/>
          </p:nvSpPr>
          <p:spPr>
            <a:xfrm>
              <a:off x="3891857" y="5760880"/>
              <a:ext cx="877309" cy="10537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Bauwirtschaft </a:t>
              </a:r>
            </a:p>
          </p:txBody>
        </p:sp>
        <p:sp>
          <p:nvSpPr>
            <p:cNvPr id="197" name="tx197"/>
            <p:cNvSpPr/>
            <p:nvPr/>
          </p:nvSpPr>
          <p:spPr>
            <a:xfrm>
              <a:off x="5272087" y="5734091"/>
              <a:ext cx="861803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Projektierung 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Ertragslage: </a:t>
            </a:r>
            <a:r>
              <a:rPr dirty="0" smtClean="0"/>
              <a:t>Ver</a:t>
            </a:r>
            <a:r>
              <a:rPr lang="de-DE" dirty="0" smtClean="0"/>
              <a:t>ä</a:t>
            </a:r>
            <a:r>
              <a:rPr dirty="0" smtClean="0"/>
              <a:t>nderung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06" name="pl4"/>
            <p:cNvSpPr/>
            <p:nvPr/>
          </p:nvSpPr>
          <p:spPr>
            <a:xfrm>
              <a:off x="4372988" y="3154261"/>
              <a:ext cx="4276117" cy="2048467"/>
            </a:xfrm>
            <a:custGeom>
              <a:avLst/>
              <a:gdLst/>
              <a:ahLst/>
              <a:cxnLst/>
              <a:rect l="0" t="0" r="0" b="0"/>
              <a:pathLst>
                <a:path w="4276117" h="2048467">
                  <a:moveTo>
                    <a:pt x="0" y="0"/>
                  </a:moveTo>
                  <a:lnTo>
                    <a:pt x="171044" y="213544"/>
                  </a:lnTo>
                  <a:lnTo>
                    <a:pt x="342089" y="931644"/>
                  </a:lnTo>
                  <a:lnTo>
                    <a:pt x="513134" y="1438956"/>
                  </a:lnTo>
                  <a:lnTo>
                    <a:pt x="684178" y="736580"/>
                  </a:lnTo>
                  <a:lnTo>
                    <a:pt x="855223" y="516644"/>
                  </a:lnTo>
                  <a:lnTo>
                    <a:pt x="1026268" y="761130"/>
                  </a:lnTo>
                  <a:lnTo>
                    <a:pt x="1197312" y="471862"/>
                  </a:lnTo>
                  <a:lnTo>
                    <a:pt x="1368357" y="1045242"/>
                  </a:lnTo>
                  <a:lnTo>
                    <a:pt x="1539402" y="406570"/>
                  </a:lnTo>
                  <a:lnTo>
                    <a:pt x="1710446" y="6639"/>
                  </a:lnTo>
                  <a:lnTo>
                    <a:pt x="1881491" y="566807"/>
                  </a:lnTo>
                  <a:lnTo>
                    <a:pt x="2052536" y="356521"/>
                  </a:lnTo>
                  <a:lnTo>
                    <a:pt x="2223580" y="1047611"/>
                  </a:lnTo>
                  <a:lnTo>
                    <a:pt x="2394625" y="813770"/>
                  </a:lnTo>
                  <a:lnTo>
                    <a:pt x="2565670" y="553636"/>
                  </a:lnTo>
                  <a:lnTo>
                    <a:pt x="2736714" y="1342989"/>
                  </a:lnTo>
                  <a:lnTo>
                    <a:pt x="2907759" y="1675382"/>
                  </a:lnTo>
                  <a:lnTo>
                    <a:pt x="3078804" y="1962186"/>
                  </a:lnTo>
                  <a:lnTo>
                    <a:pt x="3249848" y="1928988"/>
                  </a:lnTo>
                  <a:lnTo>
                    <a:pt x="3420893" y="1943506"/>
                  </a:lnTo>
                  <a:lnTo>
                    <a:pt x="3591938" y="1725219"/>
                  </a:lnTo>
                  <a:lnTo>
                    <a:pt x="3762982" y="2048467"/>
                  </a:lnTo>
                  <a:lnTo>
                    <a:pt x="3934027" y="1936541"/>
                  </a:lnTo>
                  <a:lnTo>
                    <a:pt x="4105072" y="1279569"/>
                  </a:lnTo>
                  <a:lnTo>
                    <a:pt x="4276117" y="777928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5"/>
            <p:cNvSpPr/>
            <p:nvPr/>
          </p:nvSpPr>
          <p:spPr>
            <a:xfrm>
              <a:off x="4372988" y="2278204"/>
              <a:ext cx="4276117" cy="2316893"/>
            </a:xfrm>
            <a:custGeom>
              <a:avLst/>
              <a:gdLst/>
              <a:ahLst/>
              <a:cxnLst/>
              <a:rect l="0" t="0" r="0" b="0"/>
              <a:pathLst>
                <a:path w="4276117" h="2316893">
                  <a:moveTo>
                    <a:pt x="0" y="0"/>
                  </a:moveTo>
                  <a:lnTo>
                    <a:pt x="171044" y="616854"/>
                  </a:lnTo>
                  <a:lnTo>
                    <a:pt x="342089" y="798097"/>
                  </a:lnTo>
                  <a:lnTo>
                    <a:pt x="513134" y="617399"/>
                  </a:lnTo>
                  <a:lnTo>
                    <a:pt x="684178" y="860946"/>
                  </a:lnTo>
                  <a:lnTo>
                    <a:pt x="855223" y="742847"/>
                  </a:lnTo>
                  <a:lnTo>
                    <a:pt x="1026268" y="1000449"/>
                  </a:lnTo>
                  <a:lnTo>
                    <a:pt x="1197312" y="839014"/>
                  </a:lnTo>
                  <a:lnTo>
                    <a:pt x="1368357" y="787298"/>
                  </a:lnTo>
                  <a:lnTo>
                    <a:pt x="1539402" y="614390"/>
                  </a:lnTo>
                  <a:lnTo>
                    <a:pt x="1710446" y="364024"/>
                  </a:lnTo>
                  <a:lnTo>
                    <a:pt x="1881491" y="975100"/>
                  </a:lnTo>
                  <a:lnTo>
                    <a:pt x="2052536" y="642314"/>
                  </a:lnTo>
                  <a:lnTo>
                    <a:pt x="2223580" y="1306094"/>
                  </a:lnTo>
                  <a:lnTo>
                    <a:pt x="2394625" y="1677335"/>
                  </a:lnTo>
                  <a:lnTo>
                    <a:pt x="2565670" y="1142967"/>
                  </a:lnTo>
                  <a:lnTo>
                    <a:pt x="2736714" y="2237746"/>
                  </a:lnTo>
                  <a:lnTo>
                    <a:pt x="2907759" y="2316893"/>
                  </a:lnTo>
                  <a:lnTo>
                    <a:pt x="3078804" y="2210309"/>
                  </a:lnTo>
                  <a:lnTo>
                    <a:pt x="3249848" y="1994322"/>
                  </a:lnTo>
                  <a:lnTo>
                    <a:pt x="3420893" y="1543143"/>
                  </a:lnTo>
                  <a:lnTo>
                    <a:pt x="3591938" y="1211670"/>
                  </a:lnTo>
                  <a:lnTo>
                    <a:pt x="3762982" y="1205250"/>
                  </a:lnTo>
                  <a:lnTo>
                    <a:pt x="3934027" y="1529995"/>
                  </a:lnTo>
                  <a:lnTo>
                    <a:pt x="4105072" y="1282789"/>
                  </a:lnTo>
                  <a:lnTo>
                    <a:pt x="4276117" y="97097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179638"/>
              <a:ext cx="0" cy="3047230"/>
            </a:xfrm>
            <a:custGeom>
              <a:avLst/>
              <a:gdLst/>
              <a:ahLst/>
              <a:cxnLst/>
              <a:rect l="0" t="0" r="0" b="0"/>
              <a:pathLst>
                <a:path h="3047230">
                  <a:moveTo>
                    <a:pt x="0" y="304723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522686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61742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400797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39853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2789084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217963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tx14"/>
            <p:cNvSpPr/>
            <p:nvPr/>
          </p:nvSpPr>
          <p:spPr>
            <a:xfrm>
              <a:off x="462009" y="5188471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-15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62009" y="4579024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-10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520264" y="3969578"/>
              <a:ext cx="93145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-5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555155" y="3360132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555155" y="2750686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5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496900" y="2141240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20" name="pl20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tx82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83" name="tx83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84" name="tx84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85" name="tx85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87" name="tx87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88" name="tx88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89" name="tx89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90" name="tx90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91" name="tx91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92" name="tx92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93" name="tx93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94" name="pl94"/>
            <p:cNvSpPr/>
            <p:nvPr/>
          </p:nvSpPr>
          <p:spPr>
            <a:xfrm>
              <a:off x="781050" y="522686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781050" y="461742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781050" y="400797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781050" y="339853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781050" y="2789084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781050" y="217963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tx100"/>
            <p:cNvSpPr/>
            <p:nvPr/>
          </p:nvSpPr>
          <p:spPr>
            <a:xfrm>
              <a:off x="781050" y="1993750"/>
              <a:ext cx="1374358" cy="1339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Saldo, saisonbereinigt</a:t>
              </a:r>
            </a:p>
          </p:txBody>
        </p:sp>
        <p:sp>
          <p:nvSpPr>
            <p:cNvPr id="101" name="pl101"/>
            <p:cNvSpPr/>
            <p:nvPr/>
          </p:nvSpPr>
          <p:spPr>
            <a:xfrm>
              <a:off x="351466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tx103"/>
            <p:cNvSpPr/>
            <p:nvPr/>
          </p:nvSpPr>
          <p:spPr>
            <a:xfrm>
              <a:off x="3891857" y="5760880"/>
              <a:ext cx="877309" cy="10537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Bauwirtschaft </a:t>
              </a:r>
            </a:p>
          </p:txBody>
        </p:sp>
        <p:sp>
          <p:nvSpPr>
            <p:cNvPr id="104" name="tx104"/>
            <p:cNvSpPr/>
            <p:nvPr/>
          </p:nvSpPr>
          <p:spPr>
            <a:xfrm>
              <a:off x="5272087" y="5734091"/>
              <a:ext cx="861803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Projektierung 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Projektierung: Bausummen bei </a:t>
            </a:r>
            <a:r>
              <a:rPr dirty="0" smtClean="0"/>
              <a:t>Neuvertr</a:t>
            </a:r>
            <a:r>
              <a:rPr lang="de-DE" dirty="0" smtClean="0"/>
              <a:t>ä</a:t>
            </a:r>
            <a:r>
              <a:rPr dirty="0" smtClean="0"/>
              <a:t>gen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03" name="pl4"/>
            <p:cNvSpPr/>
            <p:nvPr/>
          </p:nvSpPr>
          <p:spPr>
            <a:xfrm>
              <a:off x="781050" y="2606556"/>
              <a:ext cx="7868055" cy="2596172"/>
            </a:xfrm>
            <a:custGeom>
              <a:avLst/>
              <a:gdLst/>
              <a:ahLst/>
              <a:cxnLst/>
              <a:rect l="0" t="0" r="0" b="0"/>
              <a:pathLst>
                <a:path w="7868055" h="2596172">
                  <a:moveTo>
                    <a:pt x="0" y="580222"/>
                  </a:moveTo>
                  <a:lnTo>
                    <a:pt x="171044" y="0"/>
                  </a:lnTo>
                  <a:lnTo>
                    <a:pt x="342089" y="1217332"/>
                  </a:lnTo>
                  <a:lnTo>
                    <a:pt x="513134" y="857694"/>
                  </a:lnTo>
                  <a:lnTo>
                    <a:pt x="684178" y="762276"/>
                  </a:lnTo>
                  <a:lnTo>
                    <a:pt x="855223" y="758480"/>
                  </a:lnTo>
                  <a:lnTo>
                    <a:pt x="1026268" y="1093581"/>
                  </a:lnTo>
                  <a:lnTo>
                    <a:pt x="1197312" y="1112772"/>
                  </a:lnTo>
                  <a:lnTo>
                    <a:pt x="1368357" y="1174171"/>
                  </a:lnTo>
                  <a:lnTo>
                    <a:pt x="1539402" y="1639991"/>
                  </a:lnTo>
                  <a:lnTo>
                    <a:pt x="1710446" y="1456463"/>
                  </a:lnTo>
                  <a:lnTo>
                    <a:pt x="1881491" y="2020207"/>
                  </a:lnTo>
                  <a:lnTo>
                    <a:pt x="2052536" y="2182609"/>
                  </a:lnTo>
                  <a:lnTo>
                    <a:pt x="2223580" y="2596172"/>
                  </a:lnTo>
                  <a:lnTo>
                    <a:pt x="2394625" y="1510995"/>
                  </a:lnTo>
                  <a:lnTo>
                    <a:pt x="2565670" y="923527"/>
                  </a:lnTo>
                  <a:lnTo>
                    <a:pt x="2736714" y="1497484"/>
                  </a:lnTo>
                  <a:lnTo>
                    <a:pt x="2907759" y="762654"/>
                  </a:lnTo>
                  <a:lnTo>
                    <a:pt x="3078804" y="962194"/>
                  </a:lnTo>
                  <a:lnTo>
                    <a:pt x="3249848" y="934544"/>
                  </a:lnTo>
                  <a:lnTo>
                    <a:pt x="3420893" y="906579"/>
                  </a:lnTo>
                  <a:lnTo>
                    <a:pt x="3591938" y="292710"/>
                  </a:lnTo>
                  <a:lnTo>
                    <a:pt x="3762982" y="678867"/>
                  </a:lnTo>
                  <a:lnTo>
                    <a:pt x="3934027" y="899675"/>
                  </a:lnTo>
                  <a:lnTo>
                    <a:pt x="4105072" y="958272"/>
                  </a:lnTo>
                  <a:lnTo>
                    <a:pt x="4276117" y="853118"/>
                  </a:lnTo>
                  <a:lnTo>
                    <a:pt x="4447161" y="718606"/>
                  </a:lnTo>
                  <a:lnTo>
                    <a:pt x="4618206" y="1386415"/>
                  </a:lnTo>
                  <a:lnTo>
                    <a:pt x="4789251" y="892889"/>
                  </a:lnTo>
                  <a:lnTo>
                    <a:pt x="4960295" y="1193392"/>
                  </a:lnTo>
                  <a:lnTo>
                    <a:pt x="5131340" y="1191247"/>
                  </a:lnTo>
                  <a:lnTo>
                    <a:pt x="5302385" y="575843"/>
                  </a:lnTo>
                  <a:lnTo>
                    <a:pt x="5473429" y="950914"/>
                  </a:lnTo>
                  <a:lnTo>
                    <a:pt x="5644474" y="1159500"/>
                  </a:lnTo>
                  <a:lnTo>
                    <a:pt x="5815519" y="1423069"/>
                  </a:lnTo>
                  <a:lnTo>
                    <a:pt x="5986563" y="807081"/>
                  </a:lnTo>
                  <a:lnTo>
                    <a:pt x="6157608" y="973971"/>
                  </a:lnTo>
                  <a:lnTo>
                    <a:pt x="6328653" y="1251064"/>
                  </a:lnTo>
                  <a:lnTo>
                    <a:pt x="6499697" y="1488641"/>
                  </a:lnTo>
                  <a:lnTo>
                    <a:pt x="6670742" y="2013026"/>
                  </a:lnTo>
                  <a:lnTo>
                    <a:pt x="6841787" y="1874791"/>
                  </a:lnTo>
                  <a:lnTo>
                    <a:pt x="7012831" y="1984889"/>
                  </a:lnTo>
                  <a:lnTo>
                    <a:pt x="7183876" y="1188949"/>
                  </a:lnTo>
                  <a:lnTo>
                    <a:pt x="7354921" y="1747084"/>
                  </a:lnTo>
                  <a:lnTo>
                    <a:pt x="7525965" y="1840644"/>
                  </a:lnTo>
                  <a:lnTo>
                    <a:pt x="7697010" y="1569079"/>
                  </a:lnTo>
                  <a:lnTo>
                    <a:pt x="7868055" y="173766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5"/>
            <p:cNvSpPr/>
            <p:nvPr/>
          </p:nvSpPr>
          <p:spPr>
            <a:xfrm>
              <a:off x="781050" y="2278204"/>
              <a:ext cx="7868055" cy="2830254"/>
            </a:xfrm>
            <a:custGeom>
              <a:avLst/>
              <a:gdLst/>
              <a:ahLst/>
              <a:cxnLst/>
              <a:rect l="0" t="0" r="0" b="0"/>
              <a:pathLst>
                <a:path w="7868055" h="2830254">
                  <a:moveTo>
                    <a:pt x="0" y="652599"/>
                  </a:moveTo>
                  <a:lnTo>
                    <a:pt x="171044" y="967430"/>
                  </a:lnTo>
                  <a:lnTo>
                    <a:pt x="342089" y="812345"/>
                  </a:lnTo>
                  <a:lnTo>
                    <a:pt x="513134" y="759733"/>
                  </a:lnTo>
                  <a:lnTo>
                    <a:pt x="684178" y="0"/>
                  </a:lnTo>
                  <a:lnTo>
                    <a:pt x="855223" y="562501"/>
                  </a:lnTo>
                  <a:lnTo>
                    <a:pt x="1026268" y="565046"/>
                  </a:lnTo>
                  <a:lnTo>
                    <a:pt x="1197312" y="491155"/>
                  </a:lnTo>
                  <a:lnTo>
                    <a:pt x="1368357" y="357037"/>
                  </a:lnTo>
                  <a:lnTo>
                    <a:pt x="1539402" y="626368"/>
                  </a:lnTo>
                  <a:lnTo>
                    <a:pt x="1710446" y="433238"/>
                  </a:lnTo>
                  <a:lnTo>
                    <a:pt x="1881491" y="1463149"/>
                  </a:lnTo>
                  <a:lnTo>
                    <a:pt x="2052536" y="2820367"/>
                  </a:lnTo>
                  <a:lnTo>
                    <a:pt x="2223580" y="2788976"/>
                  </a:lnTo>
                  <a:lnTo>
                    <a:pt x="2394625" y="2830254"/>
                  </a:lnTo>
                  <a:lnTo>
                    <a:pt x="2565670" y="2350307"/>
                  </a:lnTo>
                  <a:lnTo>
                    <a:pt x="2736714" y="2598915"/>
                  </a:lnTo>
                  <a:lnTo>
                    <a:pt x="2907759" y="1654554"/>
                  </a:lnTo>
                  <a:lnTo>
                    <a:pt x="3078804" y="1952051"/>
                  </a:lnTo>
                  <a:lnTo>
                    <a:pt x="3249848" y="1634458"/>
                  </a:lnTo>
                  <a:lnTo>
                    <a:pt x="3420893" y="1260371"/>
                  </a:lnTo>
                  <a:lnTo>
                    <a:pt x="3591938" y="1653139"/>
                  </a:lnTo>
                  <a:lnTo>
                    <a:pt x="3762982" y="1535462"/>
                  </a:lnTo>
                  <a:lnTo>
                    <a:pt x="3934027" y="2098512"/>
                  </a:lnTo>
                  <a:lnTo>
                    <a:pt x="4105072" y="1366284"/>
                  </a:lnTo>
                  <a:lnTo>
                    <a:pt x="4276117" y="2051769"/>
                  </a:lnTo>
                  <a:lnTo>
                    <a:pt x="4447161" y="1291877"/>
                  </a:lnTo>
                  <a:lnTo>
                    <a:pt x="4618206" y="1540061"/>
                  </a:lnTo>
                  <a:lnTo>
                    <a:pt x="4789251" y="1520968"/>
                  </a:lnTo>
                  <a:lnTo>
                    <a:pt x="4960295" y="1402656"/>
                  </a:lnTo>
                  <a:lnTo>
                    <a:pt x="5131340" y="2047784"/>
                  </a:lnTo>
                  <a:lnTo>
                    <a:pt x="5302385" y="1758960"/>
                  </a:lnTo>
                  <a:lnTo>
                    <a:pt x="5473429" y="1859594"/>
                  </a:lnTo>
                  <a:lnTo>
                    <a:pt x="5644474" y="1557411"/>
                  </a:lnTo>
                  <a:lnTo>
                    <a:pt x="5815519" y="1712773"/>
                  </a:lnTo>
                  <a:lnTo>
                    <a:pt x="5986563" y="1674232"/>
                  </a:lnTo>
                  <a:lnTo>
                    <a:pt x="6157608" y="1578353"/>
                  </a:lnTo>
                  <a:lnTo>
                    <a:pt x="6328653" y="2155820"/>
                  </a:lnTo>
                  <a:lnTo>
                    <a:pt x="6499697" y="2177446"/>
                  </a:lnTo>
                  <a:lnTo>
                    <a:pt x="6670742" y="1808301"/>
                  </a:lnTo>
                  <a:lnTo>
                    <a:pt x="6841787" y="1997245"/>
                  </a:lnTo>
                  <a:lnTo>
                    <a:pt x="7012831" y="1674330"/>
                  </a:lnTo>
                  <a:lnTo>
                    <a:pt x="7183876" y="1708174"/>
                  </a:lnTo>
                  <a:lnTo>
                    <a:pt x="7354921" y="1910206"/>
                  </a:lnTo>
                  <a:lnTo>
                    <a:pt x="7525965" y="1848840"/>
                  </a:lnTo>
                  <a:lnTo>
                    <a:pt x="7697010" y="1552373"/>
                  </a:lnTo>
                  <a:lnTo>
                    <a:pt x="7868055" y="1036853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416603"/>
              <a:ext cx="0" cy="2808336"/>
            </a:xfrm>
            <a:custGeom>
              <a:avLst/>
              <a:gdLst/>
              <a:ahLst/>
              <a:cxnLst/>
              <a:rect l="0" t="0" r="0" b="0"/>
              <a:pathLst>
                <a:path h="2808336">
                  <a:moveTo>
                    <a:pt x="0" y="280833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522494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52285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82077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11868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2416603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tx13"/>
            <p:cNvSpPr/>
            <p:nvPr/>
          </p:nvSpPr>
          <p:spPr>
            <a:xfrm>
              <a:off x="462009" y="5186542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4" name="tx14"/>
            <p:cNvSpPr/>
            <p:nvPr/>
          </p:nvSpPr>
          <p:spPr>
            <a:xfrm>
              <a:off x="462009" y="4484458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-10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555155" y="3782374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96900" y="3080290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496900" y="2378205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8" name="pl18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pl19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tx80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81" name="tx81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82" name="tx82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83" name="tx83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84" name="tx84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85" name="tx85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87" name="tx87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88" name="tx88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89" name="tx89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90" name="tx90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91" name="tx91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92" name="pl92"/>
            <p:cNvSpPr/>
            <p:nvPr/>
          </p:nvSpPr>
          <p:spPr>
            <a:xfrm>
              <a:off x="781050" y="522494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781050" y="452285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781050" y="382077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781050" y="3118687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781050" y="2416603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tx97"/>
            <p:cNvSpPr/>
            <p:nvPr/>
          </p:nvSpPr>
          <p:spPr>
            <a:xfrm>
              <a:off x="781050" y="1993750"/>
              <a:ext cx="1374358" cy="1339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Saldo, saisonbereinigt</a:t>
              </a:r>
            </a:p>
          </p:txBody>
        </p:sp>
        <p:sp>
          <p:nvSpPr>
            <p:cNvPr id="98" name="pl98"/>
            <p:cNvSpPr/>
            <p:nvPr/>
          </p:nvSpPr>
          <p:spPr>
            <a:xfrm>
              <a:off x="3429311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tx100"/>
            <p:cNvSpPr/>
            <p:nvPr/>
          </p:nvSpPr>
          <p:spPr>
            <a:xfrm>
              <a:off x="3806501" y="5734091"/>
              <a:ext cx="9396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Wohnungsbau </a:t>
              </a:r>
            </a:p>
          </p:txBody>
        </p:sp>
        <p:sp>
          <p:nvSpPr>
            <p:cNvPr id="101" name="tx101"/>
            <p:cNvSpPr/>
            <p:nvPr/>
          </p:nvSpPr>
          <p:spPr>
            <a:xfrm>
              <a:off x="5272087" y="5760880"/>
              <a:ext cx="962665" cy="10537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Wirtschaftsbau 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err="1" smtClean="0"/>
              <a:t>Utilization</a:t>
            </a:r>
            <a:endParaRPr dirty="0"/>
          </a:p>
        </p:txBody>
      </p:sp>
      <p:sp>
        <p:nvSpPr>
          <p:cNvPr id="146" name="pl4"/>
          <p:cNvSpPr/>
          <p:nvPr/>
        </p:nvSpPr>
        <p:spPr>
          <a:xfrm>
            <a:off x="781050" y="4339583"/>
            <a:ext cx="0" cy="980126"/>
          </a:xfrm>
          <a:custGeom>
            <a:avLst/>
            <a:gdLst/>
            <a:ahLst/>
            <a:cxnLst/>
            <a:rect l="0" t="0" r="0" b="0"/>
            <a:pathLst>
              <a:path h="980126">
                <a:moveTo>
                  <a:pt x="0" y="980126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7" name="pl5"/>
          <p:cNvSpPr/>
          <p:nvPr/>
        </p:nvSpPr>
        <p:spPr>
          <a:xfrm>
            <a:off x="952094" y="3875550"/>
            <a:ext cx="0" cy="1444159"/>
          </a:xfrm>
          <a:custGeom>
            <a:avLst/>
            <a:gdLst/>
            <a:ahLst/>
            <a:cxnLst/>
            <a:rect l="0" t="0" r="0" b="0"/>
            <a:pathLst>
              <a:path h="1444159">
                <a:moveTo>
                  <a:pt x="0" y="1444159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" name="pl6"/>
          <p:cNvSpPr/>
          <p:nvPr/>
        </p:nvSpPr>
        <p:spPr>
          <a:xfrm>
            <a:off x="1123139" y="3720606"/>
            <a:ext cx="0" cy="1599103"/>
          </a:xfrm>
          <a:custGeom>
            <a:avLst/>
            <a:gdLst/>
            <a:ahLst/>
            <a:cxnLst/>
            <a:rect l="0" t="0" r="0" b="0"/>
            <a:pathLst>
              <a:path h="1599103">
                <a:moveTo>
                  <a:pt x="0" y="1599103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" name="pl7"/>
          <p:cNvSpPr/>
          <p:nvPr/>
        </p:nvSpPr>
        <p:spPr>
          <a:xfrm>
            <a:off x="1294184" y="3784177"/>
            <a:ext cx="0" cy="1535532"/>
          </a:xfrm>
          <a:custGeom>
            <a:avLst/>
            <a:gdLst/>
            <a:ahLst/>
            <a:cxnLst/>
            <a:rect l="0" t="0" r="0" b="0"/>
            <a:pathLst>
              <a:path h="1535532">
                <a:moveTo>
                  <a:pt x="0" y="1535532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" name="pl8"/>
          <p:cNvSpPr/>
          <p:nvPr/>
        </p:nvSpPr>
        <p:spPr>
          <a:xfrm>
            <a:off x="1465228" y="3267743"/>
            <a:ext cx="0" cy="2051966"/>
          </a:xfrm>
          <a:custGeom>
            <a:avLst/>
            <a:gdLst/>
            <a:ahLst/>
            <a:cxnLst/>
            <a:rect l="0" t="0" r="0" b="0"/>
            <a:pathLst>
              <a:path h="2051966">
                <a:moveTo>
                  <a:pt x="0" y="2051966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" name="pl9"/>
          <p:cNvSpPr/>
          <p:nvPr/>
        </p:nvSpPr>
        <p:spPr>
          <a:xfrm>
            <a:off x="1636273" y="3343283"/>
            <a:ext cx="0" cy="1976426"/>
          </a:xfrm>
          <a:custGeom>
            <a:avLst/>
            <a:gdLst/>
            <a:ahLst/>
            <a:cxnLst/>
            <a:rect l="0" t="0" r="0" b="0"/>
            <a:pathLst>
              <a:path h="1976426">
                <a:moveTo>
                  <a:pt x="0" y="1976426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" name="pl10"/>
          <p:cNvSpPr/>
          <p:nvPr/>
        </p:nvSpPr>
        <p:spPr>
          <a:xfrm>
            <a:off x="1807318" y="3347817"/>
            <a:ext cx="0" cy="1971892"/>
          </a:xfrm>
          <a:custGeom>
            <a:avLst/>
            <a:gdLst/>
            <a:ahLst/>
            <a:cxnLst/>
            <a:rect l="0" t="0" r="0" b="0"/>
            <a:pathLst>
              <a:path h="1971892">
                <a:moveTo>
                  <a:pt x="0" y="1971892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" name="pl11"/>
          <p:cNvSpPr/>
          <p:nvPr/>
        </p:nvSpPr>
        <p:spPr>
          <a:xfrm>
            <a:off x="1978362" y="3171245"/>
            <a:ext cx="0" cy="2148464"/>
          </a:xfrm>
          <a:custGeom>
            <a:avLst/>
            <a:gdLst/>
            <a:ahLst/>
            <a:cxnLst/>
            <a:rect l="0" t="0" r="0" b="0"/>
            <a:pathLst>
              <a:path h="2148464">
                <a:moveTo>
                  <a:pt x="0" y="2148464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" name="pl12"/>
          <p:cNvSpPr/>
          <p:nvPr/>
        </p:nvSpPr>
        <p:spPr>
          <a:xfrm>
            <a:off x="2149407" y="3448537"/>
            <a:ext cx="0" cy="1871172"/>
          </a:xfrm>
          <a:custGeom>
            <a:avLst/>
            <a:gdLst/>
            <a:ahLst/>
            <a:cxnLst/>
            <a:rect l="0" t="0" r="0" b="0"/>
            <a:pathLst>
              <a:path h="1871172">
                <a:moveTo>
                  <a:pt x="0" y="1871172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" name="pl13"/>
          <p:cNvSpPr/>
          <p:nvPr/>
        </p:nvSpPr>
        <p:spPr>
          <a:xfrm>
            <a:off x="2320452" y="3234678"/>
            <a:ext cx="0" cy="2085031"/>
          </a:xfrm>
          <a:custGeom>
            <a:avLst/>
            <a:gdLst/>
            <a:ahLst/>
            <a:cxnLst/>
            <a:rect l="0" t="0" r="0" b="0"/>
            <a:pathLst>
              <a:path h="2085031">
                <a:moveTo>
                  <a:pt x="0" y="2085031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" name="pl14"/>
          <p:cNvSpPr/>
          <p:nvPr/>
        </p:nvSpPr>
        <p:spPr>
          <a:xfrm>
            <a:off x="2491496" y="3645312"/>
            <a:ext cx="0" cy="1674397"/>
          </a:xfrm>
          <a:custGeom>
            <a:avLst/>
            <a:gdLst/>
            <a:ahLst/>
            <a:cxnLst/>
            <a:rect l="0" t="0" r="0" b="0"/>
            <a:pathLst>
              <a:path h="1674397">
                <a:moveTo>
                  <a:pt x="0" y="1674397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" name="pl15"/>
          <p:cNvSpPr/>
          <p:nvPr/>
        </p:nvSpPr>
        <p:spPr>
          <a:xfrm>
            <a:off x="2662541" y="3797105"/>
            <a:ext cx="0" cy="1522604"/>
          </a:xfrm>
          <a:custGeom>
            <a:avLst/>
            <a:gdLst/>
            <a:ahLst/>
            <a:cxnLst/>
            <a:rect l="0" t="0" r="0" b="0"/>
            <a:pathLst>
              <a:path h="1522604">
                <a:moveTo>
                  <a:pt x="0" y="1522604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" name="pl16"/>
          <p:cNvSpPr/>
          <p:nvPr/>
        </p:nvSpPr>
        <p:spPr>
          <a:xfrm>
            <a:off x="2833586" y="3864615"/>
            <a:ext cx="0" cy="1455094"/>
          </a:xfrm>
          <a:custGeom>
            <a:avLst/>
            <a:gdLst/>
            <a:ahLst/>
            <a:cxnLst/>
            <a:rect l="0" t="0" r="0" b="0"/>
            <a:pathLst>
              <a:path h="1455094">
                <a:moveTo>
                  <a:pt x="0" y="1455094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" name="pl17"/>
          <p:cNvSpPr/>
          <p:nvPr/>
        </p:nvSpPr>
        <p:spPr>
          <a:xfrm>
            <a:off x="3004630" y="4264946"/>
            <a:ext cx="0" cy="1054763"/>
          </a:xfrm>
          <a:custGeom>
            <a:avLst/>
            <a:gdLst/>
            <a:ahLst/>
            <a:cxnLst/>
            <a:rect l="0" t="0" r="0" b="0"/>
            <a:pathLst>
              <a:path h="1054763">
                <a:moveTo>
                  <a:pt x="0" y="1054763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" name="pl18"/>
          <p:cNvSpPr/>
          <p:nvPr/>
        </p:nvSpPr>
        <p:spPr>
          <a:xfrm>
            <a:off x="3175675" y="5202729"/>
            <a:ext cx="0" cy="116980"/>
          </a:xfrm>
          <a:custGeom>
            <a:avLst/>
            <a:gdLst/>
            <a:ahLst/>
            <a:cxnLst/>
            <a:rect l="0" t="0" r="0" b="0"/>
            <a:pathLst>
              <a:path h="116980">
                <a:moveTo>
                  <a:pt x="0" y="116980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9" name="pl19"/>
          <p:cNvSpPr/>
          <p:nvPr/>
        </p:nvSpPr>
        <p:spPr>
          <a:xfrm>
            <a:off x="3346720" y="3853126"/>
            <a:ext cx="0" cy="1466583"/>
          </a:xfrm>
          <a:custGeom>
            <a:avLst/>
            <a:gdLst/>
            <a:ahLst/>
            <a:cxnLst/>
            <a:rect l="0" t="0" r="0" b="0"/>
            <a:pathLst>
              <a:path h="1466583">
                <a:moveTo>
                  <a:pt x="0" y="1466583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" name="pl20"/>
          <p:cNvSpPr/>
          <p:nvPr/>
        </p:nvSpPr>
        <p:spPr>
          <a:xfrm>
            <a:off x="3517764" y="4564344"/>
            <a:ext cx="0" cy="755365"/>
          </a:xfrm>
          <a:custGeom>
            <a:avLst/>
            <a:gdLst/>
            <a:ahLst/>
            <a:cxnLst/>
            <a:rect l="0" t="0" r="0" b="0"/>
            <a:pathLst>
              <a:path h="755365">
                <a:moveTo>
                  <a:pt x="0" y="755365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1" name="pl21"/>
          <p:cNvSpPr/>
          <p:nvPr/>
        </p:nvSpPr>
        <p:spPr>
          <a:xfrm>
            <a:off x="3688809" y="4409180"/>
            <a:ext cx="0" cy="910529"/>
          </a:xfrm>
          <a:custGeom>
            <a:avLst/>
            <a:gdLst/>
            <a:ahLst/>
            <a:cxnLst/>
            <a:rect l="0" t="0" r="0" b="0"/>
            <a:pathLst>
              <a:path h="910529">
                <a:moveTo>
                  <a:pt x="0" y="910529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2" name="pl22"/>
          <p:cNvSpPr/>
          <p:nvPr/>
        </p:nvSpPr>
        <p:spPr>
          <a:xfrm>
            <a:off x="3859854" y="3577894"/>
            <a:ext cx="0" cy="1741815"/>
          </a:xfrm>
          <a:custGeom>
            <a:avLst/>
            <a:gdLst/>
            <a:ahLst/>
            <a:cxnLst/>
            <a:rect l="0" t="0" r="0" b="0"/>
            <a:pathLst>
              <a:path h="1741815">
                <a:moveTo>
                  <a:pt x="0" y="1741815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3" name="pl23"/>
          <p:cNvSpPr/>
          <p:nvPr/>
        </p:nvSpPr>
        <p:spPr>
          <a:xfrm>
            <a:off x="4030898" y="3259766"/>
            <a:ext cx="0" cy="2059943"/>
          </a:xfrm>
          <a:custGeom>
            <a:avLst/>
            <a:gdLst/>
            <a:ahLst/>
            <a:cxnLst/>
            <a:rect l="0" t="0" r="0" b="0"/>
            <a:pathLst>
              <a:path h="2059943">
                <a:moveTo>
                  <a:pt x="0" y="2059943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4" name="pl24"/>
          <p:cNvSpPr/>
          <p:nvPr/>
        </p:nvSpPr>
        <p:spPr>
          <a:xfrm>
            <a:off x="4201943" y="2536618"/>
            <a:ext cx="0" cy="2783091"/>
          </a:xfrm>
          <a:custGeom>
            <a:avLst/>
            <a:gdLst/>
            <a:ahLst/>
            <a:cxnLst/>
            <a:rect l="0" t="0" r="0" b="0"/>
            <a:pathLst>
              <a:path h="2783091">
                <a:moveTo>
                  <a:pt x="0" y="2783091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5" name="pl25"/>
          <p:cNvSpPr/>
          <p:nvPr/>
        </p:nvSpPr>
        <p:spPr>
          <a:xfrm>
            <a:off x="4372988" y="2369876"/>
            <a:ext cx="0" cy="2949833"/>
          </a:xfrm>
          <a:custGeom>
            <a:avLst/>
            <a:gdLst/>
            <a:ahLst/>
            <a:cxnLst/>
            <a:rect l="0" t="0" r="0" b="0"/>
            <a:pathLst>
              <a:path h="2949833">
                <a:moveTo>
                  <a:pt x="0" y="2949833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6" name="pl26"/>
          <p:cNvSpPr/>
          <p:nvPr/>
        </p:nvSpPr>
        <p:spPr>
          <a:xfrm>
            <a:off x="4544032" y="2353597"/>
            <a:ext cx="0" cy="2966112"/>
          </a:xfrm>
          <a:custGeom>
            <a:avLst/>
            <a:gdLst/>
            <a:ahLst/>
            <a:cxnLst/>
            <a:rect l="0" t="0" r="0" b="0"/>
            <a:pathLst>
              <a:path h="2966112">
                <a:moveTo>
                  <a:pt x="0" y="2966112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7" name="pl27"/>
          <p:cNvSpPr/>
          <p:nvPr/>
        </p:nvSpPr>
        <p:spPr>
          <a:xfrm>
            <a:off x="4715077" y="2409345"/>
            <a:ext cx="0" cy="2910364"/>
          </a:xfrm>
          <a:custGeom>
            <a:avLst/>
            <a:gdLst/>
            <a:ahLst/>
            <a:cxnLst/>
            <a:rect l="0" t="0" r="0" b="0"/>
            <a:pathLst>
              <a:path h="2910364">
                <a:moveTo>
                  <a:pt x="0" y="2910364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8" name="pl28"/>
          <p:cNvSpPr/>
          <p:nvPr/>
        </p:nvSpPr>
        <p:spPr>
          <a:xfrm>
            <a:off x="4886122" y="3344279"/>
            <a:ext cx="0" cy="1975430"/>
          </a:xfrm>
          <a:custGeom>
            <a:avLst/>
            <a:gdLst/>
            <a:ahLst/>
            <a:cxnLst/>
            <a:rect l="0" t="0" r="0" b="0"/>
            <a:pathLst>
              <a:path h="1975430">
                <a:moveTo>
                  <a:pt x="0" y="1975430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9" name="pl29"/>
          <p:cNvSpPr/>
          <p:nvPr/>
        </p:nvSpPr>
        <p:spPr>
          <a:xfrm>
            <a:off x="5057167" y="2278204"/>
            <a:ext cx="0" cy="3041505"/>
          </a:xfrm>
          <a:custGeom>
            <a:avLst/>
            <a:gdLst/>
            <a:ahLst/>
            <a:cxnLst/>
            <a:rect l="0" t="0" r="0" b="0"/>
            <a:pathLst>
              <a:path h="3041505">
                <a:moveTo>
                  <a:pt x="0" y="3041505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0" name="pl30"/>
          <p:cNvSpPr/>
          <p:nvPr/>
        </p:nvSpPr>
        <p:spPr>
          <a:xfrm>
            <a:off x="5228211" y="3242924"/>
            <a:ext cx="0" cy="2076785"/>
          </a:xfrm>
          <a:custGeom>
            <a:avLst/>
            <a:gdLst/>
            <a:ahLst/>
            <a:cxnLst/>
            <a:rect l="0" t="0" r="0" b="0"/>
            <a:pathLst>
              <a:path h="2076785">
                <a:moveTo>
                  <a:pt x="0" y="2076785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1" name="pl31"/>
          <p:cNvSpPr/>
          <p:nvPr/>
        </p:nvSpPr>
        <p:spPr>
          <a:xfrm>
            <a:off x="5399256" y="3085871"/>
            <a:ext cx="0" cy="2233838"/>
          </a:xfrm>
          <a:custGeom>
            <a:avLst/>
            <a:gdLst/>
            <a:ahLst/>
            <a:cxnLst/>
            <a:rect l="0" t="0" r="0" b="0"/>
            <a:pathLst>
              <a:path h="2233838">
                <a:moveTo>
                  <a:pt x="0" y="2233838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2" name="pl32"/>
          <p:cNvSpPr/>
          <p:nvPr/>
        </p:nvSpPr>
        <p:spPr>
          <a:xfrm>
            <a:off x="5570301" y="3165078"/>
            <a:ext cx="0" cy="2154631"/>
          </a:xfrm>
          <a:custGeom>
            <a:avLst/>
            <a:gdLst/>
            <a:ahLst/>
            <a:cxnLst/>
            <a:rect l="0" t="0" r="0" b="0"/>
            <a:pathLst>
              <a:path h="2154631">
                <a:moveTo>
                  <a:pt x="0" y="2154631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3" name="pl33"/>
          <p:cNvSpPr/>
          <p:nvPr/>
        </p:nvSpPr>
        <p:spPr>
          <a:xfrm>
            <a:off x="5741345" y="2679912"/>
            <a:ext cx="0" cy="2639797"/>
          </a:xfrm>
          <a:custGeom>
            <a:avLst/>
            <a:gdLst/>
            <a:ahLst/>
            <a:cxnLst/>
            <a:rect l="0" t="0" r="0" b="0"/>
            <a:pathLst>
              <a:path h="2639797">
                <a:moveTo>
                  <a:pt x="0" y="2639797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4" name="pl34"/>
          <p:cNvSpPr/>
          <p:nvPr/>
        </p:nvSpPr>
        <p:spPr>
          <a:xfrm>
            <a:off x="5912390" y="2574395"/>
            <a:ext cx="0" cy="2745314"/>
          </a:xfrm>
          <a:custGeom>
            <a:avLst/>
            <a:gdLst/>
            <a:ahLst/>
            <a:cxnLst/>
            <a:rect l="0" t="0" r="0" b="0"/>
            <a:pathLst>
              <a:path h="2745314">
                <a:moveTo>
                  <a:pt x="0" y="2745314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5" name="pl35"/>
          <p:cNvSpPr/>
          <p:nvPr/>
        </p:nvSpPr>
        <p:spPr>
          <a:xfrm>
            <a:off x="6083435" y="3139622"/>
            <a:ext cx="0" cy="2180087"/>
          </a:xfrm>
          <a:custGeom>
            <a:avLst/>
            <a:gdLst/>
            <a:ahLst/>
            <a:cxnLst/>
            <a:rect l="0" t="0" r="0" b="0"/>
            <a:pathLst>
              <a:path h="2180087">
                <a:moveTo>
                  <a:pt x="0" y="2180087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6" name="pl36"/>
          <p:cNvSpPr/>
          <p:nvPr/>
        </p:nvSpPr>
        <p:spPr>
          <a:xfrm>
            <a:off x="6254479" y="3356238"/>
            <a:ext cx="0" cy="1963471"/>
          </a:xfrm>
          <a:custGeom>
            <a:avLst/>
            <a:gdLst/>
            <a:ahLst/>
            <a:cxnLst/>
            <a:rect l="0" t="0" r="0" b="0"/>
            <a:pathLst>
              <a:path h="1963471">
                <a:moveTo>
                  <a:pt x="0" y="1963471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7" name="pl37"/>
          <p:cNvSpPr/>
          <p:nvPr/>
        </p:nvSpPr>
        <p:spPr>
          <a:xfrm>
            <a:off x="6425524" y="3323718"/>
            <a:ext cx="0" cy="1995991"/>
          </a:xfrm>
          <a:custGeom>
            <a:avLst/>
            <a:gdLst/>
            <a:ahLst/>
            <a:cxnLst/>
            <a:rect l="0" t="0" r="0" b="0"/>
            <a:pathLst>
              <a:path h="1995991">
                <a:moveTo>
                  <a:pt x="0" y="1995991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8" name="pl38"/>
          <p:cNvSpPr/>
          <p:nvPr/>
        </p:nvSpPr>
        <p:spPr>
          <a:xfrm>
            <a:off x="6596569" y="2999374"/>
            <a:ext cx="0" cy="2320335"/>
          </a:xfrm>
          <a:custGeom>
            <a:avLst/>
            <a:gdLst/>
            <a:ahLst/>
            <a:cxnLst/>
            <a:rect l="0" t="0" r="0" b="0"/>
            <a:pathLst>
              <a:path h="2320335">
                <a:moveTo>
                  <a:pt x="0" y="2320335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9" name="pl39"/>
          <p:cNvSpPr/>
          <p:nvPr/>
        </p:nvSpPr>
        <p:spPr>
          <a:xfrm>
            <a:off x="6767613" y="3343625"/>
            <a:ext cx="0" cy="1976084"/>
          </a:xfrm>
          <a:custGeom>
            <a:avLst/>
            <a:gdLst/>
            <a:ahLst/>
            <a:cxnLst/>
            <a:rect l="0" t="0" r="0" b="0"/>
            <a:pathLst>
              <a:path h="1976084">
                <a:moveTo>
                  <a:pt x="0" y="1976084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0" name="pl40"/>
          <p:cNvSpPr/>
          <p:nvPr/>
        </p:nvSpPr>
        <p:spPr>
          <a:xfrm>
            <a:off x="6938658" y="2922382"/>
            <a:ext cx="0" cy="2397327"/>
          </a:xfrm>
          <a:custGeom>
            <a:avLst/>
            <a:gdLst/>
            <a:ahLst/>
            <a:cxnLst/>
            <a:rect l="0" t="0" r="0" b="0"/>
            <a:pathLst>
              <a:path h="2397327">
                <a:moveTo>
                  <a:pt x="0" y="2397327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1" name="pl41"/>
          <p:cNvSpPr/>
          <p:nvPr/>
        </p:nvSpPr>
        <p:spPr>
          <a:xfrm>
            <a:off x="7109703" y="3464587"/>
            <a:ext cx="0" cy="1855122"/>
          </a:xfrm>
          <a:custGeom>
            <a:avLst/>
            <a:gdLst/>
            <a:ahLst/>
            <a:cxnLst/>
            <a:rect l="0" t="0" r="0" b="0"/>
            <a:pathLst>
              <a:path h="1855122">
                <a:moveTo>
                  <a:pt x="0" y="1855122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2" name="pl42"/>
          <p:cNvSpPr/>
          <p:nvPr/>
        </p:nvSpPr>
        <p:spPr>
          <a:xfrm>
            <a:off x="7280747" y="4031463"/>
            <a:ext cx="0" cy="1288246"/>
          </a:xfrm>
          <a:custGeom>
            <a:avLst/>
            <a:gdLst/>
            <a:ahLst/>
            <a:cxnLst/>
            <a:rect l="0" t="0" r="0" b="0"/>
            <a:pathLst>
              <a:path h="1288246">
                <a:moveTo>
                  <a:pt x="0" y="1288246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3" name="pl43"/>
          <p:cNvSpPr/>
          <p:nvPr/>
        </p:nvSpPr>
        <p:spPr>
          <a:xfrm>
            <a:off x="7451792" y="3927441"/>
            <a:ext cx="0" cy="1392268"/>
          </a:xfrm>
          <a:custGeom>
            <a:avLst/>
            <a:gdLst/>
            <a:ahLst/>
            <a:cxnLst/>
            <a:rect l="0" t="0" r="0" b="0"/>
            <a:pathLst>
              <a:path h="1392268">
                <a:moveTo>
                  <a:pt x="0" y="1392268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4" name="pl44"/>
          <p:cNvSpPr/>
          <p:nvPr/>
        </p:nvSpPr>
        <p:spPr>
          <a:xfrm>
            <a:off x="7622837" y="4201766"/>
            <a:ext cx="0" cy="1117943"/>
          </a:xfrm>
          <a:custGeom>
            <a:avLst/>
            <a:gdLst/>
            <a:ahLst/>
            <a:cxnLst/>
            <a:rect l="0" t="0" r="0" b="0"/>
            <a:pathLst>
              <a:path h="1117943">
                <a:moveTo>
                  <a:pt x="0" y="1117943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5" name="pl45"/>
          <p:cNvSpPr/>
          <p:nvPr/>
        </p:nvSpPr>
        <p:spPr>
          <a:xfrm>
            <a:off x="7793881" y="3965687"/>
            <a:ext cx="0" cy="1354022"/>
          </a:xfrm>
          <a:custGeom>
            <a:avLst/>
            <a:gdLst/>
            <a:ahLst/>
            <a:cxnLst/>
            <a:rect l="0" t="0" r="0" b="0"/>
            <a:pathLst>
              <a:path h="1354022">
                <a:moveTo>
                  <a:pt x="0" y="1354022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6" name="pl46"/>
          <p:cNvSpPr/>
          <p:nvPr/>
        </p:nvSpPr>
        <p:spPr>
          <a:xfrm>
            <a:off x="7964926" y="4295613"/>
            <a:ext cx="0" cy="1024096"/>
          </a:xfrm>
          <a:custGeom>
            <a:avLst/>
            <a:gdLst/>
            <a:ahLst/>
            <a:cxnLst/>
            <a:rect l="0" t="0" r="0" b="0"/>
            <a:pathLst>
              <a:path h="1024096">
                <a:moveTo>
                  <a:pt x="0" y="1024096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7" name="pl47"/>
          <p:cNvSpPr/>
          <p:nvPr/>
        </p:nvSpPr>
        <p:spPr>
          <a:xfrm>
            <a:off x="8135971" y="3551409"/>
            <a:ext cx="0" cy="1768300"/>
          </a:xfrm>
          <a:custGeom>
            <a:avLst/>
            <a:gdLst/>
            <a:ahLst/>
            <a:cxnLst/>
            <a:rect l="0" t="0" r="0" b="0"/>
            <a:pathLst>
              <a:path h="1768300">
                <a:moveTo>
                  <a:pt x="0" y="1768300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8" name="pl48"/>
          <p:cNvSpPr/>
          <p:nvPr/>
        </p:nvSpPr>
        <p:spPr>
          <a:xfrm>
            <a:off x="8307015" y="4336324"/>
            <a:ext cx="0" cy="983385"/>
          </a:xfrm>
          <a:custGeom>
            <a:avLst/>
            <a:gdLst/>
            <a:ahLst/>
            <a:cxnLst/>
            <a:rect l="0" t="0" r="0" b="0"/>
            <a:pathLst>
              <a:path h="983385">
                <a:moveTo>
                  <a:pt x="0" y="983385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9" name="pl49"/>
          <p:cNvSpPr/>
          <p:nvPr/>
        </p:nvSpPr>
        <p:spPr>
          <a:xfrm>
            <a:off x="8478060" y="4065211"/>
            <a:ext cx="0" cy="1254498"/>
          </a:xfrm>
          <a:custGeom>
            <a:avLst/>
            <a:gdLst/>
            <a:ahLst/>
            <a:cxnLst/>
            <a:rect l="0" t="0" r="0" b="0"/>
            <a:pathLst>
              <a:path h="1254498">
                <a:moveTo>
                  <a:pt x="0" y="1254498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0" name="pl50"/>
          <p:cNvSpPr/>
          <p:nvPr/>
        </p:nvSpPr>
        <p:spPr>
          <a:xfrm>
            <a:off x="8649105" y="3441332"/>
            <a:ext cx="0" cy="1878377"/>
          </a:xfrm>
          <a:custGeom>
            <a:avLst/>
            <a:gdLst/>
            <a:ahLst/>
            <a:cxnLst/>
            <a:rect l="0" t="0" r="0" b="0"/>
            <a:pathLst>
              <a:path h="1878377">
                <a:moveTo>
                  <a:pt x="0" y="1878377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1" name="pl51"/>
          <p:cNvSpPr/>
          <p:nvPr/>
        </p:nvSpPr>
        <p:spPr>
          <a:xfrm>
            <a:off x="781050" y="2161224"/>
            <a:ext cx="8039100" cy="3158486"/>
          </a:xfrm>
          <a:custGeom>
            <a:avLst/>
            <a:gdLst/>
            <a:ahLst/>
            <a:cxnLst/>
            <a:rect l="0" t="0" r="0" b="0"/>
            <a:pathLst>
              <a:path w="8039100" h="3158486">
                <a:moveTo>
                  <a:pt x="0" y="3158486"/>
                </a:moveTo>
                <a:lnTo>
                  <a:pt x="8039100" y="3158486"/>
                </a:lnTo>
                <a:lnTo>
                  <a:pt x="8039100" y="3158486"/>
                </a:lnTo>
                <a:lnTo>
                  <a:pt x="8039100" y="0"/>
                </a:lnTo>
                <a:lnTo>
                  <a:pt x="0" y="0"/>
                </a:lnTo>
                <a:lnTo>
                  <a:pt x="0" y="3158486"/>
                </a:lnTo>
              </a:path>
            </a:pathLst>
          </a:custGeom>
          <a:ln w="9525" cap="sq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2" name="pl52"/>
          <p:cNvSpPr/>
          <p:nvPr/>
        </p:nvSpPr>
        <p:spPr>
          <a:xfrm>
            <a:off x="781050" y="3497407"/>
            <a:ext cx="8039099" cy="0"/>
          </a:xfrm>
          <a:custGeom>
            <a:avLst/>
            <a:gdLst/>
            <a:ahLst/>
            <a:cxnLst/>
            <a:rect l="0" t="0" r="0" b="0"/>
            <a:pathLst>
              <a:path w="8039099">
                <a:moveTo>
                  <a:pt x="0" y="0"/>
                </a:moveTo>
                <a:lnTo>
                  <a:pt x="8039099" y="0"/>
                </a:lnTo>
                <a:lnTo>
                  <a:pt x="8039099" y="0"/>
                </a:lnTo>
              </a:path>
            </a:pathLst>
          </a:custGeom>
          <a:ln w="76200" cap="rnd">
            <a:solidFill>
              <a:srgbClr val="D9D9D9">
                <a:alpha val="51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3" name="pl53"/>
          <p:cNvSpPr/>
          <p:nvPr/>
        </p:nvSpPr>
        <p:spPr>
          <a:xfrm>
            <a:off x="781050" y="2217610"/>
            <a:ext cx="0" cy="3014454"/>
          </a:xfrm>
          <a:custGeom>
            <a:avLst/>
            <a:gdLst/>
            <a:ahLst/>
            <a:cxnLst/>
            <a:rect l="0" t="0" r="0" b="0"/>
            <a:pathLst>
              <a:path h="3014454">
                <a:moveTo>
                  <a:pt x="0" y="3014454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4" name="pl54"/>
          <p:cNvSpPr/>
          <p:nvPr/>
        </p:nvSpPr>
        <p:spPr>
          <a:xfrm>
            <a:off x="697230" y="5232065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5" name="pl55"/>
          <p:cNvSpPr/>
          <p:nvPr/>
        </p:nvSpPr>
        <p:spPr>
          <a:xfrm>
            <a:off x="697230" y="4801428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6" name="pl56"/>
          <p:cNvSpPr/>
          <p:nvPr/>
        </p:nvSpPr>
        <p:spPr>
          <a:xfrm>
            <a:off x="697230" y="4370792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7" name="pl57"/>
          <p:cNvSpPr/>
          <p:nvPr/>
        </p:nvSpPr>
        <p:spPr>
          <a:xfrm>
            <a:off x="697230" y="3940156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8" name="pl58"/>
          <p:cNvSpPr/>
          <p:nvPr/>
        </p:nvSpPr>
        <p:spPr>
          <a:xfrm>
            <a:off x="697230" y="3509519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9" name="pl59"/>
          <p:cNvSpPr/>
          <p:nvPr/>
        </p:nvSpPr>
        <p:spPr>
          <a:xfrm>
            <a:off x="697230" y="3078883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0" name="pl60"/>
          <p:cNvSpPr/>
          <p:nvPr/>
        </p:nvSpPr>
        <p:spPr>
          <a:xfrm>
            <a:off x="697230" y="2648246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1" name="pl61"/>
          <p:cNvSpPr/>
          <p:nvPr/>
        </p:nvSpPr>
        <p:spPr>
          <a:xfrm>
            <a:off x="697230" y="2217610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2" name="tx62"/>
          <p:cNvSpPr/>
          <p:nvPr/>
        </p:nvSpPr>
        <p:spPr>
          <a:xfrm>
            <a:off x="496900" y="5196048"/>
            <a:ext cx="116509" cy="74215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72</a:t>
            </a:r>
          </a:p>
        </p:txBody>
      </p:sp>
      <p:sp>
        <p:nvSpPr>
          <p:cNvPr id="63" name="tx63"/>
          <p:cNvSpPr/>
          <p:nvPr/>
        </p:nvSpPr>
        <p:spPr>
          <a:xfrm>
            <a:off x="496900" y="4763031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73</a:t>
            </a:r>
          </a:p>
        </p:txBody>
      </p:sp>
      <p:sp>
        <p:nvSpPr>
          <p:cNvPr id="64" name="tx64"/>
          <p:cNvSpPr/>
          <p:nvPr/>
        </p:nvSpPr>
        <p:spPr>
          <a:xfrm>
            <a:off x="496900" y="4334776"/>
            <a:ext cx="116509" cy="74215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74</a:t>
            </a:r>
          </a:p>
        </p:txBody>
      </p:sp>
      <p:sp>
        <p:nvSpPr>
          <p:cNvPr id="65" name="tx65"/>
          <p:cNvSpPr/>
          <p:nvPr/>
        </p:nvSpPr>
        <p:spPr>
          <a:xfrm>
            <a:off x="496900" y="3901758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75</a:t>
            </a:r>
          </a:p>
        </p:txBody>
      </p:sp>
      <p:sp>
        <p:nvSpPr>
          <p:cNvPr id="66" name="tx66"/>
          <p:cNvSpPr/>
          <p:nvPr/>
        </p:nvSpPr>
        <p:spPr>
          <a:xfrm>
            <a:off x="496900" y="3471122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76</a:t>
            </a:r>
          </a:p>
        </p:txBody>
      </p:sp>
      <p:sp>
        <p:nvSpPr>
          <p:cNvPr id="67" name="tx67"/>
          <p:cNvSpPr/>
          <p:nvPr/>
        </p:nvSpPr>
        <p:spPr>
          <a:xfrm>
            <a:off x="496900" y="3042866"/>
            <a:ext cx="116509" cy="74215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77</a:t>
            </a:r>
          </a:p>
        </p:txBody>
      </p:sp>
      <p:sp>
        <p:nvSpPr>
          <p:cNvPr id="68" name="tx68"/>
          <p:cNvSpPr/>
          <p:nvPr/>
        </p:nvSpPr>
        <p:spPr>
          <a:xfrm>
            <a:off x="496900" y="2609849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78</a:t>
            </a:r>
          </a:p>
        </p:txBody>
      </p:sp>
      <p:sp>
        <p:nvSpPr>
          <p:cNvPr id="69" name="tx69"/>
          <p:cNvSpPr/>
          <p:nvPr/>
        </p:nvSpPr>
        <p:spPr>
          <a:xfrm>
            <a:off x="496900" y="2179212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79</a:t>
            </a:r>
          </a:p>
        </p:txBody>
      </p:sp>
      <p:sp>
        <p:nvSpPr>
          <p:cNvPr id="70" name="pl70"/>
          <p:cNvSpPr/>
          <p:nvPr/>
        </p:nvSpPr>
        <p:spPr>
          <a:xfrm>
            <a:off x="781050" y="5319710"/>
            <a:ext cx="8039099" cy="0"/>
          </a:xfrm>
          <a:custGeom>
            <a:avLst/>
            <a:gdLst/>
            <a:ahLst/>
            <a:cxnLst/>
            <a:rect l="0" t="0" r="0" b="0"/>
            <a:pathLst>
              <a:path w="8039099">
                <a:moveTo>
                  <a:pt x="0" y="0"/>
                </a:moveTo>
                <a:lnTo>
                  <a:pt x="8039099" y="0"/>
                </a:lnTo>
                <a:lnTo>
                  <a:pt x="8039099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1" name="pl71"/>
          <p:cNvSpPr/>
          <p:nvPr/>
        </p:nvSpPr>
        <p:spPr>
          <a:xfrm>
            <a:off x="78105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2" name="pl72"/>
          <p:cNvSpPr/>
          <p:nvPr/>
        </p:nvSpPr>
        <p:spPr>
          <a:xfrm>
            <a:off x="95209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3" name="pl73"/>
          <p:cNvSpPr/>
          <p:nvPr/>
        </p:nvSpPr>
        <p:spPr>
          <a:xfrm>
            <a:off x="112313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4" name="pl74"/>
          <p:cNvSpPr/>
          <p:nvPr/>
        </p:nvSpPr>
        <p:spPr>
          <a:xfrm>
            <a:off x="129418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5" name="pl75"/>
          <p:cNvSpPr/>
          <p:nvPr/>
        </p:nvSpPr>
        <p:spPr>
          <a:xfrm>
            <a:off x="146522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6" name="pl76"/>
          <p:cNvSpPr/>
          <p:nvPr/>
        </p:nvSpPr>
        <p:spPr>
          <a:xfrm>
            <a:off x="163627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7" name="pl77"/>
          <p:cNvSpPr/>
          <p:nvPr/>
        </p:nvSpPr>
        <p:spPr>
          <a:xfrm>
            <a:off x="180731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8" name="pl78"/>
          <p:cNvSpPr/>
          <p:nvPr/>
        </p:nvSpPr>
        <p:spPr>
          <a:xfrm>
            <a:off x="197836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9" name="pl79"/>
          <p:cNvSpPr/>
          <p:nvPr/>
        </p:nvSpPr>
        <p:spPr>
          <a:xfrm>
            <a:off x="214940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0" name="pl80"/>
          <p:cNvSpPr/>
          <p:nvPr/>
        </p:nvSpPr>
        <p:spPr>
          <a:xfrm>
            <a:off x="232045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1" name="pl81"/>
          <p:cNvSpPr/>
          <p:nvPr/>
        </p:nvSpPr>
        <p:spPr>
          <a:xfrm>
            <a:off x="249149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2" name="pl82"/>
          <p:cNvSpPr/>
          <p:nvPr/>
        </p:nvSpPr>
        <p:spPr>
          <a:xfrm>
            <a:off x="266254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3" name="pl83"/>
          <p:cNvSpPr/>
          <p:nvPr/>
        </p:nvSpPr>
        <p:spPr>
          <a:xfrm>
            <a:off x="283358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4" name="pl84"/>
          <p:cNvSpPr/>
          <p:nvPr/>
        </p:nvSpPr>
        <p:spPr>
          <a:xfrm>
            <a:off x="300463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5" name="pl85"/>
          <p:cNvSpPr/>
          <p:nvPr/>
        </p:nvSpPr>
        <p:spPr>
          <a:xfrm>
            <a:off x="317567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6" name="pl86"/>
          <p:cNvSpPr/>
          <p:nvPr/>
        </p:nvSpPr>
        <p:spPr>
          <a:xfrm>
            <a:off x="334672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7" name="pl87"/>
          <p:cNvSpPr/>
          <p:nvPr/>
        </p:nvSpPr>
        <p:spPr>
          <a:xfrm>
            <a:off x="351776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8" name="pl88"/>
          <p:cNvSpPr/>
          <p:nvPr/>
        </p:nvSpPr>
        <p:spPr>
          <a:xfrm>
            <a:off x="368880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9" name="pl89"/>
          <p:cNvSpPr/>
          <p:nvPr/>
        </p:nvSpPr>
        <p:spPr>
          <a:xfrm>
            <a:off x="385985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0" name="pl90"/>
          <p:cNvSpPr/>
          <p:nvPr/>
        </p:nvSpPr>
        <p:spPr>
          <a:xfrm>
            <a:off x="403089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1" name="pl91"/>
          <p:cNvSpPr/>
          <p:nvPr/>
        </p:nvSpPr>
        <p:spPr>
          <a:xfrm>
            <a:off x="420194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2" name="pl92"/>
          <p:cNvSpPr/>
          <p:nvPr/>
        </p:nvSpPr>
        <p:spPr>
          <a:xfrm>
            <a:off x="437298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3" name="pl93"/>
          <p:cNvSpPr/>
          <p:nvPr/>
        </p:nvSpPr>
        <p:spPr>
          <a:xfrm>
            <a:off x="454403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4" name="pl94"/>
          <p:cNvSpPr/>
          <p:nvPr/>
        </p:nvSpPr>
        <p:spPr>
          <a:xfrm>
            <a:off x="471507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5" name="pl95"/>
          <p:cNvSpPr/>
          <p:nvPr/>
        </p:nvSpPr>
        <p:spPr>
          <a:xfrm>
            <a:off x="488612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6" name="pl96"/>
          <p:cNvSpPr/>
          <p:nvPr/>
        </p:nvSpPr>
        <p:spPr>
          <a:xfrm>
            <a:off x="505716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7" name="pl97"/>
          <p:cNvSpPr/>
          <p:nvPr/>
        </p:nvSpPr>
        <p:spPr>
          <a:xfrm>
            <a:off x="522821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8" name="pl98"/>
          <p:cNvSpPr/>
          <p:nvPr/>
        </p:nvSpPr>
        <p:spPr>
          <a:xfrm>
            <a:off x="539925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9" name="pl99"/>
          <p:cNvSpPr/>
          <p:nvPr/>
        </p:nvSpPr>
        <p:spPr>
          <a:xfrm>
            <a:off x="557030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0" name="pl100"/>
          <p:cNvSpPr/>
          <p:nvPr/>
        </p:nvSpPr>
        <p:spPr>
          <a:xfrm>
            <a:off x="574134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1" name="pl101"/>
          <p:cNvSpPr/>
          <p:nvPr/>
        </p:nvSpPr>
        <p:spPr>
          <a:xfrm>
            <a:off x="591239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2" name="pl102"/>
          <p:cNvSpPr/>
          <p:nvPr/>
        </p:nvSpPr>
        <p:spPr>
          <a:xfrm>
            <a:off x="608343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3" name="pl103"/>
          <p:cNvSpPr/>
          <p:nvPr/>
        </p:nvSpPr>
        <p:spPr>
          <a:xfrm>
            <a:off x="625447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4" name="pl104"/>
          <p:cNvSpPr/>
          <p:nvPr/>
        </p:nvSpPr>
        <p:spPr>
          <a:xfrm>
            <a:off x="642552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5" name="pl105"/>
          <p:cNvSpPr/>
          <p:nvPr/>
        </p:nvSpPr>
        <p:spPr>
          <a:xfrm>
            <a:off x="659656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6" name="pl106"/>
          <p:cNvSpPr/>
          <p:nvPr/>
        </p:nvSpPr>
        <p:spPr>
          <a:xfrm>
            <a:off x="676761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7" name="pl107"/>
          <p:cNvSpPr/>
          <p:nvPr/>
        </p:nvSpPr>
        <p:spPr>
          <a:xfrm>
            <a:off x="693865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8" name="pl108"/>
          <p:cNvSpPr/>
          <p:nvPr/>
        </p:nvSpPr>
        <p:spPr>
          <a:xfrm>
            <a:off x="710970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9" name="pl109"/>
          <p:cNvSpPr/>
          <p:nvPr/>
        </p:nvSpPr>
        <p:spPr>
          <a:xfrm>
            <a:off x="728074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0" name="pl110"/>
          <p:cNvSpPr/>
          <p:nvPr/>
        </p:nvSpPr>
        <p:spPr>
          <a:xfrm>
            <a:off x="745179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1" name="pl111"/>
          <p:cNvSpPr/>
          <p:nvPr/>
        </p:nvSpPr>
        <p:spPr>
          <a:xfrm>
            <a:off x="762283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2" name="pl112"/>
          <p:cNvSpPr/>
          <p:nvPr/>
        </p:nvSpPr>
        <p:spPr>
          <a:xfrm>
            <a:off x="779388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3" name="pl113"/>
          <p:cNvSpPr/>
          <p:nvPr/>
        </p:nvSpPr>
        <p:spPr>
          <a:xfrm>
            <a:off x="796492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4" name="pl114"/>
          <p:cNvSpPr/>
          <p:nvPr/>
        </p:nvSpPr>
        <p:spPr>
          <a:xfrm>
            <a:off x="813597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5" name="pl115"/>
          <p:cNvSpPr/>
          <p:nvPr/>
        </p:nvSpPr>
        <p:spPr>
          <a:xfrm>
            <a:off x="830701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6" name="pl116"/>
          <p:cNvSpPr/>
          <p:nvPr/>
        </p:nvSpPr>
        <p:spPr>
          <a:xfrm>
            <a:off x="847806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7" name="pl117"/>
          <p:cNvSpPr/>
          <p:nvPr/>
        </p:nvSpPr>
        <p:spPr>
          <a:xfrm>
            <a:off x="864910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8" name="pl118"/>
          <p:cNvSpPr/>
          <p:nvPr/>
        </p:nvSpPr>
        <p:spPr>
          <a:xfrm>
            <a:off x="882015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9" name="pl119"/>
          <p:cNvSpPr/>
          <p:nvPr/>
        </p:nvSpPr>
        <p:spPr>
          <a:xfrm>
            <a:off x="781050" y="5319710"/>
            <a:ext cx="7525965" cy="0"/>
          </a:xfrm>
          <a:custGeom>
            <a:avLst/>
            <a:gdLst/>
            <a:ahLst/>
            <a:cxnLst/>
            <a:rect l="0" t="0" r="0" b="0"/>
            <a:pathLst>
              <a:path w="7525965">
                <a:moveTo>
                  <a:pt x="0" y="0"/>
                </a:moveTo>
                <a:lnTo>
                  <a:pt x="7525965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0" name="pl120"/>
          <p:cNvSpPr/>
          <p:nvPr/>
        </p:nvSpPr>
        <p:spPr>
          <a:xfrm>
            <a:off x="78105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1" name="pl121"/>
          <p:cNvSpPr/>
          <p:nvPr/>
        </p:nvSpPr>
        <p:spPr>
          <a:xfrm>
            <a:off x="146522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2" name="pl122"/>
          <p:cNvSpPr/>
          <p:nvPr/>
        </p:nvSpPr>
        <p:spPr>
          <a:xfrm>
            <a:off x="214940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3" name="pl123"/>
          <p:cNvSpPr/>
          <p:nvPr/>
        </p:nvSpPr>
        <p:spPr>
          <a:xfrm>
            <a:off x="283358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4" name="pl124"/>
          <p:cNvSpPr/>
          <p:nvPr/>
        </p:nvSpPr>
        <p:spPr>
          <a:xfrm>
            <a:off x="351776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5" name="pl125"/>
          <p:cNvSpPr/>
          <p:nvPr/>
        </p:nvSpPr>
        <p:spPr>
          <a:xfrm>
            <a:off x="420194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6" name="pl126"/>
          <p:cNvSpPr/>
          <p:nvPr/>
        </p:nvSpPr>
        <p:spPr>
          <a:xfrm>
            <a:off x="488612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7" name="pl127"/>
          <p:cNvSpPr/>
          <p:nvPr/>
        </p:nvSpPr>
        <p:spPr>
          <a:xfrm>
            <a:off x="557030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8" name="pl128"/>
          <p:cNvSpPr/>
          <p:nvPr/>
        </p:nvSpPr>
        <p:spPr>
          <a:xfrm>
            <a:off x="625447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9" name="pl129"/>
          <p:cNvSpPr/>
          <p:nvPr/>
        </p:nvSpPr>
        <p:spPr>
          <a:xfrm>
            <a:off x="693865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0" name="pl130"/>
          <p:cNvSpPr/>
          <p:nvPr/>
        </p:nvSpPr>
        <p:spPr>
          <a:xfrm>
            <a:off x="762283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1" name="pl131"/>
          <p:cNvSpPr/>
          <p:nvPr/>
        </p:nvSpPr>
        <p:spPr>
          <a:xfrm>
            <a:off x="830701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2" name="tx132"/>
          <p:cNvSpPr/>
          <p:nvPr/>
        </p:nvSpPr>
        <p:spPr>
          <a:xfrm>
            <a:off x="1006629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2006</a:t>
            </a:r>
          </a:p>
        </p:txBody>
      </p:sp>
      <p:sp>
        <p:nvSpPr>
          <p:cNvPr id="133" name="tx133"/>
          <p:cNvSpPr/>
          <p:nvPr/>
        </p:nvSpPr>
        <p:spPr>
          <a:xfrm>
            <a:off x="1690808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2007</a:t>
            </a:r>
          </a:p>
        </p:txBody>
      </p:sp>
      <p:sp>
        <p:nvSpPr>
          <p:cNvPr id="134" name="tx134"/>
          <p:cNvSpPr/>
          <p:nvPr/>
        </p:nvSpPr>
        <p:spPr>
          <a:xfrm>
            <a:off x="2374986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2008</a:t>
            </a:r>
          </a:p>
        </p:txBody>
      </p:sp>
      <p:sp>
        <p:nvSpPr>
          <p:cNvPr id="135" name="tx135"/>
          <p:cNvSpPr/>
          <p:nvPr/>
        </p:nvSpPr>
        <p:spPr>
          <a:xfrm>
            <a:off x="3059165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2009</a:t>
            </a:r>
          </a:p>
        </p:txBody>
      </p:sp>
      <p:sp>
        <p:nvSpPr>
          <p:cNvPr id="136" name="tx136"/>
          <p:cNvSpPr/>
          <p:nvPr/>
        </p:nvSpPr>
        <p:spPr>
          <a:xfrm>
            <a:off x="3743344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2010</a:t>
            </a:r>
          </a:p>
        </p:txBody>
      </p:sp>
      <p:sp>
        <p:nvSpPr>
          <p:cNvPr id="137" name="tx137"/>
          <p:cNvSpPr/>
          <p:nvPr/>
        </p:nvSpPr>
        <p:spPr>
          <a:xfrm>
            <a:off x="4427523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2011</a:t>
            </a:r>
          </a:p>
        </p:txBody>
      </p:sp>
      <p:sp>
        <p:nvSpPr>
          <p:cNvPr id="138" name="tx138"/>
          <p:cNvSpPr/>
          <p:nvPr/>
        </p:nvSpPr>
        <p:spPr>
          <a:xfrm>
            <a:off x="5111701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2012</a:t>
            </a:r>
          </a:p>
        </p:txBody>
      </p:sp>
      <p:sp>
        <p:nvSpPr>
          <p:cNvPr id="139" name="tx139"/>
          <p:cNvSpPr/>
          <p:nvPr/>
        </p:nvSpPr>
        <p:spPr>
          <a:xfrm>
            <a:off x="5795880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2013</a:t>
            </a:r>
          </a:p>
        </p:txBody>
      </p:sp>
      <p:sp>
        <p:nvSpPr>
          <p:cNvPr id="140" name="tx140"/>
          <p:cNvSpPr/>
          <p:nvPr/>
        </p:nvSpPr>
        <p:spPr>
          <a:xfrm>
            <a:off x="6480059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2014</a:t>
            </a:r>
          </a:p>
        </p:txBody>
      </p:sp>
      <p:sp>
        <p:nvSpPr>
          <p:cNvPr id="141" name="tx141"/>
          <p:cNvSpPr/>
          <p:nvPr/>
        </p:nvSpPr>
        <p:spPr>
          <a:xfrm>
            <a:off x="7164237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2015</a:t>
            </a:r>
          </a:p>
        </p:txBody>
      </p:sp>
      <p:sp>
        <p:nvSpPr>
          <p:cNvPr id="142" name="tx142"/>
          <p:cNvSpPr/>
          <p:nvPr/>
        </p:nvSpPr>
        <p:spPr>
          <a:xfrm>
            <a:off x="7848416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2016</a:t>
            </a:r>
          </a:p>
        </p:txBody>
      </p:sp>
      <p:sp>
        <p:nvSpPr>
          <p:cNvPr id="143" name="tx143"/>
          <p:cNvSpPr/>
          <p:nvPr/>
        </p:nvSpPr>
        <p:spPr>
          <a:xfrm>
            <a:off x="8532595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144" name="tx144"/>
          <p:cNvSpPr/>
          <p:nvPr/>
        </p:nvSpPr>
        <p:spPr>
          <a:xfrm>
            <a:off x="781050" y="1995536"/>
            <a:ext cx="1102504" cy="13215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%,saisonbereinigt</a:t>
            </a:r>
          </a:p>
        </p:txBody>
      </p: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Auftragsbest</a:t>
            </a:r>
            <a:r>
              <a:rPr lang="de-DE" dirty="0" smtClean="0"/>
              <a:t>ä</a:t>
            </a:r>
            <a:r>
              <a:rPr dirty="0" smtClean="0"/>
              <a:t>nde</a:t>
            </a:r>
            <a:r>
              <a:rPr dirty="0"/>
              <a:t>: Beurteilung</a:t>
            </a:r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96" name="pl4"/>
            <p:cNvSpPr/>
            <p:nvPr/>
          </p:nvSpPr>
          <p:spPr>
            <a:xfrm>
              <a:off x="781050" y="2278204"/>
              <a:ext cx="7758012" cy="2071498"/>
            </a:xfrm>
            <a:custGeom>
              <a:avLst/>
              <a:gdLst/>
              <a:ahLst/>
              <a:cxnLst/>
              <a:rect l="0" t="0" r="0" b="0"/>
              <a:pathLst>
                <a:path w="7758012" h="2071498">
                  <a:moveTo>
                    <a:pt x="0" y="440631"/>
                  </a:moveTo>
                  <a:lnTo>
                    <a:pt x="56217" y="407791"/>
                  </a:lnTo>
                  <a:lnTo>
                    <a:pt x="112434" y="409628"/>
                  </a:lnTo>
                  <a:lnTo>
                    <a:pt x="168652" y="286814"/>
                  </a:lnTo>
                  <a:lnTo>
                    <a:pt x="224869" y="308220"/>
                  </a:lnTo>
                  <a:lnTo>
                    <a:pt x="281087" y="290602"/>
                  </a:lnTo>
                  <a:lnTo>
                    <a:pt x="337304" y="330526"/>
                  </a:lnTo>
                  <a:lnTo>
                    <a:pt x="393522" y="312188"/>
                  </a:lnTo>
                  <a:lnTo>
                    <a:pt x="449739" y="294915"/>
                  </a:lnTo>
                  <a:lnTo>
                    <a:pt x="505957" y="658429"/>
                  </a:lnTo>
                  <a:lnTo>
                    <a:pt x="562174" y="660323"/>
                  </a:lnTo>
                  <a:lnTo>
                    <a:pt x="618392" y="665552"/>
                  </a:lnTo>
                  <a:lnTo>
                    <a:pt x="674609" y="400589"/>
                  </a:lnTo>
                  <a:lnTo>
                    <a:pt x="730827" y="317050"/>
                  </a:lnTo>
                  <a:lnTo>
                    <a:pt x="787044" y="319465"/>
                  </a:lnTo>
                  <a:lnTo>
                    <a:pt x="843262" y="226778"/>
                  </a:lnTo>
                  <a:lnTo>
                    <a:pt x="899479" y="238179"/>
                  </a:lnTo>
                  <a:lnTo>
                    <a:pt x="955697" y="229948"/>
                  </a:lnTo>
                  <a:lnTo>
                    <a:pt x="1011914" y="29127"/>
                  </a:lnTo>
                  <a:lnTo>
                    <a:pt x="1068132" y="14838"/>
                  </a:lnTo>
                  <a:lnTo>
                    <a:pt x="1124349" y="0"/>
                  </a:lnTo>
                  <a:lnTo>
                    <a:pt x="1180567" y="154619"/>
                  </a:lnTo>
                  <a:lnTo>
                    <a:pt x="1236784" y="142904"/>
                  </a:lnTo>
                  <a:lnTo>
                    <a:pt x="1293002" y="136203"/>
                  </a:lnTo>
                  <a:lnTo>
                    <a:pt x="1349219" y="733480"/>
                  </a:lnTo>
                  <a:lnTo>
                    <a:pt x="1405437" y="617923"/>
                  </a:lnTo>
                  <a:lnTo>
                    <a:pt x="1461654" y="616236"/>
                  </a:lnTo>
                  <a:lnTo>
                    <a:pt x="1517872" y="702201"/>
                  </a:lnTo>
                  <a:lnTo>
                    <a:pt x="1574089" y="702732"/>
                  </a:lnTo>
                  <a:lnTo>
                    <a:pt x="1630306" y="717536"/>
                  </a:lnTo>
                  <a:lnTo>
                    <a:pt x="1686524" y="933857"/>
                  </a:lnTo>
                  <a:lnTo>
                    <a:pt x="1742741" y="939777"/>
                  </a:lnTo>
                  <a:lnTo>
                    <a:pt x="1798959" y="925087"/>
                  </a:lnTo>
                  <a:lnTo>
                    <a:pt x="1855176" y="540013"/>
                  </a:lnTo>
                  <a:lnTo>
                    <a:pt x="1911394" y="511111"/>
                  </a:lnTo>
                  <a:lnTo>
                    <a:pt x="1967611" y="513643"/>
                  </a:lnTo>
                  <a:lnTo>
                    <a:pt x="2023829" y="233095"/>
                  </a:lnTo>
                  <a:lnTo>
                    <a:pt x="2080046" y="121294"/>
                  </a:lnTo>
                  <a:lnTo>
                    <a:pt x="2136264" y="123069"/>
                  </a:lnTo>
                  <a:lnTo>
                    <a:pt x="2192481" y="952233"/>
                  </a:lnTo>
                  <a:lnTo>
                    <a:pt x="2248699" y="953089"/>
                  </a:lnTo>
                  <a:lnTo>
                    <a:pt x="2304916" y="997833"/>
                  </a:lnTo>
                  <a:lnTo>
                    <a:pt x="2361134" y="717186"/>
                  </a:lnTo>
                  <a:lnTo>
                    <a:pt x="2417351" y="740139"/>
                  </a:lnTo>
                  <a:lnTo>
                    <a:pt x="2473569" y="707489"/>
                  </a:lnTo>
                  <a:lnTo>
                    <a:pt x="2529786" y="874439"/>
                  </a:lnTo>
                  <a:lnTo>
                    <a:pt x="2586004" y="803377"/>
                  </a:lnTo>
                  <a:lnTo>
                    <a:pt x="2642221" y="813185"/>
                  </a:lnTo>
                  <a:lnTo>
                    <a:pt x="2698439" y="721244"/>
                  </a:lnTo>
                  <a:lnTo>
                    <a:pt x="2754656" y="626917"/>
                  </a:lnTo>
                  <a:lnTo>
                    <a:pt x="2810874" y="627613"/>
                  </a:lnTo>
                  <a:lnTo>
                    <a:pt x="2867091" y="335393"/>
                  </a:lnTo>
                  <a:lnTo>
                    <a:pt x="2923309" y="367889"/>
                  </a:lnTo>
                  <a:lnTo>
                    <a:pt x="2979526" y="447336"/>
                  </a:lnTo>
                  <a:lnTo>
                    <a:pt x="3035744" y="431703"/>
                  </a:lnTo>
                  <a:lnTo>
                    <a:pt x="3091961" y="470463"/>
                  </a:lnTo>
                  <a:lnTo>
                    <a:pt x="3148179" y="420121"/>
                  </a:lnTo>
                  <a:lnTo>
                    <a:pt x="3204396" y="192270"/>
                  </a:lnTo>
                  <a:lnTo>
                    <a:pt x="3260613" y="67213"/>
                  </a:lnTo>
                  <a:lnTo>
                    <a:pt x="3316831" y="79829"/>
                  </a:lnTo>
                  <a:lnTo>
                    <a:pt x="3373048" y="307670"/>
                  </a:lnTo>
                  <a:lnTo>
                    <a:pt x="3429266" y="239378"/>
                  </a:lnTo>
                  <a:lnTo>
                    <a:pt x="3485483" y="243147"/>
                  </a:lnTo>
                  <a:lnTo>
                    <a:pt x="3541701" y="256077"/>
                  </a:lnTo>
                  <a:lnTo>
                    <a:pt x="3597918" y="346818"/>
                  </a:lnTo>
                  <a:lnTo>
                    <a:pt x="3654136" y="221101"/>
                  </a:lnTo>
                  <a:lnTo>
                    <a:pt x="3710353" y="484854"/>
                  </a:lnTo>
                  <a:lnTo>
                    <a:pt x="3766571" y="341760"/>
                  </a:lnTo>
                  <a:lnTo>
                    <a:pt x="3822788" y="282953"/>
                  </a:lnTo>
                  <a:lnTo>
                    <a:pt x="3879006" y="585104"/>
                  </a:lnTo>
                  <a:lnTo>
                    <a:pt x="3935223" y="781539"/>
                  </a:lnTo>
                  <a:lnTo>
                    <a:pt x="3991441" y="726148"/>
                  </a:lnTo>
                  <a:lnTo>
                    <a:pt x="4047658" y="915069"/>
                  </a:lnTo>
                  <a:lnTo>
                    <a:pt x="4103876" y="940279"/>
                  </a:lnTo>
                  <a:lnTo>
                    <a:pt x="4160093" y="786920"/>
                  </a:lnTo>
                  <a:lnTo>
                    <a:pt x="4216311" y="870262"/>
                  </a:lnTo>
                  <a:lnTo>
                    <a:pt x="4272528" y="797397"/>
                  </a:lnTo>
                  <a:lnTo>
                    <a:pt x="4328746" y="742577"/>
                  </a:lnTo>
                  <a:lnTo>
                    <a:pt x="4384963" y="583948"/>
                  </a:lnTo>
                  <a:lnTo>
                    <a:pt x="4441181" y="616189"/>
                  </a:lnTo>
                  <a:lnTo>
                    <a:pt x="4497398" y="772394"/>
                  </a:lnTo>
                  <a:lnTo>
                    <a:pt x="4553616" y="699005"/>
                  </a:lnTo>
                  <a:lnTo>
                    <a:pt x="4609833" y="760777"/>
                  </a:lnTo>
                  <a:lnTo>
                    <a:pt x="4666051" y="635534"/>
                  </a:lnTo>
                  <a:lnTo>
                    <a:pt x="4722268" y="504455"/>
                  </a:lnTo>
                  <a:lnTo>
                    <a:pt x="4778486" y="472384"/>
                  </a:lnTo>
                  <a:lnTo>
                    <a:pt x="4834703" y="572636"/>
                  </a:lnTo>
                  <a:lnTo>
                    <a:pt x="4890920" y="607269"/>
                  </a:lnTo>
                  <a:lnTo>
                    <a:pt x="4947138" y="501960"/>
                  </a:lnTo>
                  <a:lnTo>
                    <a:pt x="5003355" y="507642"/>
                  </a:lnTo>
                  <a:lnTo>
                    <a:pt x="5059573" y="601023"/>
                  </a:lnTo>
                  <a:lnTo>
                    <a:pt x="5115790" y="619842"/>
                  </a:lnTo>
                  <a:lnTo>
                    <a:pt x="5172008" y="551887"/>
                  </a:lnTo>
                  <a:lnTo>
                    <a:pt x="5228225" y="151162"/>
                  </a:lnTo>
                  <a:lnTo>
                    <a:pt x="5284443" y="923307"/>
                  </a:lnTo>
                  <a:lnTo>
                    <a:pt x="5340660" y="510432"/>
                  </a:lnTo>
                  <a:lnTo>
                    <a:pt x="5396878" y="341185"/>
                  </a:lnTo>
                  <a:lnTo>
                    <a:pt x="5453095" y="440403"/>
                  </a:lnTo>
                  <a:lnTo>
                    <a:pt x="5509313" y="564178"/>
                  </a:lnTo>
                  <a:lnTo>
                    <a:pt x="5565530" y="832369"/>
                  </a:lnTo>
                  <a:lnTo>
                    <a:pt x="5621748" y="846621"/>
                  </a:lnTo>
                  <a:lnTo>
                    <a:pt x="5677965" y="1303161"/>
                  </a:lnTo>
                  <a:lnTo>
                    <a:pt x="5734183" y="1471801"/>
                  </a:lnTo>
                  <a:lnTo>
                    <a:pt x="5790400" y="854529"/>
                  </a:lnTo>
                  <a:lnTo>
                    <a:pt x="5846618" y="1042527"/>
                  </a:lnTo>
                  <a:lnTo>
                    <a:pt x="5902835" y="1591096"/>
                  </a:lnTo>
                  <a:lnTo>
                    <a:pt x="5959053" y="1770140"/>
                  </a:lnTo>
                  <a:lnTo>
                    <a:pt x="6015270" y="1891608"/>
                  </a:lnTo>
                  <a:lnTo>
                    <a:pt x="6071488" y="2049238"/>
                  </a:lnTo>
                  <a:lnTo>
                    <a:pt x="6127705" y="1900865"/>
                  </a:lnTo>
                  <a:lnTo>
                    <a:pt x="6183923" y="2016539"/>
                  </a:lnTo>
                  <a:lnTo>
                    <a:pt x="6240140" y="1847925"/>
                  </a:lnTo>
                  <a:lnTo>
                    <a:pt x="6296358" y="1872776"/>
                  </a:lnTo>
                  <a:lnTo>
                    <a:pt x="6352575" y="1873892"/>
                  </a:lnTo>
                  <a:lnTo>
                    <a:pt x="6408793" y="1666234"/>
                  </a:lnTo>
                  <a:lnTo>
                    <a:pt x="6465010" y="1801285"/>
                  </a:lnTo>
                  <a:lnTo>
                    <a:pt x="6521227" y="1688707"/>
                  </a:lnTo>
                  <a:lnTo>
                    <a:pt x="6577445" y="1819115"/>
                  </a:lnTo>
                  <a:lnTo>
                    <a:pt x="6633662" y="1766008"/>
                  </a:lnTo>
                  <a:lnTo>
                    <a:pt x="6689880" y="1952699"/>
                  </a:lnTo>
                  <a:lnTo>
                    <a:pt x="6746097" y="1723016"/>
                  </a:lnTo>
                  <a:lnTo>
                    <a:pt x="6802315" y="1880644"/>
                  </a:lnTo>
                  <a:lnTo>
                    <a:pt x="6858532" y="1882363"/>
                  </a:lnTo>
                  <a:lnTo>
                    <a:pt x="6914750" y="1995466"/>
                  </a:lnTo>
                  <a:lnTo>
                    <a:pt x="6970967" y="1985919"/>
                  </a:lnTo>
                  <a:lnTo>
                    <a:pt x="7027185" y="2063783"/>
                  </a:lnTo>
                  <a:lnTo>
                    <a:pt x="7083402" y="2071498"/>
                  </a:lnTo>
                  <a:lnTo>
                    <a:pt x="7139620" y="1974769"/>
                  </a:lnTo>
                  <a:lnTo>
                    <a:pt x="7195837" y="2002318"/>
                  </a:lnTo>
                  <a:lnTo>
                    <a:pt x="7252055" y="1769815"/>
                  </a:lnTo>
                  <a:lnTo>
                    <a:pt x="7308272" y="1695411"/>
                  </a:lnTo>
                  <a:lnTo>
                    <a:pt x="7364490" y="1581208"/>
                  </a:lnTo>
                  <a:lnTo>
                    <a:pt x="7420707" y="1716236"/>
                  </a:lnTo>
                  <a:lnTo>
                    <a:pt x="7476925" y="1756185"/>
                  </a:lnTo>
                  <a:lnTo>
                    <a:pt x="7533142" y="1522477"/>
                  </a:lnTo>
                  <a:lnTo>
                    <a:pt x="7589360" y="1559665"/>
                  </a:lnTo>
                  <a:lnTo>
                    <a:pt x="7645577" y="1738131"/>
                  </a:lnTo>
                  <a:lnTo>
                    <a:pt x="7701795" y="1615959"/>
                  </a:lnTo>
                  <a:lnTo>
                    <a:pt x="7758012" y="1774679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7" name="pl5"/>
            <p:cNvSpPr/>
            <p:nvPr/>
          </p:nvSpPr>
          <p:spPr>
            <a:xfrm>
              <a:off x="781050" y="2864237"/>
              <a:ext cx="7758012" cy="2338491"/>
            </a:xfrm>
            <a:custGeom>
              <a:avLst/>
              <a:gdLst/>
              <a:ahLst/>
              <a:cxnLst/>
              <a:rect l="0" t="0" r="0" b="0"/>
              <a:pathLst>
                <a:path w="7758012" h="2338491">
                  <a:moveTo>
                    <a:pt x="0" y="921126"/>
                  </a:moveTo>
                  <a:lnTo>
                    <a:pt x="56217" y="904289"/>
                  </a:lnTo>
                  <a:lnTo>
                    <a:pt x="112434" y="892110"/>
                  </a:lnTo>
                  <a:lnTo>
                    <a:pt x="168652" y="328469"/>
                  </a:lnTo>
                  <a:lnTo>
                    <a:pt x="224869" y="343166"/>
                  </a:lnTo>
                  <a:lnTo>
                    <a:pt x="281087" y="355087"/>
                  </a:lnTo>
                  <a:lnTo>
                    <a:pt x="337304" y="192915"/>
                  </a:lnTo>
                  <a:lnTo>
                    <a:pt x="393522" y="206026"/>
                  </a:lnTo>
                  <a:lnTo>
                    <a:pt x="449739" y="266486"/>
                  </a:lnTo>
                  <a:lnTo>
                    <a:pt x="505957" y="493730"/>
                  </a:lnTo>
                  <a:lnTo>
                    <a:pt x="562174" y="572515"/>
                  </a:lnTo>
                  <a:lnTo>
                    <a:pt x="618392" y="556701"/>
                  </a:lnTo>
                  <a:lnTo>
                    <a:pt x="674609" y="311756"/>
                  </a:lnTo>
                  <a:lnTo>
                    <a:pt x="730827" y="302890"/>
                  </a:lnTo>
                  <a:lnTo>
                    <a:pt x="787044" y="298219"/>
                  </a:lnTo>
                  <a:lnTo>
                    <a:pt x="843262" y="638784"/>
                  </a:lnTo>
                  <a:lnTo>
                    <a:pt x="899479" y="649864"/>
                  </a:lnTo>
                  <a:lnTo>
                    <a:pt x="955697" y="682722"/>
                  </a:lnTo>
                  <a:lnTo>
                    <a:pt x="1011914" y="664501"/>
                  </a:lnTo>
                  <a:lnTo>
                    <a:pt x="1068132" y="664166"/>
                  </a:lnTo>
                  <a:lnTo>
                    <a:pt x="1124349" y="699472"/>
                  </a:lnTo>
                  <a:lnTo>
                    <a:pt x="1180567" y="557466"/>
                  </a:lnTo>
                  <a:lnTo>
                    <a:pt x="1236784" y="610193"/>
                  </a:lnTo>
                  <a:lnTo>
                    <a:pt x="1293002" y="592688"/>
                  </a:lnTo>
                  <a:lnTo>
                    <a:pt x="1349219" y="858465"/>
                  </a:lnTo>
                  <a:lnTo>
                    <a:pt x="1405437" y="859996"/>
                  </a:lnTo>
                  <a:lnTo>
                    <a:pt x="1461654" y="864820"/>
                  </a:lnTo>
                  <a:lnTo>
                    <a:pt x="1517872" y="1223403"/>
                  </a:lnTo>
                  <a:lnTo>
                    <a:pt x="1574089" y="1248101"/>
                  </a:lnTo>
                  <a:lnTo>
                    <a:pt x="1630306" y="1327730"/>
                  </a:lnTo>
                  <a:lnTo>
                    <a:pt x="1686524" y="1309270"/>
                  </a:lnTo>
                  <a:lnTo>
                    <a:pt x="1742741" y="1285110"/>
                  </a:lnTo>
                  <a:lnTo>
                    <a:pt x="1798959" y="1311890"/>
                  </a:lnTo>
                  <a:lnTo>
                    <a:pt x="1855176" y="1132782"/>
                  </a:lnTo>
                  <a:lnTo>
                    <a:pt x="1911394" y="1133663"/>
                  </a:lnTo>
                  <a:lnTo>
                    <a:pt x="1967611" y="1105036"/>
                  </a:lnTo>
                  <a:lnTo>
                    <a:pt x="2023829" y="1086774"/>
                  </a:lnTo>
                  <a:lnTo>
                    <a:pt x="2080046" y="1101058"/>
                  </a:lnTo>
                  <a:lnTo>
                    <a:pt x="2136264" y="1114483"/>
                  </a:lnTo>
                  <a:lnTo>
                    <a:pt x="2192481" y="769649"/>
                  </a:lnTo>
                  <a:lnTo>
                    <a:pt x="2248699" y="807533"/>
                  </a:lnTo>
                  <a:lnTo>
                    <a:pt x="2304916" y="966062"/>
                  </a:lnTo>
                  <a:lnTo>
                    <a:pt x="2361134" y="966385"/>
                  </a:lnTo>
                  <a:lnTo>
                    <a:pt x="2417351" y="924480"/>
                  </a:lnTo>
                  <a:lnTo>
                    <a:pt x="2473569" y="943886"/>
                  </a:lnTo>
                  <a:lnTo>
                    <a:pt x="2529786" y="732748"/>
                  </a:lnTo>
                  <a:lnTo>
                    <a:pt x="2586004" y="638299"/>
                  </a:lnTo>
                  <a:lnTo>
                    <a:pt x="2642221" y="615708"/>
                  </a:lnTo>
                  <a:lnTo>
                    <a:pt x="2698439" y="606908"/>
                  </a:lnTo>
                  <a:lnTo>
                    <a:pt x="2754656" y="637947"/>
                  </a:lnTo>
                  <a:lnTo>
                    <a:pt x="2810874" y="657911"/>
                  </a:lnTo>
                  <a:lnTo>
                    <a:pt x="2867091" y="585357"/>
                  </a:lnTo>
                  <a:lnTo>
                    <a:pt x="2923309" y="633299"/>
                  </a:lnTo>
                  <a:lnTo>
                    <a:pt x="2979526" y="884210"/>
                  </a:lnTo>
                  <a:lnTo>
                    <a:pt x="3035744" y="296864"/>
                  </a:lnTo>
                  <a:lnTo>
                    <a:pt x="3091961" y="256466"/>
                  </a:lnTo>
                  <a:lnTo>
                    <a:pt x="3148179" y="279874"/>
                  </a:lnTo>
                  <a:lnTo>
                    <a:pt x="3204396" y="459769"/>
                  </a:lnTo>
                  <a:lnTo>
                    <a:pt x="3260613" y="231364"/>
                  </a:lnTo>
                  <a:lnTo>
                    <a:pt x="3316831" y="216699"/>
                  </a:lnTo>
                  <a:lnTo>
                    <a:pt x="3373048" y="769780"/>
                  </a:lnTo>
                  <a:lnTo>
                    <a:pt x="3429266" y="795716"/>
                  </a:lnTo>
                  <a:lnTo>
                    <a:pt x="3485483" y="832408"/>
                  </a:lnTo>
                  <a:lnTo>
                    <a:pt x="3541701" y="1229486"/>
                  </a:lnTo>
                  <a:lnTo>
                    <a:pt x="3597918" y="938214"/>
                  </a:lnTo>
                  <a:lnTo>
                    <a:pt x="3654136" y="547845"/>
                  </a:lnTo>
                  <a:lnTo>
                    <a:pt x="3710353" y="888911"/>
                  </a:lnTo>
                  <a:lnTo>
                    <a:pt x="3766571" y="1054771"/>
                  </a:lnTo>
                  <a:lnTo>
                    <a:pt x="3822788" y="795725"/>
                  </a:lnTo>
                  <a:lnTo>
                    <a:pt x="3879006" y="997394"/>
                  </a:lnTo>
                  <a:lnTo>
                    <a:pt x="3935223" y="917374"/>
                  </a:lnTo>
                  <a:lnTo>
                    <a:pt x="3991441" y="1044894"/>
                  </a:lnTo>
                  <a:lnTo>
                    <a:pt x="4047658" y="125760"/>
                  </a:lnTo>
                  <a:lnTo>
                    <a:pt x="4103876" y="654213"/>
                  </a:lnTo>
                  <a:lnTo>
                    <a:pt x="4160093" y="723107"/>
                  </a:lnTo>
                  <a:lnTo>
                    <a:pt x="4216311" y="548590"/>
                  </a:lnTo>
                  <a:lnTo>
                    <a:pt x="4272528" y="620483"/>
                  </a:lnTo>
                  <a:lnTo>
                    <a:pt x="4328746" y="645630"/>
                  </a:lnTo>
                  <a:lnTo>
                    <a:pt x="4384963" y="807330"/>
                  </a:lnTo>
                  <a:lnTo>
                    <a:pt x="4441181" y="933463"/>
                  </a:lnTo>
                  <a:lnTo>
                    <a:pt x="4497398" y="1520491"/>
                  </a:lnTo>
                  <a:lnTo>
                    <a:pt x="4553616" y="804596"/>
                  </a:lnTo>
                  <a:lnTo>
                    <a:pt x="4609833" y="922697"/>
                  </a:lnTo>
                  <a:lnTo>
                    <a:pt x="4666051" y="592598"/>
                  </a:lnTo>
                  <a:lnTo>
                    <a:pt x="4722268" y="388753"/>
                  </a:lnTo>
                  <a:lnTo>
                    <a:pt x="4778486" y="139331"/>
                  </a:lnTo>
                  <a:lnTo>
                    <a:pt x="4834703" y="108737"/>
                  </a:lnTo>
                  <a:lnTo>
                    <a:pt x="4890920" y="195681"/>
                  </a:lnTo>
                  <a:lnTo>
                    <a:pt x="4947138" y="402647"/>
                  </a:lnTo>
                  <a:lnTo>
                    <a:pt x="5003355" y="81911"/>
                  </a:lnTo>
                  <a:lnTo>
                    <a:pt x="5059573" y="507505"/>
                  </a:lnTo>
                  <a:lnTo>
                    <a:pt x="5115790" y="316217"/>
                  </a:lnTo>
                  <a:lnTo>
                    <a:pt x="5172008" y="0"/>
                  </a:lnTo>
                  <a:lnTo>
                    <a:pt x="5228225" y="523323"/>
                  </a:lnTo>
                  <a:lnTo>
                    <a:pt x="5284443" y="965414"/>
                  </a:lnTo>
                  <a:lnTo>
                    <a:pt x="5340660" y="1059233"/>
                  </a:lnTo>
                  <a:lnTo>
                    <a:pt x="5396878" y="986362"/>
                  </a:lnTo>
                  <a:lnTo>
                    <a:pt x="5453095" y="1179181"/>
                  </a:lnTo>
                  <a:lnTo>
                    <a:pt x="5509313" y="1085221"/>
                  </a:lnTo>
                  <a:lnTo>
                    <a:pt x="5565530" y="1113758"/>
                  </a:lnTo>
                  <a:lnTo>
                    <a:pt x="5621748" y="1064622"/>
                  </a:lnTo>
                  <a:lnTo>
                    <a:pt x="5677965" y="1160943"/>
                  </a:lnTo>
                  <a:lnTo>
                    <a:pt x="5734183" y="1342777"/>
                  </a:lnTo>
                  <a:lnTo>
                    <a:pt x="5790400" y="1242484"/>
                  </a:lnTo>
                  <a:lnTo>
                    <a:pt x="5846618" y="1290965"/>
                  </a:lnTo>
                  <a:lnTo>
                    <a:pt x="5902835" y="1409248"/>
                  </a:lnTo>
                  <a:lnTo>
                    <a:pt x="5959053" y="1366095"/>
                  </a:lnTo>
                  <a:lnTo>
                    <a:pt x="6015270" y="1572411"/>
                  </a:lnTo>
                  <a:lnTo>
                    <a:pt x="6071488" y="1333791"/>
                  </a:lnTo>
                  <a:lnTo>
                    <a:pt x="6127705" y="1483086"/>
                  </a:lnTo>
                  <a:lnTo>
                    <a:pt x="6183923" y="2263064"/>
                  </a:lnTo>
                  <a:lnTo>
                    <a:pt x="6240140" y="1725489"/>
                  </a:lnTo>
                  <a:lnTo>
                    <a:pt x="6296358" y="1605245"/>
                  </a:lnTo>
                  <a:lnTo>
                    <a:pt x="6352575" y="2007355"/>
                  </a:lnTo>
                  <a:lnTo>
                    <a:pt x="6408793" y="1198541"/>
                  </a:lnTo>
                  <a:lnTo>
                    <a:pt x="6465010" y="1793864"/>
                  </a:lnTo>
                  <a:lnTo>
                    <a:pt x="6521227" y="2338491"/>
                  </a:lnTo>
                  <a:lnTo>
                    <a:pt x="6577445" y="1784526"/>
                  </a:lnTo>
                  <a:lnTo>
                    <a:pt x="6633662" y="1690400"/>
                  </a:lnTo>
                  <a:lnTo>
                    <a:pt x="6689880" y="1496807"/>
                  </a:lnTo>
                  <a:lnTo>
                    <a:pt x="6746097" y="1902732"/>
                  </a:lnTo>
                  <a:lnTo>
                    <a:pt x="6802315" y="2284358"/>
                  </a:lnTo>
                  <a:lnTo>
                    <a:pt x="6858532" y="1942681"/>
                  </a:lnTo>
                  <a:lnTo>
                    <a:pt x="6914750" y="1841551"/>
                  </a:lnTo>
                  <a:lnTo>
                    <a:pt x="6970967" y="1918210"/>
                  </a:lnTo>
                  <a:lnTo>
                    <a:pt x="7027185" y="1789285"/>
                  </a:lnTo>
                  <a:lnTo>
                    <a:pt x="7083402" y="1515177"/>
                  </a:lnTo>
                  <a:lnTo>
                    <a:pt x="7139620" y="1804520"/>
                  </a:lnTo>
                  <a:lnTo>
                    <a:pt x="7195837" y="1882980"/>
                  </a:lnTo>
                  <a:lnTo>
                    <a:pt x="7252055" y="1612945"/>
                  </a:lnTo>
                  <a:lnTo>
                    <a:pt x="7308272" y="1034369"/>
                  </a:lnTo>
                  <a:lnTo>
                    <a:pt x="7364490" y="1337527"/>
                  </a:lnTo>
                  <a:lnTo>
                    <a:pt x="7420707" y="1692441"/>
                  </a:lnTo>
                  <a:lnTo>
                    <a:pt x="7476925" y="1224972"/>
                  </a:lnTo>
                  <a:lnTo>
                    <a:pt x="7533142" y="1060120"/>
                  </a:lnTo>
                  <a:lnTo>
                    <a:pt x="7589360" y="1153705"/>
                  </a:lnTo>
                  <a:lnTo>
                    <a:pt x="7645577" y="1155529"/>
                  </a:lnTo>
                  <a:lnTo>
                    <a:pt x="7701795" y="1067900"/>
                  </a:lnTo>
                  <a:lnTo>
                    <a:pt x="7758012" y="1224532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244458"/>
              <a:ext cx="0" cy="2433841"/>
            </a:xfrm>
            <a:custGeom>
              <a:avLst/>
              <a:gdLst/>
              <a:ahLst/>
              <a:cxnLst/>
              <a:rect l="0" t="0" r="0" b="0"/>
              <a:pathLst>
                <a:path h="2433841">
                  <a:moveTo>
                    <a:pt x="0" y="2433841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467829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386701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05573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224445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tx12"/>
            <p:cNvSpPr/>
            <p:nvPr/>
          </p:nvSpPr>
          <p:spPr>
            <a:xfrm>
              <a:off x="462009" y="4639901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3" name="tx13"/>
            <p:cNvSpPr/>
            <p:nvPr/>
          </p:nvSpPr>
          <p:spPr>
            <a:xfrm>
              <a:off x="555155" y="3828621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" name="tx14"/>
            <p:cNvSpPr/>
            <p:nvPr/>
          </p:nvSpPr>
          <p:spPr>
            <a:xfrm>
              <a:off x="496900" y="3017340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96900" y="2206060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16" name="pl16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pl17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pl18"/>
            <p:cNvSpPr/>
            <p:nvPr/>
          </p:nvSpPr>
          <p:spPr>
            <a:xfrm>
              <a:off x="8372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pl19"/>
            <p:cNvSpPr/>
            <p:nvPr/>
          </p:nvSpPr>
          <p:spPr>
            <a:xfrm>
              <a:off x="8934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94970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10059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10621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1183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1745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2307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2870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3432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3994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4556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5118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1568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16243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16805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1736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17929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18491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190539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19616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20178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20740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21302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21864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224270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22989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2355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24113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246757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25237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25800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26362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269244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27486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28048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28610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291731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29735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302974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30859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3142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31984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32546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33108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33670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34232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34794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35357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35919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36481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37043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37605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38167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38730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39292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398544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40416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4097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41540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421031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42665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432275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43789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44351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44914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pl84"/>
            <p:cNvSpPr/>
            <p:nvPr/>
          </p:nvSpPr>
          <p:spPr>
            <a:xfrm>
              <a:off x="454762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pl85"/>
            <p:cNvSpPr/>
            <p:nvPr/>
          </p:nvSpPr>
          <p:spPr>
            <a:xfrm>
              <a:off x="46038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pl86"/>
            <p:cNvSpPr/>
            <p:nvPr/>
          </p:nvSpPr>
          <p:spPr>
            <a:xfrm>
              <a:off x="46600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" name="pl87"/>
            <p:cNvSpPr/>
            <p:nvPr/>
          </p:nvSpPr>
          <p:spPr>
            <a:xfrm>
              <a:off x="471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" name="pl88"/>
            <p:cNvSpPr/>
            <p:nvPr/>
          </p:nvSpPr>
          <p:spPr>
            <a:xfrm>
              <a:off x="47724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pl89"/>
            <p:cNvSpPr/>
            <p:nvPr/>
          </p:nvSpPr>
          <p:spPr>
            <a:xfrm>
              <a:off x="4828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488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49411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49973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505357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51097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51660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52222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527844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53346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539088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54471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5503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55595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pl103"/>
            <p:cNvSpPr/>
            <p:nvPr/>
          </p:nvSpPr>
          <p:spPr>
            <a:xfrm>
              <a:off x="56157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104"/>
            <p:cNvSpPr/>
            <p:nvPr/>
          </p:nvSpPr>
          <p:spPr>
            <a:xfrm>
              <a:off x="56719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57281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pl106"/>
            <p:cNvSpPr/>
            <p:nvPr/>
          </p:nvSpPr>
          <p:spPr>
            <a:xfrm>
              <a:off x="57844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107"/>
            <p:cNvSpPr/>
            <p:nvPr/>
          </p:nvSpPr>
          <p:spPr>
            <a:xfrm>
              <a:off x="584062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" name="pl108"/>
            <p:cNvSpPr/>
            <p:nvPr/>
          </p:nvSpPr>
          <p:spPr>
            <a:xfrm>
              <a:off x="58968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pl109"/>
            <p:cNvSpPr/>
            <p:nvPr/>
          </p:nvSpPr>
          <p:spPr>
            <a:xfrm>
              <a:off x="59530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110"/>
            <p:cNvSpPr/>
            <p:nvPr/>
          </p:nvSpPr>
          <p:spPr>
            <a:xfrm>
              <a:off x="60092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" name="pl111"/>
            <p:cNvSpPr/>
            <p:nvPr/>
          </p:nvSpPr>
          <p:spPr>
            <a:xfrm>
              <a:off x="606549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" name="pl112"/>
            <p:cNvSpPr/>
            <p:nvPr/>
          </p:nvSpPr>
          <p:spPr>
            <a:xfrm>
              <a:off x="61217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" name="pl113"/>
            <p:cNvSpPr/>
            <p:nvPr/>
          </p:nvSpPr>
          <p:spPr>
            <a:xfrm>
              <a:off x="6177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" name="pl114"/>
            <p:cNvSpPr/>
            <p:nvPr/>
          </p:nvSpPr>
          <p:spPr>
            <a:xfrm>
              <a:off x="62341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" name="pl115"/>
            <p:cNvSpPr/>
            <p:nvPr/>
          </p:nvSpPr>
          <p:spPr>
            <a:xfrm>
              <a:off x="62903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" name="pl116"/>
            <p:cNvSpPr/>
            <p:nvPr/>
          </p:nvSpPr>
          <p:spPr>
            <a:xfrm>
              <a:off x="63465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" name="pl117"/>
            <p:cNvSpPr/>
            <p:nvPr/>
          </p:nvSpPr>
          <p:spPr>
            <a:xfrm>
              <a:off x="64027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" name="pl118"/>
            <p:cNvSpPr/>
            <p:nvPr/>
          </p:nvSpPr>
          <p:spPr>
            <a:xfrm>
              <a:off x="6459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" name="pl119"/>
            <p:cNvSpPr/>
            <p:nvPr/>
          </p:nvSpPr>
          <p:spPr>
            <a:xfrm>
              <a:off x="65152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" name="pl120"/>
            <p:cNvSpPr/>
            <p:nvPr/>
          </p:nvSpPr>
          <p:spPr>
            <a:xfrm>
              <a:off x="65714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" name="pl121"/>
            <p:cNvSpPr/>
            <p:nvPr/>
          </p:nvSpPr>
          <p:spPr>
            <a:xfrm>
              <a:off x="66276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" name="pl122"/>
            <p:cNvSpPr/>
            <p:nvPr/>
          </p:nvSpPr>
          <p:spPr>
            <a:xfrm>
              <a:off x="668388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" name="pl123"/>
            <p:cNvSpPr/>
            <p:nvPr/>
          </p:nvSpPr>
          <p:spPr>
            <a:xfrm>
              <a:off x="67401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" name="pl124"/>
            <p:cNvSpPr/>
            <p:nvPr/>
          </p:nvSpPr>
          <p:spPr>
            <a:xfrm>
              <a:off x="67963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" name="pl125"/>
            <p:cNvSpPr/>
            <p:nvPr/>
          </p:nvSpPr>
          <p:spPr>
            <a:xfrm>
              <a:off x="6852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" name="pl126"/>
            <p:cNvSpPr/>
            <p:nvPr/>
          </p:nvSpPr>
          <p:spPr>
            <a:xfrm>
              <a:off x="690875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" name="pl127"/>
            <p:cNvSpPr/>
            <p:nvPr/>
          </p:nvSpPr>
          <p:spPr>
            <a:xfrm>
              <a:off x="69649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" name="pl128"/>
            <p:cNvSpPr/>
            <p:nvPr/>
          </p:nvSpPr>
          <p:spPr>
            <a:xfrm>
              <a:off x="70211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" name="pl129"/>
            <p:cNvSpPr/>
            <p:nvPr/>
          </p:nvSpPr>
          <p:spPr>
            <a:xfrm>
              <a:off x="70774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" name="pl130"/>
            <p:cNvSpPr/>
            <p:nvPr/>
          </p:nvSpPr>
          <p:spPr>
            <a:xfrm>
              <a:off x="713362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1" name="pl131"/>
            <p:cNvSpPr/>
            <p:nvPr/>
          </p:nvSpPr>
          <p:spPr>
            <a:xfrm>
              <a:off x="71898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2" name="pl132"/>
            <p:cNvSpPr/>
            <p:nvPr/>
          </p:nvSpPr>
          <p:spPr>
            <a:xfrm>
              <a:off x="7246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3" name="pl133"/>
            <p:cNvSpPr/>
            <p:nvPr/>
          </p:nvSpPr>
          <p:spPr>
            <a:xfrm>
              <a:off x="73022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4" name="pl134"/>
            <p:cNvSpPr/>
            <p:nvPr/>
          </p:nvSpPr>
          <p:spPr>
            <a:xfrm>
              <a:off x="735849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" name="pl135"/>
            <p:cNvSpPr/>
            <p:nvPr/>
          </p:nvSpPr>
          <p:spPr>
            <a:xfrm>
              <a:off x="74147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6" name="pl136"/>
            <p:cNvSpPr/>
            <p:nvPr/>
          </p:nvSpPr>
          <p:spPr>
            <a:xfrm>
              <a:off x="74709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7" name="pl137"/>
            <p:cNvSpPr/>
            <p:nvPr/>
          </p:nvSpPr>
          <p:spPr>
            <a:xfrm>
              <a:off x="75271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" name="pl138"/>
            <p:cNvSpPr/>
            <p:nvPr/>
          </p:nvSpPr>
          <p:spPr>
            <a:xfrm>
              <a:off x="75833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9" name="pl139"/>
            <p:cNvSpPr/>
            <p:nvPr/>
          </p:nvSpPr>
          <p:spPr>
            <a:xfrm>
              <a:off x="76395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0" name="pl140"/>
            <p:cNvSpPr/>
            <p:nvPr/>
          </p:nvSpPr>
          <p:spPr>
            <a:xfrm>
              <a:off x="769580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1" name="pl141"/>
            <p:cNvSpPr/>
            <p:nvPr/>
          </p:nvSpPr>
          <p:spPr>
            <a:xfrm>
              <a:off x="77520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2" name="pl142"/>
            <p:cNvSpPr/>
            <p:nvPr/>
          </p:nvSpPr>
          <p:spPr>
            <a:xfrm>
              <a:off x="78082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" name="pl143"/>
            <p:cNvSpPr/>
            <p:nvPr/>
          </p:nvSpPr>
          <p:spPr>
            <a:xfrm>
              <a:off x="7864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4" name="pl144"/>
            <p:cNvSpPr/>
            <p:nvPr/>
          </p:nvSpPr>
          <p:spPr>
            <a:xfrm>
              <a:off x="79206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5" name="pl145"/>
            <p:cNvSpPr/>
            <p:nvPr/>
          </p:nvSpPr>
          <p:spPr>
            <a:xfrm>
              <a:off x="79768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6" name="pl146"/>
            <p:cNvSpPr/>
            <p:nvPr/>
          </p:nvSpPr>
          <p:spPr>
            <a:xfrm>
              <a:off x="8033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7" name="pl147"/>
            <p:cNvSpPr/>
            <p:nvPr/>
          </p:nvSpPr>
          <p:spPr>
            <a:xfrm>
              <a:off x="80893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8" name="pl148"/>
            <p:cNvSpPr/>
            <p:nvPr/>
          </p:nvSpPr>
          <p:spPr>
            <a:xfrm>
              <a:off x="81455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9" name="pl149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0" name="pl150"/>
            <p:cNvSpPr/>
            <p:nvPr/>
          </p:nvSpPr>
          <p:spPr>
            <a:xfrm>
              <a:off x="82579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1" name="pl151"/>
            <p:cNvSpPr/>
            <p:nvPr/>
          </p:nvSpPr>
          <p:spPr>
            <a:xfrm>
              <a:off x="83141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2" name="pl152"/>
            <p:cNvSpPr/>
            <p:nvPr/>
          </p:nvSpPr>
          <p:spPr>
            <a:xfrm>
              <a:off x="83704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3" name="pl153"/>
            <p:cNvSpPr/>
            <p:nvPr/>
          </p:nvSpPr>
          <p:spPr>
            <a:xfrm>
              <a:off x="842662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4" name="pl154"/>
            <p:cNvSpPr/>
            <p:nvPr/>
          </p:nvSpPr>
          <p:spPr>
            <a:xfrm>
              <a:off x="84828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5" name="pl155"/>
            <p:cNvSpPr/>
            <p:nvPr/>
          </p:nvSpPr>
          <p:spPr>
            <a:xfrm>
              <a:off x="85390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6" name="pl156"/>
            <p:cNvSpPr/>
            <p:nvPr/>
          </p:nvSpPr>
          <p:spPr>
            <a:xfrm>
              <a:off x="85952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7" name="pl157"/>
            <p:cNvSpPr/>
            <p:nvPr/>
          </p:nvSpPr>
          <p:spPr>
            <a:xfrm>
              <a:off x="865149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8" name="pl158"/>
            <p:cNvSpPr/>
            <p:nvPr/>
          </p:nvSpPr>
          <p:spPr>
            <a:xfrm>
              <a:off x="87077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9" name="pl159"/>
            <p:cNvSpPr/>
            <p:nvPr/>
          </p:nvSpPr>
          <p:spPr>
            <a:xfrm>
              <a:off x="87639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0" name="pl160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1" name="pl161"/>
            <p:cNvSpPr/>
            <p:nvPr/>
          </p:nvSpPr>
          <p:spPr>
            <a:xfrm>
              <a:off x="781050" y="5319710"/>
              <a:ext cx="7420707" cy="0"/>
            </a:xfrm>
            <a:custGeom>
              <a:avLst/>
              <a:gdLst/>
              <a:ahLst/>
              <a:cxnLst/>
              <a:rect l="0" t="0" r="0" b="0"/>
              <a:pathLst>
                <a:path w="7420707">
                  <a:moveTo>
                    <a:pt x="0" y="0"/>
                  </a:moveTo>
                  <a:lnTo>
                    <a:pt x="7420707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2" name="pl162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3" name="pl163"/>
            <p:cNvSpPr/>
            <p:nvPr/>
          </p:nvSpPr>
          <p:spPr>
            <a:xfrm>
              <a:off x="14556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4" name="pl164"/>
            <p:cNvSpPr/>
            <p:nvPr/>
          </p:nvSpPr>
          <p:spPr>
            <a:xfrm>
              <a:off x="21302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5" name="pl165"/>
            <p:cNvSpPr/>
            <p:nvPr/>
          </p:nvSpPr>
          <p:spPr>
            <a:xfrm>
              <a:off x="28048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6" name="pl166"/>
            <p:cNvSpPr/>
            <p:nvPr/>
          </p:nvSpPr>
          <p:spPr>
            <a:xfrm>
              <a:off x="34794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7" name="pl167"/>
            <p:cNvSpPr/>
            <p:nvPr/>
          </p:nvSpPr>
          <p:spPr>
            <a:xfrm>
              <a:off x="41540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8" name="pl168"/>
            <p:cNvSpPr/>
            <p:nvPr/>
          </p:nvSpPr>
          <p:spPr>
            <a:xfrm>
              <a:off x="4828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9" name="pl169"/>
            <p:cNvSpPr/>
            <p:nvPr/>
          </p:nvSpPr>
          <p:spPr>
            <a:xfrm>
              <a:off x="5503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0" name="pl170"/>
            <p:cNvSpPr/>
            <p:nvPr/>
          </p:nvSpPr>
          <p:spPr>
            <a:xfrm>
              <a:off x="6177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1" name="pl171"/>
            <p:cNvSpPr/>
            <p:nvPr/>
          </p:nvSpPr>
          <p:spPr>
            <a:xfrm>
              <a:off x="6852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2" name="pl172"/>
            <p:cNvSpPr/>
            <p:nvPr/>
          </p:nvSpPr>
          <p:spPr>
            <a:xfrm>
              <a:off x="75271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3" name="pl173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" name="tx174"/>
            <p:cNvSpPr/>
            <p:nvPr/>
          </p:nvSpPr>
          <p:spPr>
            <a:xfrm>
              <a:off x="10018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175" name="tx175"/>
            <p:cNvSpPr/>
            <p:nvPr/>
          </p:nvSpPr>
          <p:spPr>
            <a:xfrm>
              <a:off x="167645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176" name="tx176"/>
            <p:cNvSpPr/>
            <p:nvPr/>
          </p:nvSpPr>
          <p:spPr>
            <a:xfrm>
              <a:off x="235106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177" name="tx177"/>
            <p:cNvSpPr/>
            <p:nvPr/>
          </p:nvSpPr>
          <p:spPr>
            <a:xfrm>
              <a:off x="302567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178" name="tx178"/>
            <p:cNvSpPr/>
            <p:nvPr/>
          </p:nvSpPr>
          <p:spPr>
            <a:xfrm>
              <a:off x="370028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179" name="tx179"/>
            <p:cNvSpPr/>
            <p:nvPr/>
          </p:nvSpPr>
          <p:spPr>
            <a:xfrm>
              <a:off x="437489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180" name="tx180"/>
            <p:cNvSpPr/>
            <p:nvPr/>
          </p:nvSpPr>
          <p:spPr>
            <a:xfrm>
              <a:off x="504950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181" name="tx181"/>
            <p:cNvSpPr/>
            <p:nvPr/>
          </p:nvSpPr>
          <p:spPr>
            <a:xfrm>
              <a:off x="572411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182" name="tx182"/>
            <p:cNvSpPr/>
            <p:nvPr/>
          </p:nvSpPr>
          <p:spPr>
            <a:xfrm>
              <a:off x="63987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183" name="tx183"/>
            <p:cNvSpPr/>
            <p:nvPr/>
          </p:nvSpPr>
          <p:spPr>
            <a:xfrm>
              <a:off x="707333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184" name="tx184"/>
            <p:cNvSpPr/>
            <p:nvPr/>
          </p:nvSpPr>
          <p:spPr>
            <a:xfrm>
              <a:off x="774794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185" name="tx185"/>
            <p:cNvSpPr/>
            <p:nvPr/>
          </p:nvSpPr>
          <p:spPr>
            <a:xfrm>
              <a:off x="842255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186" name="pl186"/>
            <p:cNvSpPr/>
            <p:nvPr/>
          </p:nvSpPr>
          <p:spPr>
            <a:xfrm>
              <a:off x="781050" y="467829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7" name="pl187"/>
            <p:cNvSpPr/>
            <p:nvPr/>
          </p:nvSpPr>
          <p:spPr>
            <a:xfrm>
              <a:off x="781050" y="386701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8" name="pl188"/>
            <p:cNvSpPr/>
            <p:nvPr/>
          </p:nvSpPr>
          <p:spPr>
            <a:xfrm>
              <a:off x="781050" y="305573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9" name="pl189"/>
            <p:cNvSpPr/>
            <p:nvPr/>
          </p:nvSpPr>
          <p:spPr>
            <a:xfrm>
              <a:off x="781050" y="224445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0" name="tx190"/>
            <p:cNvSpPr/>
            <p:nvPr/>
          </p:nvSpPr>
          <p:spPr>
            <a:xfrm>
              <a:off x="781050" y="1993750"/>
              <a:ext cx="1374358" cy="1339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Saldo, saisonbereinigt</a:t>
              </a:r>
            </a:p>
          </p:txBody>
        </p:sp>
        <p:sp>
          <p:nvSpPr>
            <p:cNvPr id="191" name="pl191"/>
            <p:cNvSpPr/>
            <p:nvPr/>
          </p:nvSpPr>
          <p:spPr>
            <a:xfrm>
              <a:off x="3794066" y="5815352"/>
              <a:ext cx="251459" cy="0"/>
            </a:xfrm>
            <a:custGeom>
              <a:avLst/>
              <a:gdLst/>
              <a:ahLst/>
              <a:cxnLst/>
              <a:rect l="0" t="0" r="0" b="0"/>
              <a:pathLst>
                <a:path w="251459">
                  <a:moveTo>
                    <a:pt x="0" y="0"/>
                  </a:moveTo>
                  <a:lnTo>
                    <a:pt x="251459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2" name="pl192"/>
            <p:cNvSpPr/>
            <p:nvPr/>
          </p:nvSpPr>
          <p:spPr>
            <a:xfrm>
              <a:off x="4894897" y="5815352"/>
              <a:ext cx="251459" cy="0"/>
            </a:xfrm>
            <a:custGeom>
              <a:avLst/>
              <a:gdLst/>
              <a:ahLst/>
              <a:cxnLst/>
              <a:rect l="0" t="0" r="0" b="0"/>
              <a:pathLst>
                <a:path w="251459">
                  <a:moveTo>
                    <a:pt x="0" y="0"/>
                  </a:moveTo>
                  <a:lnTo>
                    <a:pt x="251459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3" name="tx193"/>
            <p:cNvSpPr/>
            <p:nvPr/>
          </p:nvSpPr>
          <p:spPr>
            <a:xfrm>
              <a:off x="4171256" y="5761277"/>
              <a:ext cx="597911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Hochbau </a:t>
              </a:r>
            </a:p>
          </p:txBody>
        </p:sp>
        <p:sp>
          <p:nvSpPr>
            <p:cNvPr id="194" name="tx194"/>
            <p:cNvSpPr/>
            <p:nvPr/>
          </p:nvSpPr>
          <p:spPr>
            <a:xfrm>
              <a:off x="5272087" y="5760880"/>
              <a:ext cx="504732" cy="10537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Tiefbau 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  <p:extLst>
      <p:ext uri="{BB962C8B-B14F-4D97-AF65-F5344CB8AC3E}">
        <p14:creationId xmlns:p14="http://schemas.microsoft.com/office/powerpoint/2010/main" val="17824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 smtClean="0"/>
              <a:t> Prices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202" name="pl4"/>
            <p:cNvSpPr/>
            <p:nvPr/>
          </p:nvSpPr>
          <p:spPr>
            <a:xfrm>
              <a:off x="781050" y="2566272"/>
              <a:ext cx="7758012" cy="2636456"/>
            </a:xfrm>
            <a:custGeom>
              <a:avLst/>
              <a:gdLst/>
              <a:ahLst/>
              <a:cxnLst/>
              <a:rect l="0" t="0" r="0" b="0"/>
              <a:pathLst>
                <a:path w="7758012" h="2636456">
                  <a:moveTo>
                    <a:pt x="0" y="728122"/>
                  </a:moveTo>
                  <a:lnTo>
                    <a:pt x="56217" y="698218"/>
                  </a:lnTo>
                  <a:lnTo>
                    <a:pt x="112434" y="689725"/>
                  </a:lnTo>
                  <a:lnTo>
                    <a:pt x="168652" y="306264"/>
                  </a:lnTo>
                  <a:lnTo>
                    <a:pt x="224869" y="309204"/>
                  </a:lnTo>
                  <a:lnTo>
                    <a:pt x="281087" y="291417"/>
                  </a:lnTo>
                  <a:lnTo>
                    <a:pt x="337304" y="54047"/>
                  </a:lnTo>
                  <a:lnTo>
                    <a:pt x="393522" y="8852"/>
                  </a:lnTo>
                  <a:lnTo>
                    <a:pt x="449739" y="0"/>
                  </a:lnTo>
                  <a:lnTo>
                    <a:pt x="505957" y="380389"/>
                  </a:lnTo>
                  <a:lnTo>
                    <a:pt x="562174" y="363776"/>
                  </a:lnTo>
                  <a:lnTo>
                    <a:pt x="618392" y="309785"/>
                  </a:lnTo>
                  <a:lnTo>
                    <a:pt x="674609" y="149020"/>
                  </a:lnTo>
                  <a:lnTo>
                    <a:pt x="730827" y="117566"/>
                  </a:lnTo>
                  <a:lnTo>
                    <a:pt x="787044" y="121409"/>
                  </a:lnTo>
                  <a:lnTo>
                    <a:pt x="843262" y="224930"/>
                  </a:lnTo>
                  <a:lnTo>
                    <a:pt x="899479" y="242517"/>
                  </a:lnTo>
                  <a:lnTo>
                    <a:pt x="955697" y="257088"/>
                  </a:lnTo>
                  <a:lnTo>
                    <a:pt x="1011914" y="724387"/>
                  </a:lnTo>
                  <a:lnTo>
                    <a:pt x="1068132" y="677810"/>
                  </a:lnTo>
                  <a:lnTo>
                    <a:pt x="1124349" y="679358"/>
                  </a:lnTo>
                  <a:lnTo>
                    <a:pt x="1180567" y="626074"/>
                  </a:lnTo>
                  <a:lnTo>
                    <a:pt x="1236784" y="636256"/>
                  </a:lnTo>
                  <a:lnTo>
                    <a:pt x="1293002" y="556873"/>
                  </a:lnTo>
                  <a:lnTo>
                    <a:pt x="1349219" y="494164"/>
                  </a:lnTo>
                  <a:lnTo>
                    <a:pt x="1405437" y="461825"/>
                  </a:lnTo>
                  <a:lnTo>
                    <a:pt x="1461654" y="480969"/>
                  </a:lnTo>
                  <a:lnTo>
                    <a:pt x="1517872" y="911106"/>
                  </a:lnTo>
                  <a:lnTo>
                    <a:pt x="1574089" y="946895"/>
                  </a:lnTo>
                  <a:lnTo>
                    <a:pt x="1630306" y="999697"/>
                  </a:lnTo>
                  <a:lnTo>
                    <a:pt x="1686524" y="1122465"/>
                  </a:lnTo>
                  <a:lnTo>
                    <a:pt x="1742741" y="1086085"/>
                  </a:lnTo>
                  <a:lnTo>
                    <a:pt x="1798959" y="1070177"/>
                  </a:lnTo>
                  <a:lnTo>
                    <a:pt x="1855176" y="1315355"/>
                  </a:lnTo>
                  <a:lnTo>
                    <a:pt x="1911394" y="1320697"/>
                  </a:lnTo>
                  <a:lnTo>
                    <a:pt x="1967611" y="1240583"/>
                  </a:lnTo>
                  <a:lnTo>
                    <a:pt x="2023829" y="2249789"/>
                  </a:lnTo>
                  <a:lnTo>
                    <a:pt x="2080046" y="2219080"/>
                  </a:lnTo>
                  <a:lnTo>
                    <a:pt x="2136264" y="2244014"/>
                  </a:lnTo>
                  <a:lnTo>
                    <a:pt x="2192481" y="2507458"/>
                  </a:lnTo>
                  <a:lnTo>
                    <a:pt x="2248699" y="2549099"/>
                  </a:lnTo>
                  <a:lnTo>
                    <a:pt x="2304916" y="2636456"/>
                  </a:lnTo>
                  <a:lnTo>
                    <a:pt x="2361134" y="2557179"/>
                  </a:lnTo>
                  <a:lnTo>
                    <a:pt x="2417351" y="2543598"/>
                  </a:lnTo>
                  <a:lnTo>
                    <a:pt x="2473569" y="2488354"/>
                  </a:lnTo>
                  <a:lnTo>
                    <a:pt x="2529786" y="1899863"/>
                  </a:lnTo>
                  <a:lnTo>
                    <a:pt x="2586004" y="1877886"/>
                  </a:lnTo>
                  <a:lnTo>
                    <a:pt x="2642221" y="1807413"/>
                  </a:lnTo>
                  <a:lnTo>
                    <a:pt x="2698439" y="1751433"/>
                  </a:lnTo>
                  <a:lnTo>
                    <a:pt x="2754656" y="1733640"/>
                  </a:lnTo>
                  <a:lnTo>
                    <a:pt x="2810874" y="1778011"/>
                  </a:lnTo>
                  <a:lnTo>
                    <a:pt x="2867091" y="1524143"/>
                  </a:lnTo>
                  <a:lnTo>
                    <a:pt x="2923309" y="1571900"/>
                  </a:lnTo>
                  <a:lnTo>
                    <a:pt x="2979526" y="1691270"/>
                  </a:lnTo>
                  <a:lnTo>
                    <a:pt x="3035744" y="1274595"/>
                  </a:lnTo>
                  <a:lnTo>
                    <a:pt x="3091961" y="1275932"/>
                  </a:lnTo>
                  <a:lnTo>
                    <a:pt x="3148179" y="1164566"/>
                  </a:lnTo>
                  <a:lnTo>
                    <a:pt x="3204396" y="1173360"/>
                  </a:lnTo>
                  <a:lnTo>
                    <a:pt x="3260613" y="1084210"/>
                  </a:lnTo>
                  <a:lnTo>
                    <a:pt x="3316831" y="1049751"/>
                  </a:lnTo>
                  <a:lnTo>
                    <a:pt x="3373048" y="1036998"/>
                  </a:lnTo>
                  <a:lnTo>
                    <a:pt x="3429266" y="1037918"/>
                  </a:lnTo>
                  <a:lnTo>
                    <a:pt x="3485483" y="1101244"/>
                  </a:lnTo>
                  <a:lnTo>
                    <a:pt x="3541701" y="973628"/>
                  </a:lnTo>
                  <a:lnTo>
                    <a:pt x="3597918" y="878014"/>
                  </a:lnTo>
                  <a:lnTo>
                    <a:pt x="3654136" y="961569"/>
                  </a:lnTo>
                  <a:lnTo>
                    <a:pt x="3710353" y="1135729"/>
                  </a:lnTo>
                  <a:lnTo>
                    <a:pt x="3766571" y="1179867"/>
                  </a:lnTo>
                  <a:lnTo>
                    <a:pt x="3822788" y="1388186"/>
                  </a:lnTo>
                  <a:lnTo>
                    <a:pt x="3879006" y="1354737"/>
                  </a:lnTo>
                  <a:lnTo>
                    <a:pt x="3935223" y="1570983"/>
                  </a:lnTo>
                  <a:lnTo>
                    <a:pt x="3991441" y="1504210"/>
                  </a:lnTo>
                  <a:lnTo>
                    <a:pt x="4047658" y="1615059"/>
                  </a:lnTo>
                  <a:lnTo>
                    <a:pt x="4103876" y="1547963"/>
                  </a:lnTo>
                  <a:lnTo>
                    <a:pt x="4160093" y="1481396"/>
                  </a:lnTo>
                  <a:lnTo>
                    <a:pt x="4216311" y="1438258"/>
                  </a:lnTo>
                  <a:lnTo>
                    <a:pt x="4272528" y="1402435"/>
                  </a:lnTo>
                  <a:lnTo>
                    <a:pt x="4328746" y="1290133"/>
                  </a:lnTo>
                  <a:lnTo>
                    <a:pt x="4384963" y="999412"/>
                  </a:lnTo>
                  <a:lnTo>
                    <a:pt x="4441181" y="1074722"/>
                  </a:lnTo>
                  <a:lnTo>
                    <a:pt x="4497398" y="1144398"/>
                  </a:lnTo>
                  <a:lnTo>
                    <a:pt x="4553616" y="1120086"/>
                  </a:lnTo>
                  <a:lnTo>
                    <a:pt x="4609833" y="1146639"/>
                  </a:lnTo>
                  <a:lnTo>
                    <a:pt x="4666051" y="1137394"/>
                  </a:lnTo>
                  <a:lnTo>
                    <a:pt x="4722268" y="1037958"/>
                  </a:lnTo>
                  <a:lnTo>
                    <a:pt x="4778486" y="880218"/>
                  </a:lnTo>
                  <a:lnTo>
                    <a:pt x="4834703" y="794372"/>
                  </a:lnTo>
                  <a:lnTo>
                    <a:pt x="4890920" y="831044"/>
                  </a:lnTo>
                  <a:lnTo>
                    <a:pt x="4947138" y="883855"/>
                  </a:lnTo>
                  <a:lnTo>
                    <a:pt x="5003355" y="853698"/>
                  </a:lnTo>
                  <a:lnTo>
                    <a:pt x="5059573" y="943438"/>
                  </a:lnTo>
                  <a:lnTo>
                    <a:pt x="5115790" y="999384"/>
                  </a:lnTo>
                  <a:lnTo>
                    <a:pt x="5172008" y="894308"/>
                  </a:lnTo>
                  <a:lnTo>
                    <a:pt x="5228225" y="851499"/>
                  </a:lnTo>
                  <a:lnTo>
                    <a:pt x="5284443" y="1003359"/>
                  </a:lnTo>
                  <a:lnTo>
                    <a:pt x="5340660" y="1186383"/>
                  </a:lnTo>
                  <a:lnTo>
                    <a:pt x="5396878" y="927412"/>
                  </a:lnTo>
                  <a:lnTo>
                    <a:pt x="5453095" y="995386"/>
                  </a:lnTo>
                  <a:lnTo>
                    <a:pt x="5509313" y="875933"/>
                  </a:lnTo>
                  <a:lnTo>
                    <a:pt x="5565530" y="903428"/>
                  </a:lnTo>
                  <a:lnTo>
                    <a:pt x="5621748" y="976121"/>
                  </a:lnTo>
                  <a:lnTo>
                    <a:pt x="5677965" y="1049916"/>
                  </a:lnTo>
                  <a:lnTo>
                    <a:pt x="5734183" y="1236231"/>
                  </a:lnTo>
                  <a:lnTo>
                    <a:pt x="5790400" y="1383534"/>
                  </a:lnTo>
                  <a:lnTo>
                    <a:pt x="5846618" y="1249627"/>
                  </a:lnTo>
                  <a:lnTo>
                    <a:pt x="5902835" y="1466167"/>
                  </a:lnTo>
                  <a:lnTo>
                    <a:pt x="5959053" y="1346158"/>
                  </a:lnTo>
                  <a:lnTo>
                    <a:pt x="6015270" y="1344914"/>
                  </a:lnTo>
                  <a:lnTo>
                    <a:pt x="6071488" y="1458780"/>
                  </a:lnTo>
                  <a:lnTo>
                    <a:pt x="6127705" y="1650431"/>
                  </a:lnTo>
                  <a:lnTo>
                    <a:pt x="6183923" y="1778124"/>
                  </a:lnTo>
                  <a:lnTo>
                    <a:pt x="6240140" y="1752022"/>
                  </a:lnTo>
                  <a:lnTo>
                    <a:pt x="6296358" y="1538644"/>
                  </a:lnTo>
                  <a:lnTo>
                    <a:pt x="6352575" y="1711514"/>
                  </a:lnTo>
                  <a:lnTo>
                    <a:pt x="6408793" y="1630626"/>
                  </a:lnTo>
                  <a:lnTo>
                    <a:pt x="6465010" y="1616081"/>
                  </a:lnTo>
                  <a:lnTo>
                    <a:pt x="6521227" y="1701806"/>
                  </a:lnTo>
                  <a:lnTo>
                    <a:pt x="6577445" y="1618412"/>
                  </a:lnTo>
                  <a:lnTo>
                    <a:pt x="6633662" y="1580013"/>
                  </a:lnTo>
                  <a:lnTo>
                    <a:pt x="6689880" y="1569046"/>
                  </a:lnTo>
                  <a:lnTo>
                    <a:pt x="6746097" y="1558022"/>
                  </a:lnTo>
                  <a:lnTo>
                    <a:pt x="6802315" y="1438394"/>
                  </a:lnTo>
                  <a:lnTo>
                    <a:pt x="6858532" y="1514827"/>
                  </a:lnTo>
                  <a:lnTo>
                    <a:pt x="6914750" y="1516590"/>
                  </a:lnTo>
                  <a:lnTo>
                    <a:pt x="6970967" y="1524695"/>
                  </a:lnTo>
                  <a:lnTo>
                    <a:pt x="7027185" y="1615735"/>
                  </a:lnTo>
                  <a:lnTo>
                    <a:pt x="7083402" y="1463097"/>
                  </a:lnTo>
                  <a:lnTo>
                    <a:pt x="7139620" y="1424149"/>
                  </a:lnTo>
                  <a:lnTo>
                    <a:pt x="7195837" y="1494312"/>
                  </a:lnTo>
                  <a:lnTo>
                    <a:pt x="7252055" y="1491984"/>
                  </a:lnTo>
                  <a:lnTo>
                    <a:pt x="7308272" y="1359752"/>
                  </a:lnTo>
                  <a:lnTo>
                    <a:pt x="7364490" y="1563068"/>
                  </a:lnTo>
                  <a:lnTo>
                    <a:pt x="7420707" y="1308270"/>
                  </a:lnTo>
                  <a:lnTo>
                    <a:pt x="7476925" y="1213269"/>
                  </a:lnTo>
                  <a:lnTo>
                    <a:pt x="7533142" y="1176914"/>
                  </a:lnTo>
                  <a:lnTo>
                    <a:pt x="7589360" y="1224458"/>
                  </a:lnTo>
                  <a:lnTo>
                    <a:pt x="7645577" y="1162444"/>
                  </a:lnTo>
                  <a:lnTo>
                    <a:pt x="7701795" y="1077596"/>
                  </a:lnTo>
                  <a:lnTo>
                    <a:pt x="7758012" y="1091373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3" name="pl5"/>
            <p:cNvSpPr/>
            <p:nvPr/>
          </p:nvSpPr>
          <p:spPr>
            <a:xfrm>
              <a:off x="781050" y="2278204"/>
              <a:ext cx="7758012" cy="2761323"/>
            </a:xfrm>
            <a:custGeom>
              <a:avLst/>
              <a:gdLst/>
              <a:ahLst/>
              <a:cxnLst/>
              <a:rect l="0" t="0" r="0" b="0"/>
              <a:pathLst>
                <a:path w="7758012" h="2761323">
                  <a:moveTo>
                    <a:pt x="0" y="846928"/>
                  </a:moveTo>
                  <a:lnTo>
                    <a:pt x="56217" y="820716"/>
                  </a:lnTo>
                  <a:lnTo>
                    <a:pt x="112434" y="785615"/>
                  </a:lnTo>
                  <a:lnTo>
                    <a:pt x="168652" y="266412"/>
                  </a:lnTo>
                  <a:lnTo>
                    <a:pt x="224869" y="231410"/>
                  </a:lnTo>
                  <a:lnTo>
                    <a:pt x="281087" y="222622"/>
                  </a:lnTo>
                  <a:lnTo>
                    <a:pt x="337304" y="232"/>
                  </a:lnTo>
                  <a:lnTo>
                    <a:pt x="393522" y="6354"/>
                  </a:lnTo>
                  <a:lnTo>
                    <a:pt x="449739" y="0"/>
                  </a:lnTo>
                  <a:lnTo>
                    <a:pt x="505957" y="843961"/>
                  </a:lnTo>
                  <a:lnTo>
                    <a:pt x="562174" y="762833"/>
                  </a:lnTo>
                  <a:lnTo>
                    <a:pt x="618392" y="707746"/>
                  </a:lnTo>
                  <a:lnTo>
                    <a:pt x="674609" y="550489"/>
                  </a:lnTo>
                  <a:lnTo>
                    <a:pt x="730827" y="526911"/>
                  </a:lnTo>
                  <a:lnTo>
                    <a:pt x="787044" y="498679"/>
                  </a:lnTo>
                  <a:lnTo>
                    <a:pt x="843262" y="838351"/>
                  </a:lnTo>
                  <a:lnTo>
                    <a:pt x="899479" y="807544"/>
                  </a:lnTo>
                  <a:lnTo>
                    <a:pt x="955697" y="805244"/>
                  </a:lnTo>
                  <a:lnTo>
                    <a:pt x="1011914" y="1375325"/>
                  </a:lnTo>
                  <a:lnTo>
                    <a:pt x="1068132" y="1362943"/>
                  </a:lnTo>
                  <a:lnTo>
                    <a:pt x="1124349" y="1357819"/>
                  </a:lnTo>
                  <a:lnTo>
                    <a:pt x="1180567" y="1318227"/>
                  </a:lnTo>
                  <a:lnTo>
                    <a:pt x="1236784" y="1239079"/>
                  </a:lnTo>
                  <a:lnTo>
                    <a:pt x="1293002" y="1143525"/>
                  </a:lnTo>
                  <a:lnTo>
                    <a:pt x="1349219" y="1117428"/>
                  </a:lnTo>
                  <a:lnTo>
                    <a:pt x="1405437" y="1099191"/>
                  </a:lnTo>
                  <a:lnTo>
                    <a:pt x="1461654" y="1093092"/>
                  </a:lnTo>
                  <a:lnTo>
                    <a:pt x="1517872" y="1806065"/>
                  </a:lnTo>
                  <a:lnTo>
                    <a:pt x="1574089" y="1803783"/>
                  </a:lnTo>
                  <a:lnTo>
                    <a:pt x="1630306" y="1808792"/>
                  </a:lnTo>
                  <a:lnTo>
                    <a:pt x="1686524" y="1658845"/>
                  </a:lnTo>
                  <a:lnTo>
                    <a:pt x="1742741" y="1642020"/>
                  </a:lnTo>
                  <a:lnTo>
                    <a:pt x="1798959" y="1622723"/>
                  </a:lnTo>
                  <a:lnTo>
                    <a:pt x="1855176" y="1755158"/>
                  </a:lnTo>
                  <a:lnTo>
                    <a:pt x="1911394" y="1644418"/>
                  </a:lnTo>
                  <a:lnTo>
                    <a:pt x="1967611" y="1560408"/>
                  </a:lnTo>
                  <a:lnTo>
                    <a:pt x="2023829" y="2656156"/>
                  </a:lnTo>
                  <a:lnTo>
                    <a:pt x="2080046" y="2642883"/>
                  </a:lnTo>
                  <a:lnTo>
                    <a:pt x="2136264" y="2642879"/>
                  </a:lnTo>
                  <a:lnTo>
                    <a:pt x="2192481" y="2748820"/>
                  </a:lnTo>
                  <a:lnTo>
                    <a:pt x="2248699" y="2758090"/>
                  </a:lnTo>
                  <a:lnTo>
                    <a:pt x="2304916" y="2761323"/>
                  </a:lnTo>
                  <a:lnTo>
                    <a:pt x="2361134" y="2756217"/>
                  </a:lnTo>
                  <a:lnTo>
                    <a:pt x="2417351" y="2737731"/>
                  </a:lnTo>
                  <a:lnTo>
                    <a:pt x="2473569" y="2687367"/>
                  </a:lnTo>
                  <a:lnTo>
                    <a:pt x="2529786" y="2301062"/>
                  </a:lnTo>
                  <a:lnTo>
                    <a:pt x="2586004" y="2154068"/>
                  </a:lnTo>
                  <a:lnTo>
                    <a:pt x="2642221" y="2089062"/>
                  </a:lnTo>
                  <a:lnTo>
                    <a:pt x="2698439" y="1906130"/>
                  </a:lnTo>
                  <a:lnTo>
                    <a:pt x="2754656" y="1915337"/>
                  </a:lnTo>
                  <a:lnTo>
                    <a:pt x="2810874" y="1946275"/>
                  </a:lnTo>
                  <a:lnTo>
                    <a:pt x="2867091" y="1818787"/>
                  </a:lnTo>
                  <a:lnTo>
                    <a:pt x="2923309" y="1860027"/>
                  </a:lnTo>
                  <a:lnTo>
                    <a:pt x="2979526" y="1867714"/>
                  </a:lnTo>
                  <a:lnTo>
                    <a:pt x="3035744" y="1602972"/>
                  </a:lnTo>
                  <a:lnTo>
                    <a:pt x="3091961" y="1578381"/>
                  </a:lnTo>
                  <a:lnTo>
                    <a:pt x="3148179" y="1482738"/>
                  </a:lnTo>
                  <a:lnTo>
                    <a:pt x="3204396" y="1571215"/>
                  </a:lnTo>
                  <a:lnTo>
                    <a:pt x="3260613" y="1337512"/>
                  </a:lnTo>
                  <a:lnTo>
                    <a:pt x="3316831" y="1323589"/>
                  </a:lnTo>
                  <a:lnTo>
                    <a:pt x="3373048" y="1399188"/>
                  </a:lnTo>
                  <a:lnTo>
                    <a:pt x="3429266" y="1459721"/>
                  </a:lnTo>
                  <a:lnTo>
                    <a:pt x="3485483" y="1510560"/>
                  </a:lnTo>
                  <a:lnTo>
                    <a:pt x="3541701" y="1673797"/>
                  </a:lnTo>
                  <a:lnTo>
                    <a:pt x="3597918" y="1213986"/>
                  </a:lnTo>
                  <a:lnTo>
                    <a:pt x="3654136" y="1117428"/>
                  </a:lnTo>
                  <a:lnTo>
                    <a:pt x="3710353" y="1735699"/>
                  </a:lnTo>
                  <a:lnTo>
                    <a:pt x="3766571" y="1860282"/>
                  </a:lnTo>
                  <a:lnTo>
                    <a:pt x="3822788" y="2317135"/>
                  </a:lnTo>
                  <a:lnTo>
                    <a:pt x="3879006" y="1954589"/>
                  </a:lnTo>
                  <a:lnTo>
                    <a:pt x="3935223" y="2282356"/>
                  </a:lnTo>
                  <a:lnTo>
                    <a:pt x="3991441" y="2151168"/>
                  </a:lnTo>
                  <a:lnTo>
                    <a:pt x="4047658" y="2258888"/>
                  </a:lnTo>
                  <a:lnTo>
                    <a:pt x="4103876" y="2227098"/>
                  </a:lnTo>
                  <a:lnTo>
                    <a:pt x="4160093" y="2161779"/>
                  </a:lnTo>
                  <a:lnTo>
                    <a:pt x="4216311" y="1970006"/>
                  </a:lnTo>
                  <a:lnTo>
                    <a:pt x="4272528" y="2013087"/>
                  </a:lnTo>
                  <a:lnTo>
                    <a:pt x="4328746" y="1886926"/>
                  </a:lnTo>
                  <a:lnTo>
                    <a:pt x="4384963" y="1474250"/>
                  </a:lnTo>
                  <a:lnTo>
                    <a:pt x="4441181" y="1648730"/>
                  </a:lnTo>
                  <a:lnTo>
                    <a:pt x="4497398" y="1632045"/>
                  </a:lnTo>
                  <a:lnTo>
                    <a:pt x="4553616" y="1670243"/>
                  </a:lnTo>
                  <a:lnTo>
                    <a:pt x="4609833" y="1399100"/>
                  </a:lnTo>
                  <a:lnTo>
                    <a:pt x="4666051" y="1429391"/>
                  </a:lnTo>
                  <a:lnTo>
                    <a:pt x="4722268" y="1414569"/>
                  </a:lnTo>
                  <a:lnTo>
                    <a:pt x="4778486" y="1332691"/>
                  </a:lnTo>
                  <a:lnTo>
                    <a:pt x="4834703" y="1184340"/>
                  </a:lnTo>
                  <a:lnTo>
                    <a:pt x="4890920" y="1231561"/>
                  </a:lnTo>
                  <a:lnTo>
                    <a:pt x="4947138" y="1234298"/>
                  </a:lnTo>
                  <a:lnTo>
                    <a:pt x="5003355" y="1272786"/>
                  </a:lnTo>
                  <a:lnTo>
                    <a:pt x="5059573" y="1398783"/>
                  </a:lnTo>
                  <a:lnTo>
                    <a:pt x="5115790" y="1402641"/>
                  </a:lnTo>
                  <a:lnTo>
                    <a:pt x="5172008" y="1310679"/>
                  </a:lnTo>
                  <a:lnTo>
                    <a:pt x="5228225" y="1388059"/>
                  </a:lnTo>
                  <a:lnTo>
                    <a:pt x="5284443" y="1626814"/>
                  </a:lnTo>
                  <a:lnTo>
                    <a:pt x="5340660" y="1942982"/>
                  </a:lnTo>
                  <a:lnTo>
                    <a:pt x="5396878" y="1522151"/>
                  </a:lnTo>
                  <a:lnTo>
                    <a:pt x="5453095" y="1339818"/>
                  </a:lnTo>
                  <a:lnTo>
                    <a:pt x="5509313" y="1337530"/>
                  </a:lnTo>
                  <a:lnTo>
                    <a:pt x="5565530" y="1302745"/>
                  </a:lnTo>
                  <a:lnTo>
                    <a:pt x="5621748" y="1420190"/>
                  </a:lnTo>
                  <a:lnTo>
                    <a:pt x="5677965" y="1375225"/>
                  </a:lnTo>
                  <a:lnTo>
                    <a:pt x="5734183" y="1706734"/>
                  </a:lnTo>
                  <a:lnTo>
                    <a:pt x="5790400" y="1802193"/>
                  </a:lnTo>
                  <a:lnTo>
                    <a:pt x="5846618" y="1931778"/>
                  </a:lnTo>
                  <a:lnTo>
                    <a:pt x="5902835" y="2353710"/>
                  </a:lnTo>
                  <a:lnTo>
                    <a:pt x="5959053" y="1997996"/>
                  </a:lnTo>
                  <a:lnTo>
                    <a:pt x="6015270" y="1721618"/>
                  </a:lnTo>
                  <a:lnTo>
                    <a:pt x="6071488" y="2037442"/>
                  </a:lnTo>
                  <a:lnTo>
                    <a:pt x="6127705" y="2253466"/>
                  </a:lnTo>
                  <a:lnTo>
                    <a:pt x="6183923" y="2534120"/>
                  </a:lnTo>
                  <a:lnTo>
                    <a:pt x="6240140" y="2542336"/>
                  </a:lnTo>
                  <a:lnTo>
                    <a:pt x="6296358" y="2125632"/>
                  </a:lnTo>
                  <a:lnTo>
                    <a:pt x="6352575" y="2232099"/>
                  </a:lnTo>
                  <a:lnTo>
                    <a:pt x="6408793" y="2189294"/>
                  </a:lnTo>
                  <a:lnTo>
                    <a:pt x="6465010" y="2241379"/>
                  </a:lnTo>
                  <a:lnTo>
                    <a:pt x="6521227" y="2485940"/>
                  </a:lnTo>
                  <a:lnTo>
                    <a:pt x="6577445" y="2028225"/>
                  </a:lnTo>
                  <a:lnTo>
                    <a:pt x="6633662" y="2070952"/>
                  </a:lnTo>
                  <a:lnTo>
                    <a:pt x="6689880" y="1975839"/>
                  </a:lnTo>
                  <a:lnTo>
                    <a:pt x="6746097" y="1907731"/>
                  </a:lnTo>
                  <a:lnTo>
                    <a:pt x="6802315" y="1783037"/>
                  </a:lnTo>
                  <a:lnTo>
                    <a:pt x="6858532" y="1482499"/>
                  </a:lnTo>
                  <a:lnTo>
                    <a:pt x="6914750" y="1862907"/>
                  </a:lnTo>
                  <a:lnTo>
                    <a:pt x="6970967" y="1825880"/>
                  </a:lnTo>
                  <a:lnTo>
                    <a:pt x="7027185" y="1988380"/>
                  </a:lnTo>
                  <a:lnTo>
                    <a:pt x="7083402" y="1828721"/>
                  </a:lnTo>
                  <a:lnTo>
                    <a:pt x="7139620" y="1646344"/>
                  </a:lnTo>
                  <a:lnTo>
                    <a:pt x="7195837" y="1785047"/>
                  </a:lnTo>
                  <a:lnTo>
                    <a:pt x="7252055" y="1688609"/>
                  </a:lnTo>
                  <a:lnTo>
                    <a:pt x="7308272" y="1501969"/>
                  </a:lnTo>
                  <a:lnTo>
                    <a:pt x="7364490" y="1631611"/>
                  </a:lnTo>
                  <a:lnTo>
                    <a:pt x="7420707" y="1539251"/>
                  </a:lnTo>
                  <a:lnTo>
                    <a:pt x="7476925" y="1480146"/>
                  </a:lnTo>
                  <a:lnTo>
                    <a:pt x="7533142" y="1193839"/>
                  </a:lnTo>
                  <a:lnTo>
                    <a:pt x="7589360" y="1207029"/>
                  </a:lnTo>
                  <a:lnTo>
                    <a:pt x="7645577" y="1487290"/>
                  </a:lnTo>
                  <a:lnTo>
                    <a:pt x="7701795" y="1220871"/>
                  </a:lnTo>
                  <a:lnTo>
                    <a:pt x="7758012" y="992362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423951"/>
              <a:ext cx="0" cy="2584907"/>
            </a:xfrm>
            <a:custGeom>
              <a:avLst/>
              <a:gdLst/>
              <a:ahLst/>
              <a:cxnLst/>
              <a:rect l="0" t="0" r="0" b="0"/>
              <a:pathLst>
                <a:path h="2584907">
                  <a:moveTo>
                    <a:pt x="0" y="2584907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500885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49187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974895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457914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294093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242395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tx14"/>
            <p:cNvSpPr/>
            <p:nvPr/>
          </p:nvSpPr>
          <p:spPr>
            <a:xfrm>
              <a:off x="462009" y="4970461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-40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62009" y="4453479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-30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62009" y="3936498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462009" y="3419516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-10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555155" y="2902535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496900" y="2385553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20" name="pl20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8372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8934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94970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0059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0621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1183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1745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2307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2870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13432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13994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14556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15118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1568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16243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16805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1736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17929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18491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190539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19616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20178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20740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21302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21864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224270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22989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2355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24113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246757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25237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25800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26362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269244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27486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28048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28610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291731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29735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302974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30859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3142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31984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32546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33108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33670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34232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34794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35357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35919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36481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37043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37605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38167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38730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39292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398544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40416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4097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41540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421031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42665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pl84"/>
            <p:cNvSpPr/>
            <p:nvPr/>
          </p:nvSpPr>
          <p:spPr>
            <a:xfrm>
              <a:off x="432275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pl85"/>
            <p:cNvSpPr/>
            <p:nvPr/>
          </p:nvSpPr>
          <p:spPr>
            <a:xfrm>
              <a:off x="43789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pl86"/>
            <p:cNvSpPr/>
            <p:nvPr/>
          </p:nvSpPr>
          <p:spPr>
            <a:xfrm>
              <a:off x="44351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" name="pl87"/>
            <p:cNvSpPr/>
            <p:nvPr/>
          </p:nvSpPr>
          <p:spPr>
            <a:xfrm>
              <a:off x="44914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" name="pl88"/>
            <p:cNvSpPr/>
            <p:nvPr/>
          </p:nvSpPr>
          <p:spPr>
            <a:xfrm>
              <a:off x="454762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pl89"/>
            <p:cNvSpPr/>
            <p:nvPr/>
          </p:nvSpPr>
          <p:spPr>
            <a:xfrm>
              <a:off x="46038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46600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471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47724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4828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488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49411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49973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505357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51097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51660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52222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527844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53346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pl103"/>
            <p:cNvSpPr/>
            <p:nvPr/>
          </p:nvSpPr>
          <p:spPr>
            <a:xfrm>
              <a:off x="539088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104"/>
            <p:cNvSpPr/>
            <p:nvPr/>
          </p:nvSpPr>
          <p:spPr>
            <a:xfrm>
              <a:off x="54471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5503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pl106"/>
            <p:cNvSpPr/>
            <p:nvPr/>
          </p:nvSpPr>
          <p:spPr>
            <a:xfrm>
              <a:off x="55595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107"/>
            <p:cNvSpPr/>
            <p:nvPr/>
          </p:nvSpPr>
          <p:spPr>
            <a:xfrm>
              <a:off x="56157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" name="pl108"/>
            <p:cNvSpPr/>
            <p:nvPr/>
          </p:nvSpPr>
          <p:spPr>
            <a:xfrm>
              <a:off x="56719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pl109"/>
            <p:cNvSpPr/>
            <p:nvPr/>
          </p:nvSpPr>
          <p:spPr>
            <a:xfrm>
              <a:off x="57281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110"/>
            <p:cNvSpPr/>
            <p:nvPr/>
          </p:nvSpPr>
          <p:spPr>
            <a:xfrm>
              <a:off x="57844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" name="pl111"/>
            <p:cNvSpPr/>
            <p:nvPr/>
          </p:nvSpPr>
          <p:spPr>
            <a:xfrm>
              <a:off x="584062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" name="pl112"/>
            <p:cNvSpPr/>
            <p:nvPr/>
          </p:nvSpPr>
          <p:spPr>
            <a:xfrm>
              <a:off x="58968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" name="pl113"/>
            <p:cNvSpPr/>
            <p:nvPr/>
          </p:nvSpPr>
          <p:spPr>
            <a:xfrm>
              <a:off x="59530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" name="pl114"/>
            <p:cNvSpPr/>
            <p:nvPr/>
          </p:nvSpPr>
          <p:spPr>
            <a:xfrm>
              <a:off x="60092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" name="pl115"/>
            <p:cNvSpPr/>
            <p:nvPr/>
          </p:nvSpPr>
          <p:spPr>
            <a:xfrm>
              <a:off x="606549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" name="pl116"/>
            <p:cNvSpPr/>
            <p:nvPr/>
          </p:nvSpPr>
          <p:spPr>
            <a:xfrm>
              <a:off x="61217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" name="pl117"/>
            <p:cNvSpPr/>
            <p:nvPr/>
          </p:nvSpPr>
          <p:spPr>
            <a:xfrm>
              <a:off x="6177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" name="pl118"/>
            <p:cNvSpPr/>
            <p:nvPr/>
          </p:nvSpPr>
          <p:spPr>
            <a:xfrm>
              <a:off x="62341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" name="pl119"/>
            <p:cNvSpPr/>
            <p:nvPr/>
          </p:nvSpPr>
          <p:spPr>
            <a:xfrm>
              <a:off x="62903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" name="pl120"/>
            <p:cNvSpPr/>
            <p:nvPr/>
          </p:nvSpPr>
          <p:spPr>
            <a:xfrm>
              <a:off x="63465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" name="pl121"/>
            <p:cNvSpPr/>
            <p:nvPr/>
          </p:nvSpPr>
          <p:spPr>
            <a:xfrm>
              <a:off x="64027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" name="pl122"/>
            <p:cNvSpPr/>
            <p:nvPr/>
          </p:nvSpPr>
          <p:spPr>
            <a:xfrm>
              <a:off x="6459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" name="pl123"/>
            <p:cNvSpPr/>
            <p:nvPr/>
          </p:nvSpPr>
          <p:spPr>
            <a:xfrm>
              <a:off x="65152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" name="pl124"/>
            <p:cNvSpPr/>
            <p:nvPr/>
          </p:nvSpPr>
          <p:spPr>
            <a:xfrm>
              <a:off x="65714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" name="pl125"/>
            <p:cNvSpPr/>
            <p:nvPr/>
          </p:nvSpPr>
          <p:spPr>
            <a:xfrm>
              <a:off x="66276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" name="pl126"/>
            <p:cNvSpPr/>
            <p:nvPr/>
          </p:nvSpPr>
          <p:spPr>
            <a:xfrm>
              <a:off x="668388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" name="pl127"/>
            <p:cNvSpPr/>
            <p:nvPr/>
          </p:nvSpPr>
          <p:spPr>
            <a:xfrm>
              <a:off x="67401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" name="pl128"/>
            <p:cNvSpPr/>
            <p:nvPr/>
          </p:nvSpPr>
          <p:spPr>
            <a:xfrm>
              <a:off x="67963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" name="pl129"/>
            <p:cNvSpPr/>
            <p:nvPr/>
          </p:nvSpPr>
          <p:spPr>
            <a:xfrm>
              <a:off x="6852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" name="pl130"/>
            <p:cNvSpPr/>
            <p:nvPr/>
          </p:nvSpPr>
          <p:spPr>
            <a:xfrm>
              <a:off x="690875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1" name="pl131"/>
            <p:cNvSpPr/>
            <p:nvPr/>
          </p:nvSpPr>
          <p:spPr>
            <a:xfrm>
              <a:off x="69649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2" name="pl132"/>
            <p:cNvSpPr/>
            <p:nvPr/>
          </p:nvSpPr>
          <p:spPr>
            <a:xfrm>
              <a:off x="70211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3" name="pl133"/>
            <p:cNvSpPr/>
            <p:nvPr/>
          </p:nvSpPr>
          <p:spPr>
            <a:xfrm>
              <a:off x="70774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4" name="pl134"/>
            <p:cNvSpPr/>
            <p:nvPr/>
          </p:nvSpPr>
          <p:spPr>
            <a:xfrm>
              <a:off x="713362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" name="pl135"/>
            <p:cNvSpPr/>
            <p:nvPr/>
          </p:nvSpPr>
          <p:spPr>
            <a:xfrm>
              <a:off x="71898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6" name="pl136"/>
            <p:cNvSpPr/>
            <p:nvPr/>
          </p:nvSpPr>
          <p:spPr>
            <a:xfrm>
              <a:off x="7246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7" name="pl137"/>
            <p:cNvSpPr/>
            <p:nvPr/>
          </p:nvSpPr>
          <p:spPr>
            <a:xfrm>
              <a:off x="73022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" name="pl138"/>
            <p:cNvSpPr/>
            <p:nvPr/>
          </p:nvSpPr>
          <p:spPr>
            <a:xfrm>
              <a:off x="735849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9" name="pl139"/>
            <p:cNvSpPr/>
            <p:nvPr/>
          </p:nvSpPr>
          <p:spPr>
            <a:xfrm>
              <a:off x="74147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0" name="pl140"/>
            <p:cNvSpPr/>
            <p:nvPr/>
          </p:nvSpPr>
          <p:spPr>
            <a:xfrm>
              <a:off x="74709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1" name="pl141"/>
            <p:cNvSpPr/>
            <p:nvPr/>
          </p:nvSpPr>
          <p:spPr>
            <a:xfrm>
              <a:off x="75271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2" name="pl142"/>
            <p:cNvSpPr/>
            <p:nvPr/>
          </p:nvSpPr>
          <p:spPr>
            <a:xfrm>
              <a:off x="75833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" name="pl143"/>
            <p:cNvSpPr/>
            <p:nvPr/>
          </p:nvSpPr>
          <p:spPr>
            <a:xfrm>
              <a:off x="76395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4" name="pl144"/>
            <p:cNvSpPr/>
            <p:nvPr/>
          </p:nvSpPr>
          <p:spPr>
            <a:xfrm>
              <a:off x="769580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5" name="pl145"/>
            <p:cNvSpPr/>
            <p:nvPr/>
          </p:nvSpPr>
          <p:spPr>
            <a:xfrm>
              <a:off x="77520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6" name="pl146"/>
            <p:cNvSpPr/>
            <p:nvPr/>
          </p:nvSpPr>
          <p:spPr>
            <a:xfrm>
              <a:off x="78082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7" name="pl147"/>
            <p:cNvSpPr/>
            <p:nvPr/>
          </p:nvSpPr>
          <p:spPr>
            <a:xfrm>
              <a:off x="7864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8" name="pl148"/>
            <p:cNvSpPr/>
            <p:nvPr/>
          </p:nvSpPr>
          <p:spPr>
            <a:xfrm>
              <a:off x="79206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9" name="pl149"/>
            <p:cNvSpPr/>
            <p:nvPr/>
          </p:nvSpPr>
          <p:spPr>
            <a:xfrm>
              <a:off x="79768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0" name="pl150"/>
            <p:cNvSpPr/>
            <p:nvPr/>
          </p:nvSpPr>
          <p:spPr>
            <a:xfrm>
              <a:off x="8033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1" name="pl151"/>
            <p:cNvSpPr/>
            <p:nvPr/>
          </p:nvSpPr>
          <p:spPr>
            <a:xfrm>
              <a:off x="80893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2" name="pl152"/>
            <p:cNvSpPr/>
            <p:nvPr/>
          </p:nvSpPr>
          <p:spPr>
            <a:xfrm>
              <a:off x="81455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3" name="pl153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4" name="pl154"/>
            <p:cNvSpPr/>
            <p:nvPr/>
          </p:nvSpPr>
          <p:spPr>
            <a:xfrm>
              <a:off x="82579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5" name="pl155"/>
            <p:cNvSpPr/>
            <p:nvPr/>
          </p:nvSpPr>
          <p:spPr>
            <a:xfrm>
              <a:off x="83141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6" name="pl156"/>
            <p:cNvSpPr/>
            <p:nvPr/>
          </p:nvSpPr>
          <p:spPr>
            <a:xfrm>
              <a:off x="83704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7" name="pl157"/>
            <p:cNvSpPr/>
            <p:nvPr/>
          </p:nvSpPr>
          <p:spPr>
            <a:xfrm>
              <a:off x="842662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8" name="pl158"/>
            <p:cNvSpPr/>
            <p:nvPr/>
          </p:nvSpPr>
          <p:spPr>
            <a:xfrm>
              <a:off x="84828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9" name="pl159"/>
            <p:cNvSpPr/>
            <p:nvPr/>
          </p:nvSpPr>
          <p:spPr>
            <a:xfrm>
              <a:off x="85390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0" name="pl160"/>
            <p:cNvSpPr/>
            <p:nvPr/>
          </p:nvSpPr>
          <p:spPr>
            <a:xfrm>
              <a:off x="85952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1" name="pl161"/>
            <p:cNvSpPr/>
            <p:nvPr/>
          </p:nvSpPr>
          <p:spPr>
            <a:xfrm>
              <a:off x="865149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2" name="pl162"/>
            <p:cNvSpPr/>
            <p:nvPr/>
          </p:nvSpPr>
          <p:spPr>
            <a:xfrm>
              <a:off x="87077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3" name="pl163"/>
            <p:cNvSpPr/>
            <p:nvPr/>
          </p:nvSpPr>
          <p:spPr>
            <a:xfrm>
              <a:off x="87639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4" name="pl164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5" name="pl165"/>
            <p:cNvSpPr/>
            <p:nvPr/>
          </p:nvSpPr>
          <p:spPr>
            <a:xfrm>
              <a:off x="781050" y="5319710"/>
              <a:ext cx="7420707" cy="0"/>
            </a:xfrm>
            <a:custGeom>
              <a:avLst/>
              <a:gdLst/>
              <a:ahLst/>
              <a:cxnLst/>
              <a:rect l="0" t="0" r="0" b="0"/>
              <a:pathLst>
                <a:path w="7420707">
                  <a:moveTo>
                    <a:pt x="0" y="0"/>
                  </a:moveTo>
                  <a:lnTo>
                    <a:pt x="7420707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6" name="pl166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7" name="pl167"/>
            <p:cNvSpPr/>
            <p:nvPr/>
          </p:nvSpPr>
          <p:spPr>
            <a:xfrm>
              <a:off x="14556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8" name="pl168"/>
            <p:cNvSpPr/>
            <p:nvPr/>
          </p:nvSpPr>
          <p:spPr>
            <a:xfrm>
              <a:off x="21302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9" name="pl169"/>
            <p:cNvSpPr/>
            <p:nvPr/>
          </p:nvSpPr>
          <p:spPr>
            <a:xfrm>
              <a:off x="28048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0" name="pl170"/>
            <p:cNvSpPr/>
            <p:nvPr/>
          </p:nvSpPr>
          <p:spPr>
            <a:xfrm>
              <a:off x="34794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1" name="pl171"/>
            <p:cNvSpPr/>
            <p:nvPr/>
          </p:nvSpPr>
          <p:spPr>
            <a:xfrm>
              <a:off x="41540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2" name="pl172"/>
            <p:cNvSpPr/>
            <p:nvPr/>
          </p:nvSpPr>
          <p:spPr>
            <a:xfrm>
              <a:off x="4828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3" name="pl173"/>
            <p:cNvSpPr/>
            <p:nvPr/>
          </p:nvSpPr>
          <p:spPr>
            <a:xfrm>
              <a:off x="5503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" name="pl174"/>
            <p:cNvSpPr/>
            <p:nvPr/>
          </p:nvSpPr>
          <p:spPr>
            <a:xfrm>
              <a:off x="6177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5" name="pl175"/>
            <p:cNvSpPr/>
            <p:nvPr/>
          </p:nvSpPr>
          <p:spPr>
            <a:xfrm>
              <a:off x="6852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6" name="pl176"/>
            <p:cNvSpPr/>
            <p:nvPr/>
          </p:nvSpPr>
          <p:spPr>
            <a:xfrm>
              <a:off x="75271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7" name="pl177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8" name="tx178"/>
            <p:cNvSpPr/>
            <p:nvPr/>
          </p:nvSpPr>
          <p:spPr>
            <a:xfrm>
              <a:off x="10018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179" name="tx179"/>
            <p:cNvSpPr/>
            <p:nvPr/>
          </p:nvSpPr>
          <p:spPr>
            <a:xfrm>
              <a:off x="167645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180" name="tx180"/>
            <p:cNvSpPr/>
            <p:nvPr/>
          </p:nvSpPr>
          <p:spPr>
            <a:xfrm>
              <a:off x="235106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181" name="tx181"/>
            <p:cNvSpPr/>
            <p:nvPr/>
          </p:nvSpPr>
          <p:spPr>
            <a:xfrm>
              <a:off x="302567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182" name="tx182"/>
            <p:cNvSpPr/>
            <p:nvPr/>
          </p:nvSpPr>
          <p:spPr>
            <a:xfrm>
              <a:off x="370028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183" name="tx183"/>
            <p:cNvSpPr/>
            <p:nvPr/>
          </p:nvSpPr>
          <p:spPr>
            <a:xfrm>
              <a:off x="437489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184" name="tx184"/>
            <p:cNvSpPr/>
            <p:nvPr/>
          </p:nvSpPr>
          <p:spPr>
            <a:xfrm>
              <a:off x="504950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185" name="tx185"/>
            <p:cNvSpPr/>
            <p:nvPr/>
          </p:nvSpPr>
          <p:spPr>
            <a:xfrm>
              <a:off x="572411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186" name="tx186"/>
            <p:cNvSpPr/>
            <p:nvPr/>
          </p:nvSpPr>
          <p:spPr>
            <a:xfrm>
              <a:off x="63987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187" name="tx187"/>
            <p:cNvSpPr/>
            <p:nvPr/>
          </p:nvSpPr>
          <p:spPr>
            <a:xfrm>
              <a:off x="707333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188" name="tx188"/>
            <p:cNvSpPr/>
            <p:nvPr/>
          </p:nvSpPr>
          <p:spPr>
            <a:xfrm>
              <a:off x="774794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189" name="tx189"/>
            <p:cNvSpPr/>
            <p:nvPr/>
          </p:nvSpPr>
          <p:spPr>
            <a:xfrm>
              <a:off x="842255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190" name="pl190"/>
            <p:cNvSpPr/>
            <p:nvPr/>
          </p:nvSpPr>
          <p:spPr>
            <a:xfrm>
              <a:off x="781050" y="500885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1" name="pl191"/>
            <p:cNvSpPr/>
            <p:nvPr/>
          </p:nvSpPr>
          <p:spPr>
            <a:xfrm>
              <a:off x="781050" y="4491877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2" name="pl192"/>
            <p:cNvSpPr/>
            <p:nvPr/>
          </p:nvSpPr>
          <p:spPr>
            <a:xfrm>
              <a:off x="781050" y="3974895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3" name="pl193"/>
            <p:cNvSpPr/>
            <p:nvPr/>
          </p:nvSpPr>
          <p:spPr>
            <a:xfrm>
              <a:off x="781050" y="3457914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4" name="pl194"/>
            <p:cNvSpPr/>
            <p:nvPr/>
          </p:nvSpPr>
          <p:spPr>
            <a:xfrm>
              <a:off x="781050" y="294093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5" name="pl195"/>
            <p:cNvSpPr/>
            <p:nvPr/>
          </p:nvSpPr>
          <p:spPr>
            <a:xfrm>
              <a:off x="781050" y="242395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6" name="tx196"/>
            <p:cNvSpPr/>
            <p:nvPr/>
          </p:nvSpPr>
          <p:spPr>
            <a:xfrm>
              <a:off x="781050" y="1993750"/>
              <a:ext cx="1374358" cy="1339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Saldo, saisonbereinigt</a:t>
              </a:r>
            </a:p>
          </p:txBody>
        </p:sp>
        <p:sp>
          <p:nvSpPr>
            <p:cNvPr id="197" name="pl197"/>
            <p:cNvSpPr/>
            <p:nvPr/>
          </p:nvSpPr>
          <p:spPr>
            <a:xfrm>
              <a:off x="3219344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8" name="pl198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9" name="tx199"/>
            <p:cNvSpPr/>
            <p:nvPr/>
          </p:nvSpPr>
          <p:spPr>
            <a:xfrm>
              <a:off x="3596534" y="5760880"/>
              <a:ext cx="877309" cy="10537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Bauwirtschaft </a:t>
              </a:r>
            </a:p>
          </p:txBody>
        </p:sp>
        <p:sp>
          <p:nvSpPr>
            <p:cNvPr id="200" name="tx200"/>
            <p:cNvSpPr/>
            <p:nvPr/>
          </p:nvSpPr>
          <p:spPr>
            <a:xfrm>
              <a:off x="5272087" y="5734091"/>
              <a:ext cx="1172632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Bauhauptgewerbe 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Retailing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Business Situation in </a:t>
            </a:r>
            <a:r>
              <a:rPr lang="de-DE" dirty="0" err="1" smtClean="0"/>
              <a:t>Switzerland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Business Situation</a:t>
            </a:r>
            <a:r>
              <a:rPr dirty="0" smtClean="0"/>
              <a:t>: </a:t>
            </a:r>
            <a:r>
              <a:rPr lang="de-DE" dirty="0" smtClean="0"/>
              <a:t>Assessment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202" name="pl4"/>
            <p:cNvSpPr/>
            <p:nvPr/>
          </p:nvSpPr>
          <p:spPr>
            <a:xfrm>
              <a:off x="781050" y="2278204"/>
              <a:ext cx="7758012" cy="2924524"/>
            </a:xfrm>
            <a:custGeom>
              <a:avLst/>
              <a:gdLst/>
              <a:ahLst/>
              <a:cxnLst/>
              <a:rect l="0" t="0" r="0" b="0"/>
              <a:pathLst>
                <a:path w="7758012" h="2924524">
                  <a:moveTo>
                    <a:pt x="0" y="1552988"/>
                  </a:moveTo>
                  <a:lnTo>
                    <a:pt x="56217" y="1855577"/>
                  </a:lnTo>
                  <a:lnTo>
                    <a:pt x="112434" y="1877372"/>
                  </a:lnTo>
                  <a:lnTo>
                    <a:pt x="168652" y="1890550"/>
                  </a:lnTo>
                  <a:lnTo>
                    <a:pt x="224869" y="1691358"/>
                  </a:lnTo>
                  <a:lnTo>
                    <a:pt x="281087" y="1100371"/>
                  </a:lnTo>
                  <a:lnTo>
                    <a:pt x="337304" y="1169809"/>
                  </a:lnTo>
                  <a:lnTo>
                    <a:pt x="393522" y="1363933"/>
                  </a:lnTo>
                  <a:lnTo>
                    <a:pt x="449739" y="1032960"/>
                  </a:lnTo>
                  <a:lnTo>
                    <a:pt x="505957" y="1278275"/>
                  </a:lnTo>
                  <a:lnTo>
                    <a:pt x="562174" y="1147508"/>
                  </a:lnTo>
                  <a:lnTo>
                    <a:pt x="618392" y="1176905"/>
                  </a:lnTo>
                  <a:lnTo>
                    <a:pt x="674609" y="1179946"/>
                  </a:lnTo>
                  <a:lnTo>
                    <a:pt x="730827" y="840864"/>
                  </a:lnTo>
                  <a:lnTo>
                    <a:pt x="787044" y="902699"/>
                  </a:lnTo>
                  <a:lnTo>
                    <a:pt x="843262" y="262548"/>
                  </a:lnTo>
                  <a:lnTo>
                    <a:pt x="899479" y="971631"/>
                  </a:lnTo>
                  <a:lnTo>
                    <a:pt x="955697" y="1122672"/>
                  </a:lnTo>
                  <a:lnTo>
                    <a:pt x="1011914" y="937672"/>
                  </a:lnTo>
                  <a:lnTo>
                    <a:pt x="1068132" y="1095809"/>
                  </a:lnTo>
                  <a:lnTo>
                    <a:pt x="1124349" y="932603"/>
                  </a:lnTo>
                  <a:lnTo>
                    <a:pt x="1180567" y="511918"/>
                  </a:lnTo>
                  <a:lnTo>
                    <a:pt x="1236784" y="490123"/>
                  </a:lnTo>
                  <a:lnTo>
                    <a:pt x="1293002" y="498740"/>
                  </a:lnTo>
                  <a:lnTo>
                    <a:pt x="1349219" y="734425"/>
                  </a:lnTo>
                  <a:lnTo>
                    <a:pt x="1405437" y="416123"/>
                  </a:lnTo>
                  <a:lnTo>
                    <a:pt x="1461654" y="0"/>
                  </a:lnTo>
                  <a:lnTo>
                    <a:pt x="1517872" y="698439"/>
                  </a:lnTo>
                  <a:lnTo>
                    <a:pt x="1574089" y="1027384"/>
                  </a:lnTo>
                  <a:lnTo>
                    <a:pt x="1630306" y="465288"/>
                  </a:lnTo>
                  <a:lnTo>
                    <a:pt x="1686524" y="1046138"/>
                  </a:lnTo>
                  <a:lnTo>
                    <a:pt x="1742741" y="581356"/>
                  </a:lnTo>
                  <a:lnTo>
                    <a:pt x="1798959" y="1040562"/>
                  </a:lnTo>
                  <a:lnTo>
                    <a:pt x="1855176" y="1089727"/>
                  </a:lnTo>
                  <a:lnTo>
                    <a:pt x="1911394" y="1351261"/>
                  </a:lnTo>
                  <a:lnTo>
                    <a:pt x="1967611" y="1593536"/>
                  </a:lnTo>
                  <a:lnTo>
                    <a:pt x="2023829" y="1470878"/>
                  </a:lnTo>
                  <a:lnTo>
                    <a:pt x="2080046" y="1500275"/>
                  </a:lnTo>
                  <a:lnTo>
                    <a:pt x="2136264" y="2264605"/>
                  </a:lnTo>
                  <a:lnTo>
                    <a:pt x="2192481" y="1933125"/>
                  </a:lnTo>
                  <a:lnTo>
                    <a:pt x="2248699" y="1965563"/>
                  </a:lnTo>
                  <a:lnTo>
                    <a:pt x="2304916" y="2280317"/>
                  </a:lnTo>
                  <a:lnTo>
                    <a:pt x="2361134" y="2019796"/>
                  </a:lnTo>
                  <a:lnTo>
                    <a:pt x="2417351" y="1990906"/>
                  </a:lnTo>
                  <a:lnTo>
                    <a:pt x="2473569" y="1964043"/>
                  </a:lnTo>
                  <a:lnTo>
                    <a:pt x="2529786" y="2032975"/>
                  </a:lnTo>
                  <a:lnTo>
                    <a:pt x="2586004" y="1843413"/>
                  </a:lnTo>
                  <a:lnTo>
                    <a:pt x="2642221" y="2023851"/>
                  </a:lnTo>
                  <a:lnTo>
                    <a:pt x="2698439" y="1718221"/>
                  </a:lnTo>
                  <a:lnTo>
                    <a:pt x="2754656" y="2102920"/>
                  </a:lnTo>
                  <a:lnTo>
                    <a:pt x="2810874" y="1810467"/>
                  </a:lnTo>
                  <a:lnTo>
                    <a:pt x="2867091" y="1381672"/>
                  </a:lnTo>
                  <a:lnTo>
                    <a:pt x="2923309" y="1874330"/>
                  </a:lnTo>
                  <a:lnTo>
                    <a:pt x="2979526" y="2262071"/>
                  </a:lnTo>
                  <a:lnTo>
                    <a:pt x="3035744" y="1691865"/>
                  </a:lnTo>
                  <a:lnTo>
                    <a:pt x="3091961" y="1464796"/>
                  </a:lnTo>
                  <a:lnTo>
                    <a:pt x="3148179" y="1581878"/>
                  </a:lnTo>
                  <a:lnTo>
                    <a:pt x="3204396" y="1529673"/>
                  </a:lnTo>
                  <a:lnTo>
                    <a:pt x="3260613" y="2095824"/>
                  </a:lnTo>
                  <a:lnTo>
                    <a:pt x="3316831" y="1377618"/>
                  </a:lnTo>
                  <a:lnTo>
                    <a:pt x="3373048" y="1577823"/>
                  </a:lnTo>
                  <a:lnTo>
                    <a:pt x="3429266" y="1815536"/>
                  </a:lnTo>
                  <a:lnTo>
                    <a:pt x="3485483" y="1796276"/>
                  </a:lnTo>
                  <a:lnTo>
                    <a:pt x="3541701" y="1946303"/>
                  </a:lnTo>
                  <a:lnTo>
                    <a:pt x="3597918" y="1668043"/>
                  </a:lnTo>
                  <a:lnTo>
                    <a:pt x="3654136" y="1830235"/>
                  </a:lnTo>
                  <a:lnTo>
                    <a:pt x="3710353" y="2227605"/>
                  </a:lnTo>
                  <a:lnTo>
                    <a:pt x="3766571" y="2699989"/>
                  </a:lnTo>
                  <a:lnTo>
                    <a:pt x="3822788" y="2806934"/>
                  </a:lnTo>
                  <a:lnTo>
                    <a:pt x="3879006" y="2778551"/>
                  </a:lnTo>
                  <a:lnTo>
                    <a:pt x="3935223" y="2916921"/>
                  </a:lnTo>
                  <a:lnTo>
                    <a:pt x="3991441" y="2789701"/>
                  </a:lnTo>
                  <a:lnTo>
                    <a:pt x="4047658" y="2798825"/>
                  </a:lnTo>
                  <a:lnTo>
                    <a:pt x="4103876" y="2625482"/>
                  </a:lnTo>
                  <a:lnTo>
                    <a:pt x="4160093" y="2230646"/>
                  </a:lnTo>
                  <a:lnTo>
                    <a:pt x="4216311" y="1868755"/>
                  </a:lnTo>
                  <a:lnTo>
                    <a:pt x="4272528" y="2924524"/>
                  </a:lnTo>
                  <a:lnTo>
                    <a:pt x="4328746" y="2518030"/>
                  </a:lnTo>
                  <a:lnTo>
                    <a:pt x="4384963" y="2085180"/>
                  </a:lnTo>
                  <a:lnTo>
                    <a:pt x="4441181" y="2357358"/>
                  </a:lnTo>
                  <a:lnTo>
                    <a:pt x="4497398" y="2100386"/>
                  </a:lnTo>
                  <a:lnTo>
                    <a:pt x="4553616" y="2142961"/>
                  </a:lnTo>
                  <a:lnTo>
                    <a:pt x="4609833" y="2196687"/>
                  </a:lnTo>
                  <a:lnTo>
                    <a:pt x="4666051" y="2263084"/>
                  </a:lnTo>
                  <a:lnTo>
                    <a:pt x="4722268" y="2382194"/>
                  </a:lnTo>
                  <a:lnTo>
                    <a:pt x="4778486" y="2056290"/>
                  </a:lnTo>
                  <a:lnTo>
                    <a:pt x="4834703" y="2398920"/>
                  </a:lnTo>
                  <a:lnTo>
                    <a:pt x="4890920" y="2693400"/>
                  </a:lnTo>
                  <a:lnTo>
                    <a:pt x="4947138" y="2348742"/>
                  </a:lnTo>
                  <a:lnTo>
                    <a:pt x="5003355" y="2247372"/>
                  </a:lnTo>
                  <a:lnTo>
                    <a:pt x="5059573" y="2393852"/>
                  </a:lnTo>
                  <a:lnTo>
                    <a:pt x="5115790" y="1908796"/>
                  </a:lnTo>
                  <a:lnTo>
                    <a:pt x="5172008" y="1707070"/>
                  </a:lnTo>
                  <a:lnTo>
                    <a:pt x="5228225" y="1883961"/>
                  </a:lnTo>
                  <a:lnTo>
                    <a:pt x="5284443" y="1858618"/>
                  </a:lnTo>
                  <a:lnTo>
                    <a:pt x="5340660" y="1589988"/>
                  </a:lnTo>
                  <a:lnTo>
                    <a:pt x="5396878" y="1736974"/>
                  </a:lnTo>
                  <a:lnTo>
                    <a:pt x="5453095" y="1728358"/>
                  </a:lnTo>
                  <a:lnTo>
                    <a:pt x="5509313" y="1715686"/>
                  </a:lnTo>
                  <a:lnTo>
                    <a:pt x="5565530" y="1361905"/>
                  </a:lnTo>
                  <a:lnTo>
                    <a:pt x="5621748" y="1440974"/>
                  </a:lnTo>
                  <a:lnTo>
                    <a:pt x="5677965" y="1126220"/>
                  </a:lnTo>
                  <a:lnTo>
                    <a:pt x="5734183" y="1539303"/>
                  </a:lnTo>
                  <a:lnTo>
                    <a:pt x="5790400" y="1983303"/>
                  </a:lnTo>
                  <a:lnTo>
                    <a:pt x="5846618" y="2237742"/>
                  </a:lnTo>
                  <a:lnTo>
                    <a:pt x="5902835" y="2288934"/>
                  </a:lnTo>
                  <a:lnTo>
                    <a:pt x="5959053" y="1990906"/>
                  </a:lnTo>
                  <a:lnTo>
                    <a:pt x="6015270" y="2258523"/>
                  </a:lnTo>
                  <a:lnTo>
                    <a:pt x="6071488" y="2076057"/>
                  </a:lnTo>
                  <a:lnTo>
                    <a:pt x="6127705" y="2258016"/>
                  </a:lnTo>
                  <a:lnTo>
                    <a:pt x="6183923" y="2661975"/>
                  </a:lnTo>
                  <a:lnTo>
                    <a:pt x="6240140" y="2696441"/>
                  </a:lnTo>
                  <a:lnTo>
                    <a:pt x="6296358" y="2687825"/>
                  </a:lnTo>
                  <a:lnTo>
                    <a:pt x="6352575" y="2816058"/>
                  </a:lnTo>
                  <a:lnTo>
                    <a:pt x="6408793" y="2678194"/>
                  </a:lnTo>
                  <a:lnTo>
                    <a:pt x="6465010" y="2531715"/>
                  </a:lnTo>
                  <a:lnTo>
                    <a:pt x="6521227" y="2675660"/>
                  </a:lnTo>
                  <a:lnTo>
                    <a:pt x="6577445" y="2521578"/>
                  </a:lnTo>
                  <a:lnTo>
                    <a:pt x="6633662" y="2517523"/>
                  </a:lnTo>
                  <a:lnTo>
                    <a:pt x="6689880" y="2670085"/>
                  </a:lnTo>
                  <a:lnTo>
                    <a:pt x="6746097" y="2655893"/>
                  </a:lnTo>
                  <a:lnTo>
                    <a:pt x="6802315" y="2611797"/>
                  </a:lnTo>
                  <a:lnTo>
                    <a:pt x="6858532" y="2373578"/>
                  </a:lnTo>
                  <a:lnTo>
                    <a:pt x="6914750" y="2535770"/>
                  </a:lnTo>
                  <a:lnTo>
                    <a:pt x="6970967" y="2609263"/>
                  </a:lnTo>
                  <a:lnTo>
                    <a:pt x="7027185" y="2573277"/>
                  </a:lnTo>
                  <a:lnTo>
                    <a:pt x="7083402" y="2675153"/>
                  </a:lnTo>
                  <a:lnTo>
                    <a:pt x="7139620" y="2607742"/>
                  </a:lnTo>
                  <a:lnTo>
                    <a:pt x="7195837" y="2518537"/>
                  </a:lnTo>
                  <a:lnTo>
                    <a:pt x="7252055" y="2456194"/>
                  </a:lnTo>
                  <a:lnTo>
                    <a:pt x="7308272" y="2657920"/>
                  </a:lnTo>
                  <a:lnTo>
                    <a:pt x="7364490" y="2535263"/>
                  </a:lnTo>
                  <a:lnTo>
                    <a:pt x="7420707" y="2424263"/>
                  </a:lnTo>
                  <a:lnTo>
                    <a:pt x="7476925" y="2545907"/>
                  </a:lnTo>
                  <a:lnTo>
                    <a:pt x="7533142" y="2383208"/>
                  </a:lnTo>
                  <a:lnTo>
                    <a:pt x="7589360" y="2232673"/>
                  </a:lnTo>
                  <a:lnTo>
                    <a:pt x="7645577" y="2563646"/>
                  </a:lnTo>
                  <a:lnTo>
                    <a:pt x="7701795" y="2103934"/>
                  </a:lnTo>
                  <a:lnTo>
                    <a:pt x="7758012" y="2211386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3" name="pl5"/>
            <p:cNvSpPr/>
            <p:nvPr/>
          </p:nvSpPr>
          <p:spPr>
            <a:xfrm>
              <a:off x="781050" y="2801780"/>
              <a:ext cx="7758012" cy="2347728"/>
            </a:xfrm>
            <a:custGeom>
              <a:avLst/>
              <a:gdLst/>
              <a:ahLst/>
              <a:cxnLst/>
              <a:rect l="0" t="0" r="0" b="0"/>
              <a:pathLst>
                <a:path w="7758012" h="2347728">
                  <a:moveTo>
                    <a:pt x="0" y="1269659"/>
                  </a:moveTo>
                  <a:lnTo>
                    <a:pt x="56217" y="1262563"/>
                  </a:lnTo>
                  <a:lnTo>
                    <a:pt x="112434" y="1237727"/>
                  </a:lnTo>
                  <a:lnTo>
                    <a:pt x="168652" y="1163220"/>
                  </a:lnTo>
                  <a:lnTo>
                    <a:pt x="224869" y="1040562"/>
                  </a:lnTo>
                  <a:lnTo>
                    <a:pt x="281087" y="893576"/>
                  </a:lnTo>
                  <a:lnTo>
                    <a:pt x="337304" y="756726"/>
                  </a:lnTo>
                  <a:lnTo>
                    <a:pt x="393522" y="675124"/>
                  </a:lnTo>
                  <a:lnTo>
                    <a:pt x="449739" y="651302"/>
                  </a:lnTo>
                  <a:lnTo>
                    <a:pt x="505957" y="653836"/>
                  </a:lnTo>
                  <a:lnTo>
                    <a:pt x="562174" y="643192"/>
                  </a:lnTo>
                  <a:lnTo>
                    <a:pt x="618392" y="594028"/>
                  </a:lnTo>
                  <a:lnTo>
                    <a:pt x="674609" y="522055"/>
                  </a:lnTo>
                  <a:lnTo>
                    <a:pt x="730827" y="456671"/>
                  </a:lnTo>
                  <a:lnTo>
                    <a:pt x="787044" y="414603"/>
                  </a:lnTo>
                  <a:lnTo>
                    <a:pt x="843262" y="412575"/>
                  </a:lnTo>
                  <a:lnTo>
                    <a:pt x="899479" y="447548"/>
                  </a:lnTo>
                  <a:lnTo>
                    <a:pt x="955697" y="479986"/>
                  </a:lnTo>
                  <a:lnTo>
                    <a:pt x="1011914" y="470863"/>
                  </a:lnTo>
                  <a:lnTo>
                    <a:pt x="1068132" y="407000"/>
                  </a:lnTo>
                  <a:lnTo>
                    <a:pt x="1124349" y="298534"/>
                  </a:lnTo>
                  <a:lnTo>
                    <a:pt x="1180567" y="176890"/>
                  </a:lnTo>
                  <a:lnTo>
                    <a:pt x="1236784" y="69945"/>
                  </a:lnTo>
                  <a:lnTo>
                    <a:pt x="1293002" y="13178"/>
                  </a:lnTo>
                  <a:lnTo>
                    <a:pt x="1349219" y="0"/>
                  </a:lnTo>
                  <a:lnTo>
                    <a:pt x="1405437" y="26356"/>
                  </a:lnTo>
                  <a:lnTo>
                    <a:pt x="1461654" y="70958"/>
                  </a:lnTo>
                  <a:lnTo>
                    <a:pt x="1517872" y="109986"/>
                  </a:lnTo>
                  <a:lnTo>
                    <a:pt x="1574089" y="142424"/>
                  </a:lnTo>
                  <a:lnTo>
                    <a:pt x="1630306" y="181452"/>
                  </a:lnTo>
                  <a:lnTo>
                    <a:pt x="1686524" y="243794"/>
                  </a:lnTo>
                  <a:lnTo>
                    <a:pt x="1742741" y="340603"/>
                  </a:lnTo>
                  <a:lnTo>
                    <a:pt x="1798959" y="460726"/>
                  </a:lnTo>
                  <a:lnTo>
                    <a:pt x="1855176" y="605685"/>
                  </a:lnTo>
                  <a:lnTo>
                    <a:pt x="1911394" y="761795"/>
                  </a:lnTo>
                  <a:lnTo>
                    <a:pt x="1967611" y="910302"/>
                  </a:lnTo>
                  <a:lnTo>
                    <a:pt x="2023829" y="1051206"/>
                  </a:lnTo>
                  <a:lnTo>
                    <a:pt x="2080046" y="1190590"/>
                  </a:lnTo>
                  <a:lnTo>
                    <a:pt x="2136264" y="1317809"/>
                  </a:lnTo>
                  <a:lnTo>
                    <a:pt x="2192481" y="1431851"/>
                  </a:lnTo>
                  <a:lnTo>
                    <a:pt x="2248699" y="1515481"/>
                  </a:lnTo>
                  <a:lnTo>
                    <a:pt x="2304916" y="1556029"/>
                  </a:lnTo>
                  <a:lnTo>
                    <a:pt x="2361134" y="1555522"/>
                  </a:lnTo>
                  <a:lnTo>
                    <a:pt x="2417351" y="1519029"/>
                  </a:lnTo>
                  <a:lnTo>
                    <a:pt x="2473569" y="1474426"/>
                  </a:lnTo>
                  <a:lnTo>
                    <a:pt x="2529786" y="1444522"/>
                  </a:lnTo>
                  <a:lnTo>
                    <a:pt x="2586004" y="1418166"/>
                  </a:lnTo>
                  <a:lnTo>
                    <a:pt x="2642221" y="1395357"/>
                  </a:lnTo>
                  <a:lnTo>
                    <a:pt x="2698439" y="1369508"/>
                  </a:lnTo>
                  <a:lnTo>
                    <a:pt x="2754656" y="1338590"/>
                  </a:lnTo>
                  <a:lnTo>
                    <a:pt x="2810874" y="1305645"/>
                  </a:lnTo>
                  <a:lnTo>
                    <a:pt x="2867091" y="1268645"/>
                  </a:lnTo>
                  <a:lnTo>
                    <a:pt x="2923309" y="1224549"/>
                  </a:lnTo>
                  <a:lnTo>
                    <a:pt x="2979526" y="1177412"/>
                  </a:lnTo>
                  <a:lnTo>
                    <a:pt x="3035744" y="1128247"/>
                  </a:lnTo>
                  <a:lnTo>
                    <a:pt x="3091961" y="1072494"/>
                  </a:lnTo>
                  <a:lnTo>
                    <a:pt x="3148179" y="1020795"/>
                  </a:lnTo>
                  <a:lnTo>
                    <a:pt x="3204396" y="980247"/>
                  </a:lnTo>
                  <a:lnTo>
                    <a:pt x="3260613" y="982275"/>
                  </a:lnTo>
                  <a:lnTo>
                    <a:pt x="3316831" y="1030425"/>
                  </a:lnTo>
                  <a:lnTo>
                    <a:pt x="3373048" y="1094288"/>
                  </a:lnTo>
                  <a:lnTo>
                    <a:pt x="3429266" y="1150042"/>
                  </a:lnTo>
                  <a:lnTo>
                    <a:pt x="3485483" y="1199713"/>
                  </a:lnTo>
                  <a:lnTo>
                    <a:pt x="3541701" y="1267631"/>
                  </a:lnTo>
                  <a:lnTo>
                    <a:pt x="3597918" y="1372549"/>
                  </a:lnTo>
                  <a:lnTo>
                    <a:pt x="3654136" y="1531193"/>
                  </a:lnTo>
                  <a:lnTo>
                    <a:pt x="3710353" y="1737988"/>
                  </a:lnTo>
                  <a:lnTo>
                    <a:pt x="3766571" y="1969111"/>
                  </a:lnTo>
                  <a:lnTo>
                    <a:pt x="3822788" y="2179961"/>
                  </a:lnTo>
                  <a:lnTo>
                    <a:pt x="3879006" y="2315290"/>
                  </a:lnTo>
                  <a:lnTo>
                    <a:pt x="3935223" y="2347728"/>
                  </a:lnTo>
                  <a:lnTo>
                    <a:pt x="3991441" y="2283865"/>
                  </a:lnTo>
                  <a:lnTo>
                    <a:pt x="4047658" y="2178947"/>
                  </a:lnTo>
                  <a:lnTo>
                    <a:pt x="4103876" y="2067440"/>
                  </a:lnTo>
                  <a:lnTo>
                    <a:pt x="4160093" y="1971646"/>
                  </a:lnTo>
                  <a:lnTo>
                    <a:pt x="4216311" y="1896632"/>
                  </a:lnTo>
                  <a:lnTo>
                    <a:pt x="4272528" y="1841385"/>
                  </a:lnTo>
                  <a:lnTo>
                    <a:pt x="4328746" y="1796782"/>
                  </a:lnTo>
                  <a:lnTo>
                    <a:pt x="4384963" y="1750152"/>
                  </a:lnTo>
                  <a:lnTo>
                    <a:pt x="4441181" y="1707577"/>
                  </a:lnTo>
                  <a:lnTo>
                    <a:pt x="4497398" y="1672604"/>
                  </a:lnTo>
                  <a:lnTo>
                    <a:pt x="4553616" y="1654358"/>
                  </a:lnTo>
                  <a:lnTo>
                    <a:pt x="4609833" y="1669563"/>
                  </a:lnTo>
                  <a:lnTo>
                    <a:pt x="4666051" y="1711632"/>
                  </a:lnTo>
                  <a:lnTo>
                    <a:pt x="4722268" y="1763330"/>
                  </a:lnTo>
                  <a:lnTo>
                    <a:pt x="4778486" y="1817056"/>
                  </a:lnTo>
                  <a:lnTo>
                    <a:pt x="4834703" y="1867741"/>
                  </a:lnTo>
                  <a:lnTo>
                    <a:pt x="4890920" y="1882947"/>
                  </a:lnTo>
                  <a:lnTo>
                    <a:pt x="4947138" y="1849495"/>
                  </a:lnTo>
                  <a:lnTo>
                    <a:pt x="5003355" y="1767892"/>
                  </a:lnTo>
                  <a:lnTo>
                    <a:pt x="5059573" y="1647262"/>
                  </a:lnTo>
                  <a:lnTo>
                    <a:pt x="5115790" y="1507878"/>
                  </a:lnTo>
                  <a:lnTo>
                    <a:pt x="5172008" y="1378124"/>
                  </a:lnTo>
                  <a:lnTo>
                    <a:pt x="5228225" y="1289933"/>
                  </a:lnTo>
                  <a:lnTo>
                    <a:pt x="5284443" y="1239248"/>
                  </a:lnTo>
                  <a:lnTo>
                    <a:pt x="5340660" y="1205795"/>
                  </a:lnTo>
                  <a:lnTo>
                    <a:pt x="5396878" y="1172343"/>
                  </a:lnTo>
                  <a:lnTo>
                    <a:pt x="5453095" y="1116590"/>
                  </a:lnTo>
                  <a:lnTo>
                    <a:pt x="5509313" y="1038028"/>
                  </a:lnTo>
                  <a:lnTo>
                    <a:pt x="5565530" y="977713"/>
                  </a:lnTo>
                  <a:lnTo>
                    <a:pt x="5621748" y="979234"/>
                  </a:lnTo>
                  <a:lnTo>
                    <a:pt x="5677965" y="1052727"/>
                  </a:lnTo>
                  <a:lnTo>
                    <a:pt x="5734183" y="1191604"/>
                  </a:lnTo>
                  <a:lnTo>
                    <a:pt x="5790400" y="1363426"/>
                  </a:lnTo>
                  <a:lnTo>
                    <a:pt x="5846618" y="1510919"/>
                  </a:lnTo>
                  <a:lnTo>
                    <a:pt x="5902835" y="1603673"/>
                  </a:lnTo>
                  <a:lnTo>
                    <a:pt x="5959053" y="1650303"/>
                  </a:lnTo>
                  <a:lnTo>
                    <a:pt x="6015270" y="1687303"/>
                  </a:lnTo>
                  <a:lnTo>
                    <a:pt x="6071488" y="1748125"/>
                  </a:lnTo>
                  <a:lnTo>
                    <a:pt x="6127705" y="1854057"/>
                  </a:lnTo>
                  <a:lnTo>
                    <a:pt x="6183923" y="1987358"/>
                  </a:lnTo>
                  <a:lnTo>
                    <a:pt x="6240140" y="2108495"/>
                  </a:lnTo>
                  <a:lnTo>
                    <a:pt x="6296358" y="2183002"/>
                  </a:lnTo>
                  <a:lnTo>
                    <a:pt x="6352575" y="2198208"/>
                  </a:lnTo>
                  <a:lnTo>
                    <a:pt x="6408793" y="2167797"/>
                  </a:lnTo>
                  <a:lnTo>
                    <a:pt x="6465010" y="2116605"/>
                  </a:lnTo>
                  <a:lnTo>
                    <a:pt x="6521227" y="2081632"/>
                  </a:lnTo>
                  <a:lnTo>
                    <a:pt x="6577445" y="2068454"/>
                  </a:lnTo>
                  <a:lnTo>
                    <a:pt x="6633662" y="2064399"/>
                  </a:lnTo>
                  <a:lnTo>
                    <a:pt x="6689880" y="2061865"/>
                  </a:lnTo>
                  <a:lnTo>
                    <a:pt x="6746097" y="2052235"/>
                  </a:lnTo>
                  <a:lnTo>
                    <a:pt x="6802315" y="2036016"/>
                  </a:lnTo>
                  <a:lnTo>
                    <a:pt x="6858532" y="2025372"/>
                  </a:lnTo>
                  <a:lnTo>
                    <a:pt x="6914750" y="2029933"/>
                  </a:lnTo>
                  <a:lnTo>
                    <a:pt x="6970967" y="2040577"/>
                  </a:lnTo>
                  <a:lnTo>
                    <a:pt x="7027185" y="2056290"/>
                  </a:lnTo>
                  <a:lnTo>
                    <a:pt x="7083402" y="2069975"/>
                  </a:lnTo>
                  <a:lnTo>
                    <a:pt x="7139620" y="2067947"/>
                  </a:lnTo>
                  <a:lnTo>
                    <a:pt x="7195837" y="2053249"/>
                  </a:lnTo>
                  <a:lnTo>
                    <a:pt x="7252055" y="2036016"/>
                  </a:lnTo>
                  <a:lnTo>
                    <a:pt x="7308272" y="2020303"/>
                  </a:lnTo>
                  <a:lnTo>
                    <a:pt x="7364490" y="2002057"/>
                  </a:lnTo>
                  <a:lnTo>
                    <a:pt x="7420707" y="1971646"/>
                  </a:lnTo>
                  <a:lnTo>
                    <a:pt x="7476925" y="1923495"/>
                  </a:lnTo>
                  <a:lnTo>
                    <a:pt x="7533142" y="1860139"/>
                  </a:lnTo>
                  <a:lnTo>
                    <a:pt x="7589360" y="1792221"/>
                  </a:lnTo>
                  <a:lnTo>
                    <a:pt x="7645577" y="1729371"/>
                  </a:lnTo>
                  <a:lnTo>
                    <a:pt x="7701795" y="1681221"/>
                  </a:lnTo>
                  <a:lnTo>
                    <a:pt x="7758012" y="1646248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324328"/>
              <a:ext cx="0" cy="2534249"/>
            </a:xfrm>
            <a:custGeom>
              <a:avLst/>
              <a:gdLst/>
              <a:ahLst/>
              <a:cxnLst/>
              <a:rect l="0" t="0" r="0" b="0"/>
              <a:pathLst>
                <a:path h="2534249">
                  <a:moveTo>
                    <a:pt x="0" y="253424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485857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35172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84487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33802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283117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232432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tx14"/>
            <p:cNvSpPr/>
            <p:nvPr/>
          </p:nvSpPr>
          <p:spPr>
            <a:xfrm>
              <a:off x="462009" y="4820180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-10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555155" y="4313330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96900" y="3806480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496900" y="3299630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496900" y="2792780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30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496900" y="2285930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20" name="pl20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8372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8934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94970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0059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0621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1183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1745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2307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2870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13432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13994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14556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15118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1568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16243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16805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1736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17929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18491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190539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19616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20178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20740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21302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21864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224270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22989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2355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24113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246757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25237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25800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26362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269244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27486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28048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28610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291731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29735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302974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30859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3142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31984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32546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33108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33670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34232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34794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35357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35919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36481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37043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37605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38167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38730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39292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398544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40416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4097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41540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421031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42665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pl84"/>
            <p:cNvSpPr/>
            <p:nvPr/>
          </p:nvSpPr>
          <p:spPr>
            <a:xfrm>
              <a:off x="432275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pl85"/>
            <p:cNvSpPr/>
            <p:nvPr/>
          </p:nvSpPr>
          <p:spPr>
            <a:xfrm>
              <a:off x="43789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pl86"/>
            <p:cNvSpPr/>
            <p:nvPr/>
          </p:nvSpPr>
          <p:spPr>
            <a:xfrm>
              <a:off x="44351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" name="pl87"/>
            <p:cNvSpPr/>
            <p:nvPr/>
          </p:nvSpPr>
          <p:spPr>
            <a:xfrm>
              <a:off x="44914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" name="pl88"/>
            <p:cNvSpPr/>
            <p:nvPr/>
          </p:nvSpPr>
          <p:spPr>
            <a:xfrm>
              <a:off x="454762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pl89"/>
            <p:cNvSpPr/>
            <p:nvPr/>
          </p:nvSpPr>
          <p:spPr>
            <a:xfrm>
              <a:off x="46038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46600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471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47724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4828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488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49411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49973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505357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51097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51660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52222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527844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53346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pl103"/>
            <p:cNvSpPr/>
            <p:nvPr/>
          </p:nvSpPr>
          <p:spPr>
            <a:xfrm>
              <a:off x="539088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104"/>
            <p:cNvSpPr/>
            <p:nvPr/>
          </p:nvSpPr>
          <p:spPr>
            <a:xfrm>
              <a:off x="54471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5503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pl106"/>
            <p:cNvSpPr/>
            <p:nvPr/>
          </p:nvSpPr>
          <p:spPr>
            <a:xfrm>
              <a:off x="55595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107"/>
            <p:cNvSpPr/>
            <p:nvPr/>
          </p:nvSpPr>
          <p:spPr>
            <a:xfrm>
              <a:off x="56157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" name="pl108"/>
            <p:cNvSpPr/>
            <p:nvPr/>
          </p:nvSpPr>
          <p:spPr>
            <a:xfrm>
              <a:off x="56719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pl109"/>
            <p:cNvSpPr/>
            <p:nvPr/>
          </p:nvSpPr>
          <p:spPr>
            <a:xfrm>
              <a:off x="57281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110"/>
            <p:cNvSpPr/>
            <p:nvPr/>
          </p:nvSpPr>
          <p:spPr>
            <a:xfrm>
              <a:off x="57844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" name="pl111"/>
            <p:cNvSpPr/>
            <p:nvPr/>
          </p:nvSpPr>
          <p:spPr>
            <a:xfrm>
              <a:off x="584062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" name="pl112"/>
            <p:cNvSpPr/>
            <p:nvPr/>
          </p:nvSpPr>
          <p:spPr>
            <a:xfrm>
              <a:off x="58968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" name="pl113"/>
            <p:cNvSpPr/>
            <p:nvPr/>
          </p:nvSpPr>
          <p:spPr>
            <a:xfrm>
              <a:off x="59530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" name="pl114"/>
            <p:cNvSpPr/>
            <p:nvPr/>
          </p:nvSpPr>
          <p:spPr>
            <a:xfrm>
              <a:off x="60092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" name="pl115"/>
            <p:cNvSpPr/>
            <p:nvPr/>
          </p:nvSpPr>
          <p:spPr>
            <a:xfrm>
              <a:off x="606549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" name="pl116"/>
            <p:cNvSpPr/>
            <p:nvPr/>
          </p:nvSpPr>
          <p:spPr>
            <a:xfrm>
              <a:off x="61217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" name="pl117"/>
            <p:cNvSpPr/>
            <p:nvPr/>
          </p:nvSpPr>
          <p:spPr>
            <a:xfrm>
              <a:off x="6177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" name="pl118"/>
            <p:cNvSpPr/>
            <p:nvPr/>
          </p:nvSpPr>
          <p:spPr>
            <a:xfrm>
              <a:off x="62341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" name="pl119"/>
            <p:cNvSpPr/>
            <p:nvPr/>
          </p:nvSpPr>
          <p:spPr>
            <a:xfrm>
              <a:off x="62903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" name="pl120"/>
            <p:cNvSpPr/>
            <p:nvPr/>
          </p:nvSpPr>
          <p:spPr>
            <a:xfrm>
              <a:off x="63465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" name="pl121"/>
            <p:cNvSpPr/>
            <p:nvPr/>
          </p:nvSpPr>
          <p:spPr>
            <a:xfrm>
              <a:off x="64027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" name="pl122"/>
            <p:cNvSpPr/>
            <p:nvPr/>
          </p:nvSpPr>
          <p:spPr>
            <a:xfrm>
              <a:off x="6459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" name="pl123"/>
            <p:cNvSpPr/>
            <p:nvPr/>
          </p:nvSpPr>
          <p:spPr>
            <a:xfrm>
              <a:off x="65152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" name="pl124"/>
            <p:cNvSpPr/>
            <p:nvPr/>
          </p:nvSpPr>
          <p:spPr>
            <a:xfrm>
              <a:off x="65714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" name="pl125"/>
            <p:cNvSpPr/>
            <p:nvPr/>
          </p:nvSpPr>
          <p:spPr>
            <a:xfrm>
              <a:off x="66276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" name="pl126"/>
            <p:cNvSpPr/>
            <p:nvPr/>
          </p:nvSpPr>
          <p:spPr>
            <a:xfrm>
              <a:off x="668388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" name="pl127"/>
            <p:cNvSpPr/>
            <p:nvPr/>
          </p:nvSpPr>
          <p:spPr>
            <a:xfrm>
              <a:off x="67401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" name="pl128"/>
            <p:cNvSpPr/>
            <p:nvPr/>
          </p:nvSpPr>
          <p:spPr>
            <a:xfrm>
              <a:off x="67963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" name="pl129"/>
            <p:cNvSpPr/>
            <p:nvPr/>
          </p:nvSpPr>
          <p:spPr>
            <a:xfrm>
              <a:off x="6852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" name="pl130"/>
            <p:cNvSpPr/>
            <p:nvPr/>
          </p:nvSpPr>
          <p:spPr>
            <a:xfrm>
              <a:off x="690875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1" name="pl131"/>
            <p:cNvSpPr/>
            <p:nvPr/>
          </p:nvSpPr>
          <p:spPr>
            <a:xfrm>
              <a:off x="69649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2" name="pl132"/>
            <p:cNvSpPr/>
            <p:nvPr/>
          </p:nvSpPr>
          <p:spPr>
            <a:xfrm>
              <a:off x="70211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3" name="pl133"/>
            <p:cNvSpPr/>
            <p:nvPr/>
          </p:nvSpPr>
          <p:spPr>
            <a:xfrm>
              <a:off x="70774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4" name="pl134"/>
            <p:cNvSpPr/>
            <p:nvPr/>
          </p:nvSpPr>
          <p:spPr>
            <a:xfrm>
              <a:off x="713362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" name="pl135"/>
            <p:cNvSpPr/>
            <p:nvPr/>
          </p:nvSpPr>
          <p:spPr>
            <a:xfrm>
              <a:off x="71898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6" name="pl136"/>
            <p:cNvSpPr/>
            <p:nvPr/>
          </p:nvSpPr>
          <p:spPr>
            <a:xfrm>
              <a:off x="7246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7" name="pl137"/>
            <p:cNvSpPr/>
            <p:nvPr/>
          </p:nvSpPr>
          <p:spPr>
            <a:xfrm>
              <a:off x="73022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" name="pl138"/>
            <p:cNvSpPr/>
            <p:nvPr/>
          </p:nvSpPr>
          <p:spPr>
            <a:xfrm>
              <a:off x="735849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9" name="pl139"/>
            <p:cNvSpPr/>
            <p:nvPr/>
          </p:nvSpPr>
          <p:spPr>
            <a:xfrm>
              <a:off x="74147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0" name="pl140"/>
            <p:cNvSpPr/>
            <p:nvPr/>
          </p:nvSpPr>
          <p:spPr>
            <a:xfrm>
              <a:off x="74709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1" name="pl141"/>
            <p:cNvSpPr/>
            <p:nvPr/>
          </p:nvSpPr>
          <p:spPr>
            <a:xfrm>
              <a:off x="75271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2" name="pl142"/>
            <p:cNvSpPr/>
            <p:nvPr/>
          </p:nvSpPr>
          <p:spPr>
            <a:xfrm>
              <a:off x="75833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" name="pl143"/>
            <p:cNvSpPr/>
            <p:nvPr/>
          </p:nvSpPr>
          <p:spPr>
            <a:xfrm>
              <a:off x="76395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4" name="pl144"/>
            <p:cNvSpPr/>
            <p:nvPr/>
          </p:nvSpPr>
          <p:spPr>
            <a:xfrm>
              <a:off x="769580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5" name="pl145"/>
            <p:cNvSpPr/>
            <p:nvPr/>
          </p:nvSpPr>
          <p:spPr>
            <a:xfrm>
              <a:off x="77520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6" name="pl146"/>
            <p:cNvSpPr/>
            <p:nvPr/>
          </p:nvSpPr>
          <p:spPr>
            <a:xfrm>
              <a:off x="78082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7" name="pl147"/>
            <p:cNvSpPr/>
            <p:nvPr/>
          </p:nvSpPr>
          <p:spPr>
            <a:xfrm>
              <a:off x="7864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8" name="pl148"/>
            <p:cNvSpPr/>
            <p:nvPr/>
          </p:nvSpPr>
          <p:spPr>
            <a:xfrm>
              <a:off x="79206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9" name="pl149"/>
            <p:cNvSpPr/>
            <p:nvPr/>
          </p:nvSpPr>
          <p:spPr>
            <a:xfrm>
              <a:off x="79768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0" name="pl150"/>
            <p:cNvSpPr/>
            <p:nvPr/>
          </p:nvSpPr>
          <p:spPr>
            <a:xfrm>
              <a:off x="8033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1" name="pl151"/>
            <p:cNvSpPr/>
            <p:nvPr/>
          </p:nvSpPr>
          <p:spPr>
            <a:xfrm>
              <a:off x="80893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2" name="pl152"/>
            <p:cNvSpPr/>
            <p:nvPr/>
          </p:nvSpPr>
          <p:spPr>
            <a:xfrm>
              <a:off x="81455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3" name="pl153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4" name="pl154"/>
            <p:cNvSpPr/>
            <p:nvPr/>
          </p:nvSpPr>
          <p:spPr>
            <a:xfrm>
              <a:off x="82579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5" name="pl155"/>
            <p:cNvSpPr/>
            <p:nvPr/>
          </p:nvSpPr>
          <p:spPr>
            <a:xfrm>
              <a:off x="83141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6" name="pl156"/>
            <p:cNvSpPr/>
            <p:nvPr/>
          </p:nvSpPr>
          <p:spPr>
            <a:xfrm>
              <a:off x="83704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7" name="pl157"/>
            <p:cNvSpPr/>
            <p:nvPr/>
          </p:nvSpPr>
          <p:spPr>
            <a:xfrm>
              <a:off x="842662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8" name="pl158"/>
            <p:cNvSpPr/>
            <p:nvPr/>
          </p:nvSpPr>
          <p:spPr>
            <a:xfrm>
              <a:off x="84828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9" name="pl159"/>
            <p:cNvSpPr/>
            <p:nvPr/>
          </p:nvSpPr>
          <p:spPr>
            <a:xfrm>
              <a:off x="85390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0" name="pl160"/>
            <p:cNvSpPr/>
            <p:nvPr/>
          </p:nvSpPr>
          <p:spPr>
            <a:xfrm>
              <a:off x="85952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1" name="pl161"/>
            <p:cNvSpPr/>
            <p:nvPr/>
          </p:nvSpPr>
          <p:spPr>
            <a:xfrm>
              <a:off x="865149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2" name="pl162"/>
            <p:cNvSpPr/>
            <p:nvPr/>
          </p:nvSpPr>
          <p:spPr>
            <a:xfrm>
              <a:off x="87077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3" name="pl163"/>
            <p:cNvSpPr/>
            <p:nvPr/>
          </p:nvSpPr>
          <p:spPr>
            <a:xfrm>
              <a:off x="87639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4" name="pl164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5" name="pl165"/>
            <p:cNvSpPr/>
            <p:nvPr/>
          </p:nvSpPr>
          <p:spPr>
            <a:xfrm>
              <a:off x="781050" y="5319710"/>
              <a:ext cx="7420707" cy="0"/>
            </a:xfrm>
            <a:custGeom>
              <a:avLst/>
              <a:gdLst/>
              <a:ahLst/>
              <a:cxnLst/>
              <a:rect l="0" t="0" r="0" b="0"/>
              <a:pathLst>
                <a:path w="7420707">
                  <a:moveTo>
                    <a:pt x="0" y="0"/>
                  </a:moveTo>
                  <a:lnTo>
                    <a:pt x="7420707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6" name="pl166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7" name="pl167"/>
            <p:cNvSpPr/>
            <p:nvPr/>
          </p:nvSpPr>
          <p:spPr>
            <a:xfrm>
              <a:off x="14556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8" name="pl168"/>
            <p:cNvSpPr/>
            <p:nvPr/>
          </p:nvSpPr>
          <p:spPr>
            <a:xfrm>
              <a:off x="21302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9" name="pl169"/>
            <p:cNvSpPr/>
            <p:nvPr/>
          </p:nvSpPr>
          <p:spPr>
            <a:xfrm>
              <a:off x="28048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0" name="pl170"/>
            <p:cNvSpPr/>
            <p:nvPr/>
          </p:nvSpPr>
          <p:spPr>
            <a:xfrm>
              <a:off x="34794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1" name="pl171"/>
            <p:cNvSpPr/>
            <p:nvPr/>
          </p:nvSpPr>
          <p:spPr>
            <a:xfrm>
              <a:off x="41540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2" name="pl172"/>
            <p:cNvSpPr/>
            <p:nvPr/>
          </p:nvSpPr>
          <p:spPr>
            <a:xfrm>
              <a:off x="4828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3" name="pl173"/>
            <p:cNvSpPr/>
            <p:nvPr/>
          </p:nvSpPr>
          <p:spPr>
            <a:xfrm>
              <a:off x="5503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" name="pl174"/>
            <p:cNvSpPr/>
            <p:nvPr/>
          </p:nvSpPr>
          <p:spPr>
            <a:xfrm>
              <a:off x="6177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5" name="pl175"/>
            <p:cNvSpPr/>
            <p:nvPr/>
          </p:nvSpPr>
          <p:spPr>
            <a:xfrm>
              <a:off x="6852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6" name="pl176"/>
            <p:cNvSpPr/>
            <p:nvPr/>
          </p:nvSpPr>
          <p:spPr>
            <a:xfrm>
              <a:off x="75271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7" name="pl177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8" name="tx178"/>
            <p:cNvSpPr/>
            <p:nvPr/>
          </p:nvSpPr>
          <p:spPr>
            <a:xfrm>
              <a:off x="10018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179" name="tx179"/>
            <p:cNvSpPr/>
            <p:nvPr/>
          </p:nvSpPr>
          <p:spPr>
            <a:xfrm>
              <a:off x="167645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180" name="tx180"/>
            <p:cNvSpPr/>
            <p:nvPr/>
          </p:nvSpPr>
          <p:spPr>
            <a:xfrm>
              <a:off x="235106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181" name="tx181"/>
            <p:cNvSpPr/>
            <p:nvPr/>
          </p:nvSpPr>
          <p:spPr>
            <a:xfrm>
              <a:off x="302567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182" name="tx182"/>
            <p:cNvSpPr/>
            <p:nvPr/>
          </p:nvSpPr>
          <p:spPr>
            <a:xfrm>
              <a:off x="370028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183" name="tx183"/>
            <p:cNvSpPr/>
            <p:nvPr/>
          </p:nvSpPr>
          <p:spPr>
            <a:xfrm>
              <a:off x="437489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184" name="tx184"/>
            <p:cNvSpPr/>
            <p:nvPr/>
          </p:nvSpPr>
          <p:spPr>
            <a:xfrm>
              <a:off x="504950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185" name="tx185"/>
            <p:cNvSpPr/>
            <p:nvPr/>
          </p:nvSpPr>
          <p:spPr>
            <a:xfrm>
              <a:off x="572411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186" name="tx186"/>
            <p:cNvSpPr/>
            <p:nvPr/>
          </p:nvSpPr>
          <p:spPr>
            <a:xfrm>
              <a:off x="63987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187" name="tx187"/>
            <p:cNvSpPr/>
            <p:nvPr/>
          </p:nvSpPr>
          <p:spPr>
            <a:xfrm>
              <a:off x="707333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188" name="tx188"/>
            <p:cNvSpPr/>
            <p:nvPr/>
          </p:nvSpPr>
          <p:spPr>
            <a:xfrm>
              <a:off x="774794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189" name="tx189"/>
            <p:cNvSpPr/>
            <p:nvPr/>
          </p:nvSpPr>
          <p:spPr>
            <a:xfrm>
              <a:off x="842255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190" name="pl190"/>
            <p:cNvSpPr/>
            <p:nvPr/>
          </p:nvSpPr>
          <p:spPr>
            <a:xfrm>
              <a:off x="781050" y="4858577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1" name="pl191"/>
            <p:cNvSpPr/>
            <p:nvPr/>
          </p:nvSpPr>
          <p:spPr>
            <a:xfrm>
              <a:off x="781050" y="4351727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2" name="pl192"/>
            <p:cNvSpPr/>
            <p:nvPr/>
          </p:nvSpPr>
          <p:spPr>
            <a:xfrm>
              <a:off x="781050" y="384487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3" name="pl193"/>
            <p:cNvSpPr/>
            <p:nvPr/>
          </p:nvSpPr>
          <p:spPr>
            <a:xfrm>
              <a:off x="781050" y="333802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4" name="pl194"/>
            <p:cNvSpPr/>
            <p:nvPr/>
          </p:nvSpPr>
          <p:spPr>
            <a:xfrm>
              <a:off x="781050" y="283117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5" name="pl195"/>
            <p:cNvSpPr/>
            <p:nvPr/>
          </p:nvSpPr>
          <p:spPr>
            <a:xfrm>
              <a:off x="781050" y="232432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6" name="tx196"/>
            <p:cNvSpPr/>
            <p:nvPr/>
          </p:nvSpPr>
          <p:spPr>
            <a:xfrm>
              <a:off x="781050" y="2020936"/>
              <a:ext cx="357210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</a:t>
              </a:r>
            </a:p>
          </p:txBody>
        </p:sp>
        <p:sp>
          <p:nvSpPr>
            <p:cNvPr id="197" name="pl197"/>
            <p:cNvSpPr/>
            <p:nvPr/>
          </p:nvSpPr>
          <p:spPr>
            <a:xfrm>
              <a:off x="3413665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8" name="pl198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9" name="tx199"/>
            <p:cNvSpPr/>
            <p:nvPr/>
          </p:nvSpPr>
          <p:spPr>
            <a:xfrm>
              <a:off x="3790855" y="5734091"/>
              <a:ext cx="978311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saisonbereinigt </a:t>
              </a:r>
            </a:p>
          </p:txBody>
        </p:sp>
        <p:sp>
          <p:nvSpPr>
            <p:cNvPr id="200" name="tx200"/>
            <p:cNvSpPr/>
            <p:nvPr/>
          </p:nvSpPr>
          <p:spPr>
            <a:xfrm>
              <a:off x="5272087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Kundenfrequenz: gegenüber Vorjahr</a:t>
            </a:r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99" name="pl4"/>
            <p:cNvSpPr/>
            <p:nvPr/>
          </p:nvSpPr>
          <p:spPr>
            <a:xfrm>
              <a:off x="781050" y="2278204"/>
              <a:ext cx="7758012" cy="2924524"/>
            </a:xfrm>
            <a:custGeom>
              <a:avLst/>
              <a:gdLst/>
              <a:ahLst/>
              <a:cxnLst/>
              <a:rect l="0" t="0" r="0" b="0"/>
              <a:pathLst>
                <a:path w="7758012" h="2924524">
                  <a:moveTo>
                    <a:pt x="0" y="951596"/>
                  </a:moveTo>
                  <a:lnTo>
                    <a:pt x="56217" y="913690"/>
                  </a:lnTo>
                  <a:lnTo>
                    <a:pt x="112434" y="1459758"/>
                  </a:lnTo>
                  <a:lnTo>
                    <a:pt x="168652" y="1612815"/>
                  </a:lnTo>
                  <a:lnTo>
                    <a:pt x="224869" y="1849552"/>
                  </a:lnTo>
                  <a:lnTo>
                    <a:pt x="281087" y="898670"/>
                  </a:lnTo>
                  <a:lnTo>
                    <a:pt x="337304" y="1131473"/>
                  </a:lnTo>
                  <a:lnTo>
                    <a:pt x="393522" y="1578842"/>
                  </a:lnTo>
                  <a:lnTo>
                    <a:pt x="449739" y="776368"/>
                  </a:lnTo>
                  <a:lnTo>
                    <a:pt x="505957" y="1445096"/>
                  </a:lnTo>
                  <a:lnTo>
                    <a:pt x="562174" y="1270583"/>
                  </a:lnTo>
                  <a:lnTo>
                    <a:pt x="618392" y="1219803"/>
                  </a:lnTo>
                  <a:lnTo>
                    <a:pt x="674609" y="1143275"/>
                  </a:lnTo>
                  <a:lnTo>
                    <a:pt x="730827" y="750263"/>
                  </a:lnTo>
                  <a:lnTo>
                    <a:pt x="787044" y="593630"/>
                  </a:lnTo>
                  <a:lnTo>
                    <a:pt x="843262" y="435567"/>
                  </a:lnTo>
                  <a:lnTo>
                    <a:pt x="899479" y="925133"/>
                  </a:lnTo>
                  <a:lnTo>
                    <a:pt x="955697" y="1166162"/>
                  </a:lnTo>
                  <a:lnTo>
                    <a:pt x="1011914" y="940868"/>
                  </a:lnTo>
                  <a:lnTo>
                    <a:pt x="1068132" y="993794"/>
                  </a:lnTo>
                  <a:lnTo>
                    <a:pt x="1124349" y="1117169"/>
                  </a:lnTo>
                  <a:lnTo>
                    <a:pt x="1180567" y="1071395"/>
                  </a:lnTo>
                  <a:lnTo>
                    <a:pt x="1236784" y="335794"/>
                  </a:lnTo>
                  <a:lnTo>
                    <a:pt x="1293002" y="875068"/>
                  </a:lnTo>
                  <a:lnTo>
                    <a:pt x="1349219" y="1494089"/>
                  </a:lnTo>
                  <a:lnTo>
                    <a:pt x="1405437" y="482056"/>
                  </a:lnTo>
                  <a:lnTo>
                    <a:pt x="1461654" y="0"/>
                  </a:lnTo>
                  <a:lnTo>
                    <a:pt x="1517872" y="1574908"/>
                  </a:lnTo>
                  <a:lnTo>
                    <a:pt x="1574089" y="1240544"/>
                  </a:lnTo>
                  <a:lnTo>
                    <a:pt x="1630306" y="409462"/>
                  </a:lnTo>
                  <a:lnTo>
                    <a:pt x="1686524" y="1627477"/>
                  </a:lnTo>
                  <a:lnTo>
                    <a:pt x="1742741" y="416256"/>
                  </a:lnTo>
                  <a:lnTo>
                    <a:pt x="1798959" y="1380369"/>
                  </a:lnTo>
                  <a:lnTo>
                    <a:pt x="1855176" y="941583"/>
                  </a:lnTo>
                  <a:lnTo>
                    <a:pt x="1911394" y="1215154"/>
                  </a:lnTo>
                  <a:lnTo>
                    <a:pt x="1967611" y="1986874"/>
                  </a:lnTo>
                  <a:lnTo>
                    <a:pt x="2023829" y="1060667"/>
                  </a:lnTo>
                  <a:lnTo>
                    <a:pt x="2080046" y="1654655"/>
                  </a:lnTo>
                  <a:lnTo>
                    <a:pt x="2136264" y="2455699"/>
                  </a:lnTo>
                  <a:lnTo>
                    <a:pt x="2192481" y="1641066"/>
                  </a:lnTo>
                  <a:lnTo>
                    <a:pt x="2248699" y="2094156"/>
                  </a:lnTo>
                  <a:lnTo>
                    <a:pt x="2304916" y="2246855"/>
                  </a:lnTo>
                  <a:lnTo>
                    <a:pt x="2361134" y="2044091"/>
                  </a:lnTo>
                  <a:lnTo>
                    <a:pt x="2417351" y="2114897"/>
                  </a:lnTo>
                  <a:lnTo>
                    <a:pt x="2473569" y="2143506"/>
                  </a:lnTo>
                  <a:lnTo>
                    <a:pt x="2529786" y="2235412"/>
                  </a:lnTo>
                  <a:lnTo>
                    <a:pt x="2586004" y="1708654"/>
                  </a:lnTo>
                  <a:lnTo>
                    <a:pt x="2642221" y="2020846"/>
                  </a:lnTo>
                  <a:lnTo>
                    <a:pt x="2698439" y="1500526"/>
                  </a:lnTo>
                  <a:lnTo>
                    <a:pt x="2754656" y="2073057"/>
                  </a:lnTo>
                  <a:lnTo>
                    <a:pt x="2810874" y="1631410"/>
                  </a:lnTo>
                  <a:lnTo>
                    <a:pt x="2867091" y="1076759"/>
                  </a:lnTo>
                  <a:lnTo>
                    <a:pt x="2923309" y="1754070"/>
                  </a:lnTo>
                  <a:lnTo>
                    <a:pt x="2979526" y="2377025"/>
                  </a:lnTo>
                  <a:lnTo>
                    <a:pt x="3035744" y="1561319"/>
                  </a:lnTo>
                  <a:lnTo>
                    <a:pt x="3091961" y="1290609"/>
                  </a:lnTo>
                  <a:lnTo>
                    <a:pt x="3148179" y="1348542"/>
                  </a:lnTo>
                  <a:lnTo>
                    <a:pt x="3204396" y="1435083"/>
                  </a:lnTo>
                  <a:lnTo>
                    <a:pt x="3260613" y="2121692"/>
                  </a:lnTo>
                  <a:lnTo>
                    <a:pt x="3316831" y="1146493"/>
                  </a:lnTo>
                  <a:lnTo>
                    <a:pt x="3373048" y="1452249"/>
                  </a:lnTo>
                  <a:lnTo>
                    <a:pt x="3429266" y="1595292"/>
                  </a:lnTo>
                  <a:lnTo>
                    <a:pt x="3485483" y="1921431"/>
                  </a:lnTo>
                  <a:lnTo>
                    <a:pt x="3541701" y="1996887"/>
                  </a:lnTo>
                  <a:lnTo>
                    <a:pt x="3597918" y="1311708"/>
                  </a:lnTo>
                  <a:lnTo>
                    <a:pt x="3654136" y="1346039"/>
                  </a:lnTo>
                  <a:lnTo>
                    <a:pt x="3710353" y="2105600"/>
                  </a:lnTo>
                  <a:lnTo>
                    <a:pt x="3766571" y="2464639"/>
                  </a:lnTo>
                  <a:lnTo>
                    <a:pt x="3822788" y="2604821"/>
                  </a:lnTo>
                  <a:lnTo>
                    <a:pt x="3879006" y="2620914"/>
                  </a:lnTo>
                  <a:lnTo>
                    <a:pt x="3935223" y="2474652"/>
                  </a:lnTo>
                  <a:lnTo>
                    <a:pt x="3991441" y="2347701"/>
                  </a:lnTo>
                  <a:lnTo>
                    <a:pt x="4047658" y="2371303"/>
                  </a:lnTo>
                  <a:lnTo>
                    <a:pt x="4103876" y="2091653"/>
                  </a:lnTo>
                  <a:lnTo>
                    <a:pt x="4160093" y="1951828"/>
                  </a:lnTo>
                  <a:lnTo>
                    <a:pt x="4216311" y="1344966"/>
                  </a:lnTo>
                  <a:lnTo>
                    <a:pt x="4272528" y="2924524"/>
                  </a:lnTo>
                  <a:lnTo>
                    <a:pt x="4328746" y="2124195"/>
                  </a:lnTo>
                  <a:lnTo>
                    <a:pt x="4384963" y="1547372"/>
                  </a:lnTo>
                  <a:lnTo>
                    <a:pt x="4441181" y="2254722"/>
                  </a:lnTo>
                  <a:lnTo>
                    <a:pt x="4497398" y="1608881"/>
                  </a:lnTo>
                  <a:lnTo>
                    <a:pt x="4553616" y="1902120"/>
                  </a:lnTo>
                  <a:lnTo>
                    <a:pt x="4609833" y="1636775"/>
                  </a:lnTo>
                  <a:lnTo>
                    <a:pt x="4666051" y="1721170"/>
                  </a:lnTo>
                  <a:lnTo>
                    <a:pt x="4722268" y="2134208"/>
                  </a:lnTo>
                  <a:lnTo>
                    <a:pt x="4778486" y="1688985"/>
                  </a:lnTo>
                  <a:lnTo>
                    <a:pt x="4834703" y="2374879"/>
                  </a:lnTo>
                  <a:lnTo>
                    <a:pt x="4890920" y="2764673"/>
                  </a:lnTo>
                  <a:lnTo>
                    <a:pt x="4947138" y="1684694"/>
                  </a:lnTo>
                  <a:lnTo>
                    <a:pt x="5003355" y="2013694"/>
                  </a:lnTo>
                  <a:lnTo>
                    <a:pt x="5059573" y="2199293"/>
                  </a:lnTo>
                  <a:lnTo>
                    <a:pt x="5115790" y="1617821"/>
                  </a:lnTo>
                  <a:lnTo>
                    <a:pt x="5172008" y="1523770"/>
                  </a:lnTo>
                  <a:lnTo>
                    <a:pt x="5228225" y="2009403"/>
                  </a:lnTo>
                  <a:lnTo>
                    <a:pt x="5284443" y="1957907"/>
                  </a:lnTo>
                  <a:lnTo>
                    <a:pt x="5340660" y="1510539"/>
                  </a:lnTo>
                  <a:lnTo>
                    <a:pt x="5396878" y="1344608"/>
                  </a:lnTo>
                  <a:lnTo>
                    <a:pt x="5453095" y="1288821"/>
                  </a:lnTo>
                  <a:lnTo>
                    <a:pt x="5509313" y="1347112"/>
                  </a:lnTo>
                  <a:lnTo>
                    <a:pt x="5565530" y="1103938"/>
                  </a:lnTo>
                  <a:lnTo>
                    <a:pt x="5621748" y="1251988"/>
                  </a:lnTo>
                  <a:lnTo>
                    <a:pt x="5677965" y="941226"/>
                  </a:lnTo>
                  <a:lnTo>
                    <a:pt x="5734183" y="1893895"/>
                  </a:lnTo>
                  <a:lnTo>
                    <a:pt x="5790400" y="2008330"/>
                  </a:lnTo>
                  <a:lnTo>
                    <a:pt x="5846618" y="2182128"/>
                  </a:lnTo>
                  <a:lnTo>
                    <a:pt x="5902835" y="1984370"/>
                  </a:lnTo>
                  <a:lnTo>
                    <a:pt x="5959053" y="1959695"/>
                  </a:lnTo>
                  <a:lnTo>
                    <a:pt x="6015270" y="2383462"/>
                  </a:lnTo>
                  <a:lnTo>
                    <a:pt x="6071488" y="1408263"/>
                  </a:lnTo>
                  <a:lnTo>
                    <a:pt x="6127705" y="1872081"/>
                  </a:lnTo>
                  <a:lnTo>
                    <a:pt x="6183923" y="2325529"/>
                  </a:lnTo>
                  <a:lnTo>
                    <a:pt x="6240140" y="2548677"/>
                  </a:lnTo>
                  <a:lnTo>
                    <a:pt x="6296358" y="2333754"/>
                  </a:lnTo>
                  <a:lnTo>
                    <a:pt x="6352575" y="2721759"/>
                  </a:lnTo>
                  <a:lnTo>
                    <a:pt x="6408793" y="2282258"/>
                  </a:lnTo>
                  <a:lnTo>
                    <a:pt x="6465010" y="2084143"/>
                  </a:lnTo>
                  <a:lnTo>
                    <a:pt x="6521227" y="2319807"/>
                  </a:lnTo>
                  <a:lnTo>
                    <a:pt x="6577445" y="2161744"/>
                  </a:lnTo>
                  <a:lnTo>
                    <a:pt x="6633662" y="2315158"/>
                  </a:lnTo>
                  <a:lnTo>
                    <a:pt x="6689880" y="2596239"/>
                  </a:lnTo>
                  <a:lnTo>
                    <a:pt x="6746097" y="2481089"/>
                  </a:lnTo>
                  <a:lnTo>
                    <a:pt x="6802315" y="2374879"/>
                  </a:lnTo>
                  <a:lnTo>
                    <a:pt x="6858532" y="1831671"/>
                  </a:lnTo>
                  <a:lnTo>
                    <a:pt x="6914750" y="2281543"/>
                  </a:lnTo>
                  <a:lnTo>
                    <a:pt x="6970967" y="1798056"/>
                  </a:lnTo>
                  <a:lnTo>
                    <a:pt x="7027185" y="2386680"/>
                  </a:lnTo>
                  <a:lnTo>
                    <a:pt x="7083402" y="2491817"/>
                  </a:lnTo>
                  <a:lnTo>
                    <a:pt x="7139620" y="2776474"/>
                  </a:lnTo>
                  <a:lnTo>
                    <a:pt x="7195837" y="2122050"/>
                  </a:lnTo>
                  <a:lnTo>
                    <a:pt x="7252055" y="2073057"/>
                  </a:lnTo>
                  <a:lnTo>
                    <a:pt x="7308272" y="2573352"/>
                  </a:lnTo>
                  <a:lnTo>
                    <a:pt x="7364490" y="1731541"/>
                  </a:lnTo>
                  <a:lnTo>
                    <a:pt x="7420707" y="1791619"/>
                  </a:lnTo>
                  <a:lnTo>
                    <a:pt x="7476925" y="2127056"/>
                  </a:lnTo>
                  <a:lnTo>
                    <a:pt x="7533142" y="2345555"/>
                  </a:lnTo>
                  <a:lnTo>
                    <a:pt x="7589360" y="1568829"/>
                  </a:lnTo>
                  <a:lnTo>
                    <a:pt x="7645577" y="2417077"/>
                  </a:lnTo>
                  <a:lnTo>
                    <a:pt x="7701795" y="1642139"/>
                  </a:lnTo>
                  <a:lnTo>
                    <a:pt x="7758012" y="1651437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0" name="pl5"/>
            <p:cNvSpPr/>
            <p:nvPr/>
          </p:nvSpPr>
          <p:spPr>
            <a:xfrm>
              <a:off x="781050" y="3031328"/>
              <a:ext cx="7758012" cy="1611742"/>
            </a:xfrm>
            <a:custGeom>
              <a:avLst/>
              <a:gdLst/>
              <a:ahLst/>
              <a:cxnLst/>
              <a:rect l="0" t="0" r="0" b="0"/>
              <a:pathLst>
                <a:path w="7758012" h="1611742">
                  <a:moveTo>
                    <a:pt x="0" y="528903"/>
                  </a:moveTo>
                  <a:lnTo>
                    <a:pt x="56217" y="545710"/>
                  </a:lnTo>
                  <a:lnTo>
                    <a:pt x="112434" y="556081"/>
                  </a:lnTo>
                  <a:lnTo>
                    <a:pt x="168652" y="561803"/>
                  </a:lnTo>
                  <a:lnTo>
                    <a:pt x="224869" y="564306"/>
                  </a:lnTo>
                  <a:lnTo>
                    <a:pt x="281087" y="560730"/>
                  </a:lnTo>
                  <a:lnTo>
                    <a:pt x="337304" y="542850"/>
                  </a:lnTo>
                  <a:lnTo>
                    <a:pt x="393522" y="508877"/>
                  </a:lnTo>
                  <a:lnTo>
                    <a:pt x="449739" y="460957"/>
                  </a:lnTo>
                  <a:lnTo>
                    <a:pt x="505957" y="405170"/>
                  </a:lnTo>
                  <a:lnTo>
                    <a:pt x="562174" y="345807"/>
                  </a:lnTo>
                  <a:lnTo>
                    <a:pt x="618392" y="291451"/>
                  </a:lnTo>
                  <a:lnTo>
                    <a:pt x="674609" y="246750"/>
                  </a:lnTo>
                  <a:lnTo>
                    <a:pt x="730827" y="212061"/>
                  </a:lnTo>
                  <a:lnTo>
                    <a:pt x="787044" y="186671"/>
                  </a:lnTo>
                  <a:lnTo>
                    <a:pt x="843262" y="165215"/>
                  </a:lnTo>
                  <a:lnTo>
                    <a:pt x="899479" y="145189"/>
                  </a:lnTo>
                  <a:lnTo>
                    <a:pt x="955697" y="124805"/>
                  </a:lnTo>
                  <a:lnTo>
                    <a:pt x="1011914" y="109070"/>
                  </a:lnTo>
                  <a:lnTo>
                    <a:pt x="1068132" y="94051"/>
                  </a:lnTo>
                  <a:lnTo>
                    <a:pt x="1124349" y="80104"/>
                  </a:lnTo>
                  <a:lnTo>
                    <a:pt x="1180567" y="64727"/>
                  </a:lnTo>
                  <a:lnTo>
                    <a:pt x="1236784" y="47204"/>
                  </a:lnTo>
                  <a:lnTo>
                    <a:pt x="1293002" y="29323"/>
                  </a:lnTo>
                  <a:lnTo>
                    <a:pt x="1349219" y="11443"/>
                  </a:lnTo>
                  <a:lnTo>
                    <a:pt x="1405437" y="0"/>
                  </a:lnTo>
                  <a:lnTo>
                    <a:pt x="1461654" y="2145"/>
                  </a:lnTo>
                  <a:lnTo>
                    <a:pt x="1517872" y="18595"/>
                  </a:lnTo>
                  <a:lnTo>
                    <a:pt x="1574089" y="48634"/>
                  </a:lnTo>
                  <a:lnTo>
                    <a:pt x="1630306" y="92620"/>
                  </a:lnTo>
                  <a:lnTo>
                    <a:pt x="1686524" y="151626"/>
                  </a:lnTo>
                  <a:lnTo>
                    <a:pt x="1742741" y="229584"/>
                  </a:lnTo>
                  <a:lnTo>
                    <a:pt x="1798959" y="327569"/>
                  </a:lnTo>
                  <a:lnTo>
                    <a:pt x="1855176" y="443434"/>
                  </a:lnTo>
                  <a:lnTo>
                    <a:pt x="1911394" y="576107"/>
                  </a:lnTo>
                  <a:lnTo>
                    <a:pt x="1967611" y="721654"/>
                  </a:lnTo>
                  <a:lnTo>
                    <a:pt x="2023829" y="868989"/>
                  </a:lnTo>
                  <a:lnTo>
                    <a:pt x="2080046" y="1010602"/>
                  </a:lnTo>
                  <a:lnTo>
                    <a:pt x="2136264" y="1134692"/>
                  </a:lnTo>
                  <a:lnTo>
                    <a:pt x="2192481" y="1233392"/>
                  </a:lnTo>
                  <a:lnTo>
                    <a:pt x="2248699" y="1302768"/>
                  </a:lnTo>
                  <a:lnTo>
                    <a:pt x="2304916" y="1340317"/>
                  </a:lnTo>
                  <a:lnTo>
                    <a:pt x="2361134" y="1349615"/>
                  </a:lnTo>
                  <a:lnTo>
                    <a:pt x="2417351" y="1332450"/>
                  </a:lnTo>
                  <a:lnTo>
                    <a:pt x="2473569" y="1296689"/>
                  </a:lnTo>
                  <a:lnTo>
                    <a:pt x="2529786" y="1246981"/>
                  </a:lnTo>
                  <a:lnTo>
                    <a:pt x="2586004" y="1189406"/>
                  </a:lnTo>
                  <a:lnTo>
                    <a:pt x="2642221" y="1124679"/>
                  </a:lnTo>
                  <a:lnTo>
                    <a:pt x="2698439" y="1056376"/>
                  </a:lnTo>
                  <a:lnTo>
                    <a:pt x="2754656" y="988430"/>
                  </a:lnTo>
                  <a:lnTo>
                    <a:pt x="2810874" y="917981"/>
                  </a:lnTo>
                  <a:lnTo>
                    <a:pt x="2867091" y="846102"/>
                  </a:lnTo>
                  <a:lnTo>
                    <a:pt x="2923309" y="776010"/>
                  </a:lnTo>
                  <a:lnTo>
                    <a:pt x="2979526" y="714144"/>
                  </a:lnTo>
                  <a:lnTo>
                    <a:pt x="3035744" y="666582"/>
                  </a:lnTo>
                  <a:lnTo>
                    <a:pt x="3091961" y="636185"/>
                  </a:lnTo>
                  <a:lnTo>
                    <a:pt x="3148179" y="622954"/>
                  </a:lnTo>
                  <a:lnTo>
                    <a:pt x="3204396" y="624384"/>
                  </a:lnTo>
                  <a:lnTo>
                    <a:pt x="3260613" y="641192"/>
                  </a:lnTo>
                  <a:lnTo>
                    <a:pt x="3316831" y="675165"/>
                  </a:lnTo>
                  <a:lnTo>
                    <a:pt x="3373048" y="726660"/>
                  </a:lnTo>
                  <a:lnTo>
                    <a:pt x="3429266" y="797109"/>
                  </a:lnTo>
                  <a:lnTo>
                    <a:pt x="3485483" y="884723"/>
                  </a:lnTo>
                  <a:lnTo>
                    <a:pt x="3541701" y="991291"/>
                  </a:lnTo>
                  <a:lnTo>
                    <a:pt x="3597918" y="1111447"/>
                  </a:lnTo>
                  <a:lnTo>
                    <a:pt x="3654136" y="1235180"/>
                  </a:lnTo>
                  <a:lnTo>
                    <a:pt x="3710353" y="1351760"/>
                  </a:lnTo>
                  <a:lnTo>
                    <a:pt x="3766571" y="1453679"/>
                  </a:lnTo>
                  <a:lnTo>
                    <a:pt x="3822788" y="1529850"/>
                  </a:lnTo>
                  <a:lnTo>
                    <a:pt x="3879006" y="1574551"/>
                  </a:lnTo>
                  <a:lnTo>
                    <a:pt x="3935223" y="1583849"/>
                  </a:lnTo>
                  <a:lnTo>
                    <a:pt x="3991441" y="1559531"/>
                  </a:lnTo>
                  <a:lnTo>
                    <a:pt x="4047658" y="1506963"/>
                  </a:lnTo>
                  <a:lnTo>
                    <a:pt x="4103876" y="1429004"/>
                  </a:lnTo>
                  <a:lnTo>
                    <a:pt x="4160093" y="1335668"/>
                  </a:lnTo>
                  <a:lnTo>
                    <a:pt x="4216311" y="1238756"/>
                  </a:lnTo>
                  <a:lnTo>
                    <a:pt x="4272528" y="1150784"/>
                  </a:lnTo>
                  <a:lnTo>
                    <a:pt x="4328746" y="1083912"/>
                  </a:lnTo>
                  <a:lnTo>
                    <a:pt x="4384963" y="1040998"/>
                  </a:lnTo>
                  <a:lnTo>
                    <a:pt x="4441181" y="1020615"/>
                  </a:lnTo>
                  <a:lnTo>
                    <a:pt x="4497398" y="1021330"/>
                  </a:lnTo>
                  <a:lnTo>
                    <a:pt x="4553616" y="1040998"/>
                  </a:lnTo>
                  <a:lnTo>
                    <a:pt x="4609833" y="1073541"/>
                  </a:lnTo>
                  <a:lnTo>
                    <a:pt x="4666051" y="1111090"/>
                  </a:lnTo>
                  <a:lnTo>
                    <a:pt x="4722268" y="1147566"/>
                  </a:lnTo>
                  <a:lnTo>
                    <a:pt x="4778486" y="1178320"/>
                  </a:lnTo>
                  <a:lnTo>
                    <a:pt x="4834703" y="1201565"/>
                  </a:lnTo>
                  <a:lnTo>
                    <a:pt x="4890920" y="1214081"/>
                  </a:lnTo>
                  <a:lnTo>
                    <a:pt x="4947138" y="1210505"/>
                  </a:lnTo>
                  <a:lnTo>
                    <a:pt x="5003355" y="1186545"/>
                  </a:lnTo>
                  <a:lnTo>
                    <a:pt x="5059573" y="1142202"/>
                  </a:lnTo>
                  <a:lnTo>
                    <a:pt x="5115790" y="1078905"/>
                  </a:lnTo>
                  <a:lnTo>
                    <a:pt x="5172008" y="999158"/>
                  </a:lnTo>
                  <a:lnTo>
                    <a:pt x="5228225" y="911902"/>
                  </a:lnTo>
                  <a:lnTo>
                    <a:pt x="5284443" y="826076"/>
                  </a:lnTo>
                  <a:lnTo>
                    <a:pt x="5340660" y="752766"/>
                  </a:lnTo>
                  <a:lnTo>
                    <a:pt x="5396878" y="698052"/>
                  </a:lnTo>
                  <a:lnTo>
                    <a:pt x="5453095" y="667297"/>
                  </a:lnTo>
                  <a:lnTo>
                    <a:pt x="5509313" y="666582"/>
                  </a:lnTo>
                  <a:lnTo>
                    <a:pt x="5565530" y="695191"/>
                  </a:lnTo>
                  <a:lnTo>
                    <a:pt x="5621748" y="750263"/>
                  </a:lnTo>
                  <a:lnTo>
                    <a:pt x="5677965" y="825360"/>
                  </a:lnTo>
                  <a:lnTo>
                    <a:pt x="5734183" y="913690"/>
                  </a:lnTo>
                  <a:lnTo>
                    <a:pt x="5790400" y="1011317"/>
                  </a:lnTo>
                  <a:lnTo>
                    <a:pt x="5846618" y="1116454"/>
                  </a:lnTo>
                  <a:lnTo>
                    <a:pt x="5902835" y="1221233"/>
                  </a:lnTo>
                  <a:lnTo>
                    <a:pt x="5959053" y="1318860"/>
                  </a:lnTo>
                  <a:lnTo>
                    <a:pt x="6015270" y="1405759"/>
                  </a:lnTo>
                  <a:lnTo>
                    <a:pt x="6071488" y="1478354"/>
                  </a:lnTo>
                  <a:lnTo>
                    <a:pt x="6127705" y="1534141"/>
                  </a:lnTo>
                  <a:lnTo>
                    <a:pt x="6183923" y="1572763"/>
                  </a:lnTo>
                  <a:lnTo>
                    <a:pt x="6240140" y="1596722"/>
                  </a:lnTo>
                  <a:lnTo>
                    <a:pt x="6296358" y="1608881"/>
                  </a:lnTo>
                  <a:lnTo>
                    <a:pt x="6352575" y="1611742"/>
                  </a:lnTo>
                  <a:lnTo>
                    <a:pt x="6408793" y="1607808"/>
                  </a:lnTo>
                  <a:lnTo>
                    <a:pt x="6465010" y="1596007"/>
                  </a:lnTo>
                  <a:lnTo>
                    <a:pt x="6521227" y="1579200"/>
                  </a:lnTo>
                  <a:lnTo>
                    <a:pt x="6577445" y="1562392"/>
                  </a:lnTo>
                  <a:lnTo>
                    <a:pt x="6633662" y="1552021"/>
                  </a:lnTo>
                  <a:lnTo>
                    <a:pt x="6689880" y="1549518"/>
                  </a:lnTo>
                  <a:lnTo>
                    <a:pt x="6746097" y="1554525"/>
                  </a:lnTo>
                  <a:lnTo>
                    <a:pt x="6802315" y="1568114"/>
                  </a:lnTo>
                  <a:lnTo>
                    <a:pt x="6858532" y="1583849"/>
                  </a:lnTo>
                  <a:lnTo>
                    <a:pt x="6914750" y="1592074"/>
                  </a:lnTo>
                  <a:lnTo>
                    <a:pt x="6970967" y="1589213"/>
                  </a:lnTo>
                  <a:lnTo>
                    <a:pt x="7027185" y="1575624"/>
                  </a:lnTo>
                  <a:lnTo>
                    <a:pt x="7083402" y="1554167"/>
                  </a:lnTo>
                  <a:lnTo>
                    <a:pt x="7139620" y="1528419"/>
                  </a:lnTo>
                  <a:lnTo>
                    <a:pt x="7195837" y="1498380"/>
                  </a:lnTo>
                  <a:lnTo>
                    <a:pt x="7252055" y="1461189"/>
                  </a:lnTo>
                  <a:lnTo>
                    <a:pt x="7308272" y="1415057"/>
                  </a:lnTo>
                  <a:lnTo>
                    <a:pt x="7364490" y="1359270"/>
                  </a:lnTo>
                  <a:lnTo>
                    <a:pt x="7420707" y="1295616"/>
                  </a:lnTo>
                  <a:lnTo>
                    <a:pt x="7476925" y="1228028"/>
                  </a:lnTo>
                  <a:lnTo>
                    <a:pt x="7533142" y="1163301"/>
                  </a:lnTo>
                  <a:lnTo>
                    <a:pt x="7589360" y="1107514"/>
                  </a:lnTo>
                  <a:lnTo>
                    <a:pt x="7645577" y="1063170"/>
                  </a:lnTo>
                  <a:lnTo>
                    <a:pt x="7701795" y="1033131"/>
                  </a:lnTo>
                  <a:lnTo>
                    <a:pt x="7758012" y="1017039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438413"/>
              <a:ext cx="0" cy="2860869"/>
            </a:xfrm>
            <a:custGeom>
              <a:avLst/>
              <a:gdLst/>
              <a:ahLst/>
              <a:cxnLst/>
              <a:rect l="0" t="0" r="0" b="0"/>
              <a:pathLst>
                <a:path h="2860869">
                  <a:moveTo>
                    <a:pt x="0" y="286086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5299283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584065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86884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15363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2438413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tx13"/>
            <p:cNvSpPr/>
            <p:nvPr/>
          </p:nvSpPr>
          <p:spPr>
            <a:xfrm>
              <a:off x="462009" y="5260885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-40</a:t>
              </a:r>
            </a:p>
          </p:txBody>
        </p:sp>
        <p:sp>
          <p:nvSpPr>
            <p:cNvPr id="14" name="tx14"/>
            <p:cNvSpPr/>
            <p:nvPr/>
          </p:nvSpPr>
          <p:spPr>
            <a:xfrm>
              <a:off x="462009" y="4545668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555155" y="3830450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96900" y="3115233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496900" y="2400015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18" name="pl18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pl19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8372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8934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94970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0059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0621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1183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1745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2307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2870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3432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3994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14556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15118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1568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16243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16805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1736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17929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18491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190539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19616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20178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20740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21302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21864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224270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22989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2355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24113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246757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25237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25800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26362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269244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27486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28048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28610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291731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29735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302974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30859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3142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31984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32546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33108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33670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34232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34794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35357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35919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36481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37043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37605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38167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38730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39292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398544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40416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4097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41540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421031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42665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432275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43789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pl84"/>
            <p:cNvSpPr/>
            <p:nvPr/>
          </p:nvSpPr>
          <p:spPr>
            <a:xfrm>
              <a:off x="44351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pl85"/>
            <p:cNvSpPr/>
            <p:nvPr/>
          </p:nvSpPr>
          <p:spPr>
            <a:xfrm>
              <a:off x="44914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pl86"/>
            <p:cNvSpPr/>
            <p:nvPr/>
          </p:nvSpPr>
          <p:spPr>
            <a:xfrm>
              <a:off x="454762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" name="pl87"/>
            <p:cNvSpPr/>
            <p:nvPr/>
          </p:nvSpPr>
          <p:spPr>
            <a:xfrm>
              <a:off x="46038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" name="pl88"/>
            <p:cNvSpPr/>
            <p:nvPr/>
          </p:nvSpPr>
          <p:spPr>
            <a:xfrm>
              <a:off x="46600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pl89"/>
            <p:cNvSpPr/>
            <p:nvPr/>
          </p:nvSpPr>
          <p:spPr>
            <a:xfrm>
              <a:off x="471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47724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4828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488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49411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49973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505357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51097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51660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52222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527844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53346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539088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54471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pl103"/>
            <p:cNvSpPr/>
            <p:nvPr/>
          </p:nvSpPr>
          <p:spPr>
            <a:xfrm>
              <a:off x="5503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104"/>
            <p:cNvSpPr/>
            <p:nvPr/>
          </p:nvSpPr>
          <p:spPr>
            <a:xfrm>
              <a:off x="55595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56157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pl106"/>
            <p:cNvSpPr/>
            <p:nvPr/>
          </p:nvSpPr>
          <p:spPr>
            <a:xfrm>
              <a:off x="56719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107"/>
            <p:cNvSpPr/>
            <p:nvPr/>
          </p:nvSpPr>
          <p:spPr>
            <a:xfrm>
              <a:off x="57281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" name="pl108"/>
            <p:cNvSpPr/>
            <p:nvPr/>
          </p:nvSpPr>
          <p:spPr>
            <a:xfrm>
              <a:off x="57844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pl109"/>
            <p:cNvSpPr/>
            <p:nvPr/>
          </p:nvSpPr>
          <p:spPr>
            <a:xfrm>
              <a:off x="584062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110"/>
            <p:cNvSpPr/>
            <p:nvPr/>
          </p:nvSpPr>
          <p:spPr>
            <a:xfrm>
              <a:off x="58968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" name="pl111"/>
            <p:cNvSpPr/>
            <p:nvPr/>
          </p:nvSpPr>
          <p:spPr>
            <a:xfrm>
              <a:off x="59530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" name="pl112"/>
            <p:cNvSpPr/>
            <p:nvPr/>
          </p:nvSpPr>
          <p:spPr>
            <a:xfrm>
              <a:off x="60092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" name="pl113"/>
            <p:cNvSpPr/>
            <p:nvPr/>
          </p:nvSpPr>
          <p:spPr>
            <a:xfrm>
              <a:off x="606549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" name="pl114"/>
            <p:cNvSpPr/>
            <p:nvPr/>
          </p:nvSpPr>
          <p:spPr>
            <a:xfrm>
              <a:off x="61217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" name="pl115"/>
            <p:cNvSpPr/>
            <p:nvPr/>
          </p:nvSpPr>
          <p:spPr>
            <a:xfrm>
              <a:off x="6177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" name="pl116"/>
            <p:cNvSpPr/>
            <p:nvPr/>
          </p:nvSpPr>
          <p:spPr>
            <a:xfrm>
              <a:off x="62341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" name="pl117"/>
            <p:cNvSpPr/>
            <p:nvPr/>
          </p:nvSpPr>
          <p:spPr>
            <a:xfrm>
              <a:off x="62903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" name="pl118"/>
            <p:cNvSpPr/>
            <p:nvPr/>
          </p:nvSpPr>
          <p:spPr>
            <a:xfrm>
              <a:off x="63465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" name="pl119"/>
            <p:cNvSpPr/>
            <p:nvPr/>
          </p:nvSpPr>
          <p:spPr>
            <a:xfrm>
              <a:off x="64027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" name="pl120"/>
            <p:cNvSpPr/>
            <p:nvPr/>
          </p:nvSpPr>
          <p:spPr>
            <a:xfrm>
              <a:off x="6459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" name="pl121"/>
            <p:cNvSpPr/>
            <p:nvPr/>
          </p:nvSpPr>
          <p:spPr>
            <a:xfrm>
              <a:off x="65152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" name="pl122"/>
            <p:cNvSpPr/>
            <p:nvPr/>
          </p:nvSpPr>
          <p:spPr>
            <a:xfrm>
              <a:off x="65714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" name="pl123"/>
            <p:cNvSpPr/>
            <p:nvPr/>
          </p:nvSpPr>
          <p:spPr>
            <a:xfrm>
              <a:off x="66276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" name="pl124"/>
            <p:cNvSpPr/>
            <p:nvPr/>
          </p:nvSpPr>
          <p:spPr>
            <a:xfrm>
              <a:off x="668388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" name="pl125"/>
            <p:cNvSpPr/>
            <p:nvPr/>
          </p:nvSpPr>
          <p:spPr>
            <a:xfrm>
              <a:off x="67401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" name="pl126"/>
            <p:cNvSpPr/>
            <p:nvPr/>
          </p:nvSpPr>
          <p:spPr>
            <a:xfrm>
              <a:off x="67963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" name="pl127"/>
            <p:cNvSpPr/>
            <p:nvPr/>
          </p:nvSpPr>
          <p:spPr>
            <a:xfrm>
              <a:off x="6852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" name="pl128"/>
            <p:cNvSpPr/>
            <p:nvPr/>
          </p:nvSpPr>
          <p:spPr>
            <a:xfrm>
              <a:off x="690875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" name="pl129"/>
            <p:cNvSpPr/>
            <p:nvPr/>
          </p:nvSpPr>
          <p:spPr>
            <a:xfrm>
              <a:off x="69649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" name="pl130"/>
            <p:cNvSpPr/>
            <p:nvPr/>
          </p:nvSpPr>
          <p:spPr>
            <a:xfrm>
              <a:off x="70211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1" name="pl131"/>
            <p:cNvSpPr/>
            <p:nvPr/>
          </p:nvSpPr>
          <p:spPr>
            <a:xfrm>
              <a:off x="70774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2" name="pl132"/>
            <p:cNvSpPr/>
            <p:nvPr/>
          </p:nvSpPr>
          <p:spPr>
            <a:xfrm>
              <a:off x="713362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3" name="pl133"/>
            <p:cNvSpPr/>
            <p:nvPr/>
          </p:nvSpPr>
          <p:spPr>
            <a:xfrm>
              <a:off x="71898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4" name="pl134"/>
            <p:cNvSpPr/>
            <p:nvPr/>
          </p:nvSpPr>
          <p:spPr>
            <a:xfrm>
              <a:off x="7246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" name="pl135"/>
            <p:cNvSpPr/>
            <p:nvPr/>
          </p:nvSpPr>
          <p:spPr>
            <a:xfrm>
              <a:off x="73022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6" name="pl136"/>
            <p:cNvSpPr/>
            <p:nvPr/>
          </p:nvSpPr>
          <p:spPr>
            <a:xfrm>
              <a:off x="735849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7" name="pl137"/>
            <p:cNvSpPr/>
            <p:nvPr/>
          </p:nvSpPr>
          <p:spPr>
            <a:xfrm>
              <a:off x="74147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" name="pl138"/>
            <p:cNvSpPr/>
            <p:nvPr/>
          </p:nvSpPr>
          <p:spPr>
            <a:xfrm>
              <a:off x="74709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9" name="pl139"/>
            <p:cNvSpPr/>
            <p:nvPr/>
          </p:nvSpPr>
          <p:spPr>
            <a:xfrm>
              <a:off x="75271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0" name="pl140"/>
            <p:cNvSpPr/>
            <p:nvPr/>
          </p:nvSpPr>
          <p:spPr>
            <a:xfrm>
              <a:off x="75833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1" name="pl141"/>
            <p:cNvSpPr/>
            <p:nvPr/>
          </p:nvSpPr>
          <p:spPr>
            <a:xfrm>
              <a:off x="76395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2" name="pl142"/>
            <p:cNvSpPr/>
            <p:nvPr/>
          </p:nvSpPr>
          <p:spPr>
            <a:xfrm>
              <a:off x="769580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" name="pl143"/>
            <p:cNvSpPr/>
            <p:nvPr/>
          </p:nvSpPr>
          <p:spPr>
            <a:xfrm>
              <a:off x="77520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4" name="pl144"/>
            <p:cNvSpPr/>
            <p:nvPr/>
          </p:nvSpPr>
          <p:spPr>
            <a:xfrm>
              <a:off x="78082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5" name="pl145"/>
            <p:cNvSpPr/>
            <p:nvPr/>
          </p:nvSpPr>
          <p:spPr>
            <a:xfrm>
              <a:off x="7864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6" name="pl146"/>
            <p:cNvSpPr/>
            <p:nvPr/>
          </p:nvSpPr>
          <p:spPr>
            <a:xfrm>
              <a:off x="79206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7" name="pl147"/>
            <p:cNvSpPr/>
            <p:nvPr/>
          </p:nvSpPr>
          <p:spPr>
            <a:xfrm>
              <a:off x="79768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8" name="pl148"/>
            <p:cNvSpPr/>
            <p:nvPr/>
          </p:nvSpPr>
          <p:spPr>
            <a:xfrm>
              <a:off x="8033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9" name="pl149"/>
            <p:cNvSpPr/>
            <p:nvPr/>
          </p:nvSpPr>
          <p:spPr>
            <a:xfrm>
              <a:off x="80893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0" name="pl150"/>
            <p:cNvSpPr/>
            <p:nvPr/>
          </p:nvSpPr>
          <p:spPr>
            <a:xfrm>
              <a:off x="81455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1" name="pl151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2" name="pl152"/>
            <p:cNvSpPr/>
            <p:nvPr/>
          </p:nvSpPr>
          <p:spPr>
            <a:xfrm>
              <a:off x="82579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3" name="pl153"/>
            <p:cNvSpPr/>
            <p:nvPr/>
          </p:nvSpPr>
          <p:spPr>
            <a:xfrm>
              <a:off x="83141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4" name="pl154"/>
            <p:cNvSpPr/>
            <p:nvPr/>
          </p:nvSpPr>
          <p:spPr>
            <a:xfrm>
              <a:off x="83704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5" name="pl155"/>
            <p:cNvSpPr/>
            <p:nvPr/>
          </p:nvSpPr>
          <p:spPr>
            <a:xfrm>
              <a:off x="842662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6" name="pl156"/>
            <p:cNvSpPr/>
            <p:nvPr/>
          </p:nvSpPr>
          <p:spPr>
            <a:xfrm>
              <a:off x="84828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7" name="pl157"/>
            <p:cNvSpPr/>
            <p:nvPr/>
          </p:nvSpPr>
          <p:spPr>
            <a:xfrm>
              <a:off x="85390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8" name="pl158"/>
            <p:cNvSpPr/>
            <p:nvPr/>
          </p:nvSpPr>
          <p:spPr>
            <a:xfrm>
              <a:off x="85952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9" name="pl159"/>
            <p:cNvSpPr/>
            <p:nvPr/>
          </p:nvSpPr>
          <p:spPr>
            <a:xfrm>
              <a:off x="865149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0" name="pl160"/>
            <p:cNvSpPr/>
            <p:nvPr/>
          </p:nvSpPr>
          <p:spPr>
            <a:xfrm>
              <a:off x="87077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1" name="pl161"/>
            <p:cNvSpPr/>
            <p:nvPr/>
          </p:nvSpPr>
          <p:spPr>
            <a:xfrm>
              <a:off x="87639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2" name="pl162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3" name="pl163"/>
            <p:cNvSpPr/>
            <p:nvPr/>
          </p:nvSpPr>
          <p:spPr>
            <a:xfrm>
              <a:off x="781050" y="5319710"/>
              <a:ext cx="7420707" cy="0"/>
            </a:xfrm>
            <a:custGeom>
              <a:avLst/>
              <a:gdLst/>
              <a:ahLst/>
              <a:cxnLst/>
              <a:rect l="0" t="0" r="0" b="0"/>
              <a:pathLst>
                <a:path w="7420707">
                  <a:moveTo>
                    <a:pt x="0" y="0"/>
                  </a:moveTo>
                  <a:lnTo>
                    <a:pt x="7420707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4" name="pl164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5" name="pl165"/>
            <p:cNvSpPr/>
            <p:nvPr/>
          </p:nvSpPr>
          <p:spPr>
            <a:xfrm>
              <a:off x="14556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6" name="pl166"/>
            <p:cNvSpPr/>
            <p:nvPr/>
          </p:nvSpPr>
          <p:spPr>
            <a:xfrm>
              <a:off x="21302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7" name="pl167"/>
            <p:cNvSpPr/>
            <p:nvPr/>
          </p:nvSpPr>
          <p:spPr>
            <a:xfrm>
              <a:off x="28048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8" name="pl168"/>
            <p:cNvSpPr/>
            <p:nvPr/>
          </p:nvSpPr>
          <p:spPr>
            <a:xfrm>
              <a:off x="34794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9" name="pl169"/>
            <p:cNvSpPr/>
            <p:nvPr/>
          </p:nvSpPr>
          <p:spPr>
            <a:xfrm>
              <a:off x="41540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0" name="pl170"/>
            <p:cNvSpPr/>
            <p:nvPr/>
          </p:nvSpPr>
          <p:spPr>
            <a:xfrm>
              <a:off x="4828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1" name="pl171"/>
            <p:cNvSpPr/>
            <p:nvPr/>
          </p:nvSpPr>
          <p:spPr>
            <a:xfrm>
              <a:off x="5503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2" name="pl172"/>
            <p:cNvSpPr/>
            <p:nvPr/>
          </p:nvSpPr>
          <p:spPr>
            <a:xfrm>
              <a:off x="6177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3" name="pl173"/>
            <p:cNvSpPr/>
            <p:nvPr/>
          </p:nvSpPr>
          <p:spPr>
            <a:xfrm>
              <a:off x="6852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" name="pl174"/>
            <p:cNvSpPr/>
            <p:nvPr/>
          </p:nvSpPr>
          <p:spPr>
            <a:xfrm>
              <a:off x="75271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5" name="pl175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6" name="tx176"/>
            <p:cNvSpPr/>
            <p:nvPr/>
          </p:nvSpPr>
          <p:spPr>
            <a:xfrm>
              <a:off x="10018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177" name="tx177"/>
            <p:cNvSpPr/>
            <p:nvPr/>
          </p:nvSpPr>
          <p:spPr>
            <a:xfrm>
              <a:off x="167645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178" name="tx178"/>
            <p:cNvSpPr/>
            <p:nvPr/>
          </p:nvSpPr>
          <p:spPr>
            <a:xfrm>
              <a:off x="235106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179" name="tx179"/>
            <p:cNvSpPr/>
            <p:nvPr/>
          </p:nvSpPr>
          <p:spPr>
            <a:xfrm>
              <a:off x="302567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180" name="tx180"/>
            <p:cNvSpPr/>
            <p:nvPr/>
          </p:nvSpPr>
          <p:spPr>
            <a:xfrm>
              <a:off x="370028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181" name="tx181"/>
            <p:cNvSpPr/>
            <p:nvPr/>
          </p:nvSpPr>
          <p:spPr>
            <a:xfrm>
              <a:off x="437489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182" name="tx182"/>
            <p:cNvSpPr/>
            <p:nvPr/>
          </p:nvSpPr>
          <p:spPr>
            <a:xfrm>
              <a:off x="504950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183" name="tx183"/>
            <p:cNvSpPr/>
            <p:nvPr/>
          </p:nvSpPr>
          <p:spPr>
            <a:xfrm>
              <a:off x="572411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184" name="tx184"/>
            <p:cNvSpPr/>
            <p:nvPr/>
          </p:nvSpPr>
          <p:spPr>
            <a:xfrm>
              <a:off x="63987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185" name="tx185"/>
            <p:cNvSpPr/>
            <p:nvPr/>
          </p:nvSpPr>
          <p:spPr>
            <a:xfrm>
              <a:off x="707333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186" name="tx186"/>
            <p:cNvSpPr/>
            <p:nvPr/>
          </p:nvSpPr>
          <p:spPr>
            <a:xfrm>
              <a:off x="774794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187" name="tx187"/>
            <p:cNvSpPr/>
            <p:nvPr/>
          </p:nvSpPr>
          <p:spPr>
            <a:xfrm>
              <a:off x="842255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188" name="pl188"/>
            <p:cNvSpPr/>
            <p:nvPr/>
          </p:nvSpPr>
          <p:spPr>
            <a:xfrm>
              <a:off x="781050" y="5299283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9" name="pl189"/>
            <p:cNvSpPr/>
            <p:nvPr/>
          </p:nvSpPr>
          <p:spPr>
            <a:xfrm>
              <a:off x="781050" y="4584065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0" name="pl190"/>
            <p:cNvSpPr/>
            <p:nvPr/>
          </p:nvSpPr>
          <p:spPr>
            <a:xfrm>
              <a:off x="781050" y="386884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1" name="pl191"/>
            <p:cNvSpPr/>
            <p:nvPr/>
          </p:nvSpPr>
          <p:spPr>
            <a:xfrm>
              <a:off x="781050" y="315363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2" name="pl192"/>
            <p:cNvSpPr/>
            <p:nvPr/>
          </p:nvSpPr>
          <p:spPr>
            <a:xfrm>
              <a:off x="781050" y="2438413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3" name="tx193"/>
            <p:cNvSpPr/>
            <p:nvPr/>
          </p:nvSpPr>
          <p:spPr>
            <a:xfrm>
              <a:off x="781050" y="2020936"/>
              <a:ext cx="357210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</a:t>
              </a:r>
            </a:p>
          </p:txBody>
        </p:sp>
        <p:sp>
          <p:nvSpPr>
            <p:cNvPr id="194" name="pl194"/>
            <p:cNvSpPr/>
            <p:nvPr/>
          </p:nvSpPr>
          <p:spPr>
            <a:xfrm>
              <a:off x="3767662" y="5815352"/>
              <a:ext cx="251459" cy="0"/>
            </a:xfrm>
            <a:custGeom>
              <a:avLst/>
              <a:gdLst/>
              <a:ahLst/>
              <a:cxnLst/>
              <a:rect l="0" t="0" r="0" b="0"/>
              <a:pathLst>
                <a:path w="251459">
                  <a:moveTo>
                    <a:pt x="0" y="0"/>
                  </a:moveTo>
                  <a:lnTo>
                    <a:pt x="251459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5" name="pl195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6" name="tx196"/>
            <p:cNvSpPr/>
            <p:nvPr/>
          </p:nvSpPr>
          <p:spPr>
            <a:xfrm>
              <a:off x="4144852" y="5734091"/>
              <a:ext cx="489086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original </a:t>
              </a:r>
            </a:p>
          </p:txBody>
        </p:sp>
        <p:sp>
          <p:nvSpPr>
            <p:cNvPr id="197" name="tx197"/>
            <p:cNvSpPr/>
            <p:nvPr/>
          </p:nvSpPr>
          <p:spPr>
            <a:xfrm>
              <a:off x="5272087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Eink</a:t>
            </a:r>
            <a:r>
              <a:rPr lang="de-DE" dirty="0" smtClean="0"/>
              <a:t>ä</a:t>
            </a:r>
            <a:r>
              <a:rPr dirty="0" smtClean="0"/>
              <a:t>ufe </a:t>
            </a:r>
            <a:r>
              <a:rPr dirty="0"/>
              <a:t>der Firmen: Erwartungen</a:t>
            </a:r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03" name="pl4"/>
            <p:cNvSpPr/>
            <p:nvPr/>
          </p:nvSpPr>
          <p:spPr>
            <a:xfrm>
              <a:off x="781050" y="2278204"/>
              <a:ext cx="7868055" cy="2924524"/>
            </a:xfrm>
            <a:custGeom>
              <a:avLst/>
              <a:gdLst/>
              <a:ahLst/>
              <a:cxnLst/>
              <a:rect l="0" t="0" r="0" b="0"/>
              <a:pathLst>
                <a:path w="7868055" h="2924524">
                  <a:moveTo>
                    <a:pt x="0" y="1273706"/>
                  </a:moveTo>
                  <a:lnTo>
                    <a:pt x="171044" y="1054245"/>
                  </a:lnTo>
                  <a:lnTo>
                    <a:pt x="342089" y="822978"/>
                  </a:lnTo>
                  <a:lnTo>
                    <a:pt x="513134" y="910484"/>
                  </a:lnTo>
                  <a:lnTo>
                    <a:pt x="684178" y="780613"/>
                  </a:lnTo>
                  <a:lnTo>
                    <a:pt x="855223" y="1326488"/>
                  </a:lnTo>
                  <a:lnTo>
                    <a:pt x="1026268" y="1245926"/>
                  </a:lnTo>
                  <a:lnTo>
                    <a:pt x="1197312" y="0"/>
                  </a:lnTo>
                  <a:lnTo>
                    <a:pt x="1368357" y="1291068"/>
                  </a:lnTo>
                  <a:lnTo>
                    <a:pt x="1539402" y="438227"/>
                  </a:lnTo>
                  <a:lnTo>
                    <a:pt x="1710446" y="853536"/>
                  </a:lnTo>
                  <a:lnTo>
                    <a:pt x="1881491" y="955626"/>
                  </a:lnTo>
                  <a:lnTo>
                    <a:pt x="2052536" y="2487685"/>
                  </a:lnTo>
                  <a:lnTo>
                    <a:pt x="2223580" y="2656448"/>
                  </a:lnTo>
                  <a:lnTo>
                    <a:pt x="2394625" y="2609222"/>
                  </a:lnTo>
                  <a:lnTo>
                    <a:pt x="2565670" y="1884168"/>
                  </a:lnTo>
                  <a:lnTo>
                    <a:pt x="2736714" y="1933477"/>
                  </a:lnTo>
                  <a:lnTo>
                    <a:pt x="2907759" y="1751519"/>
                  </a:lnTo>
                  <a:lnTo>
                    <a:pt x="3078804" y="1313987"/>
                  </a:lnTo>
                  <a:lnTo>
                    <a:pt x="3249848" y="1350100"/>
                  </a:lnTo>
                  <a:lnTo>
                    <a:pt x="3420893" y="857703"/>
                  </a:lnTo>
                  <a:lnTo>
                    <a:pt x="3591938" y="1571645"/>
                  </a:lnTo>
                  <a:lnTo>
                    <a:pt x="3762982" y="2080016"/>
                  </a:lnTo>
                  <a:lnTo>
                    <a:pt x="3934027" y="2924524"/>
                  </a:lnTo>
                  <a:lnTo>
                    <a:pt x="4105072" y="2556441"/>
                  </a:lnTo>
                  <a:lnTo>
                    <a:pt x="4276117" y="1979314"/>
                  </a:lnTo>
                  <a:lnTo>
                    <a:pt x="4447161" y="1816107"/>
                  </a:lnTo>
                  <a:lnTo>
                    <a:pt x="4618206" y="1986259"/>
                  </a:lnTo>
                  <a:lnTo>
                    <a:pt x="4789251" y="1957785"/>
                  </a:lnTo>
                  <a:lnTo>
                    <a:pt x="4960295" y="2089045"/>
                  </a:lnTo>
                  <a:lnTo>
                    <a:pt x="5131340" y="1944589"/>
                  </a:lnTo>
                  <a:lnTo>
                    <a:pt x="5302385" y="1717489"/>
                  </a:lnTo>
                  <a:lnTo>
                    <a:pt x="5473429" y="1475110"/>
                  </a:lnTo>
                  <a:lnTo>
                    <a:pt x="5644474" y="1104249"/>
                  </a:lnTo>
                  <a:lnTo>
                    <a:pt x="5815519" y="1245231"/>
                  </a:lnTo>
                  <a:lnTo>
                    <a:pt x="5986563" y="1179949"/>
                  </a:lnTo>
                  <a:lnTo>
                    <a:pt x="6157608" y="1220924"/>
                  </a:lnTo>
                  <a:lnTo>
                    <a:pt x="6328653" y="2541856"/>
                  </a:lnTo>
                  <a:lnTo>
                    <a:pt x="6499697" y="2189746"/>
                  </a:lnTo>
                  <a:lnTo>
                    <a:pt x="6670742" y="1989037"/>
                  </a:lnTo>
                  <a:lnTo>
                    <a:pt x="6841787" y="2107101"/>
                  </a:lnTo>
                  <a:lnTo>
                    <a:pt x="7012831" y="1867500"/>
                  </a:lnTo>
                  <a:lnTo>
                    <a:pt x="7183876" y="2110574"/>
                  </a:lnTo>
                  <a:lnTo>
                    <a:pt x="7354921" y="1923754"/>
                  </a:lnTo>
                  <a:lnTo>
                    <a:pt x="7525965" y="1982092"/>
                  </a:lnTo>
                  <a:lnTo>
                    <a:pt x="7697010" y="2093212"/>
                  </a:lnTo>
                  <a:lnTo>
                    <a:pt x="7868055" y="1986259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5"/>
            <p:cNvSpPr/>
            <p:nvPr/>
          </p:nvSpPr>
          <p:spPr>
            <a:xfrm>
              <a:off x="781050" y="2800466"/>
              <a:ext cx="7868055" cy="2239056"/>
            </a:xfrm>
            <a:custGeom>
              <a:avLst/>
              <a:gdLst/>
              <a:ahLst/>
              <a:cxnLst/>
              <a:rect l="0" t="0" r="0" b="0"/>
              <a:pathLst>
                <a:path w="7868055" h="2239056">
                  <a:moveTo>
                    <a:pt x="0" y="713247"/>
                  </a:moveTo>
                  <a:lnTo>
                    <a:pt x="171044" y="531289"/>
                  </a:lnTo>
                  <a:lnTo>
                    <a:pt x="342089" y="364610"/>
                  </a:lnTo>
                  <a:lnTo>
                    <a:pt x="513134" y="283354"/>
                  </a:lnTo>
                  <a:lnTo>
                    <a:pt x="684178" y="419475"/>
                  </a:lnTo>
                  <a:lnTo>
                    <a:pt x="855223" y="686162"/>
                  </a:lnTo>
                  <a:lnTo>
                    <a:pt x="1026268" y="712553"/>
                  </a:lnTo>
                  <a:lnTo>
                    <a:pt x="1197312" y="359749"/>
                  </a:lnTo>
                  <a:lnTo>
                    <a:pt x="1368357" y="28474"/>
                  </a:lnTo>
                  <a:lnTo>
                    <a:pt x="1539402" y="0"/>
                  </a:lnTo>
                  <a:lnTo>
                    <a:pt x="1710446" y="190986"/>
                  </a:lnTo>
                  <a:lnTo>
                    <a:pt x="1881491" y="866036"/>
                  </a:lnTo>
                  <a:lnTo>
                    <a:pt x="2052536" y="1728601"/>
                  </a:lnTo>
                  <a:lnTo>
                    <a:pt x="2223580" y="2239056"/>
                  </a:lnTo>
                  <a:lnTo>
                    <a:pt x="2394625" y="1945978"/>
                  </a:lnTo>
                  <a:lnTo>
                    <a:pt x="2565670" y="1542476"/>
                  </a:lnTo>
                  <a:lnTo>
                    <a:pt x="2736714" y="1339683"/>
                  </a:lnTo>
                  <a:lnTo>
                    <a:pt x="2907759" y="1173698"/>
                  </a:lnTo>
                  <a:lnTo>
                    <a:pt x="3078804" y="909790"/>
                  </a:lnTo>
                  <a:lnTo>
                    <a:pt x="3249848" y="663244"/>
                  </a:lnTo>
                  <a:lnTo>
                    <a:pt x="3420893" y="635464"/>
                  </a:lnTo>
                  <a:lnTo>
                    <a:pt x="3591938" y="952154"/>
                  </a:lnTo>
                  <a:lnTo>
                    <a:pt x="3762982" y="1661235"/>
                  </a:lnTo>
                  <a:lnTo>
                    <a:pt x="3934027" y="2137659"/>
                  </a:lnTo>
                  <a:lnTo>
                    <a:pt x="4105072" y="2021678"/>
                  </a:lnTo>
                  <a:lnTo>
                    <a:pt x="4276117" y="1518863"/>
                  </a:lnTo>
                  <a:lnTo>
                    <a:pt x="4447161" y="1327182"/>
                  </a:lnTo>
                  <a:lnTo>
                    <a:pt x="4618206" y="1398715"/>
                  </a:lnTo>
                  <a:lnTo>
                    <a:pt x="4789251" y="1493861"/>
                  </a:lnTo>
                  <a:lnTo>
                    <a:pt x="4960295" y="1520946"/>
                  </a:lnTo>
                  <a:lnTo>
                    <a:pt x="5131340" y="1431356"/>
                  </a:lnTo>
                  <a:lnTo>
                    <a:pt x="5302385" y="1208423"/>
                  </a:lnTo>
                  <a:lnTo>
                    <a:pt x="5473429" y="897289"/>
                  </a:lnTo>
                  <a:lnTo>
                    <a:pt x="5644474" y="681995"/>
                  </a:lnTo>
                  <a:lnTo>
                    <a:pt x="5815519" y="621574"/>
                  </a:lnTo>
                  <a:lnTo>
                    <a:pt x="5986563" y="731304"/>
                  </a:lnTo>
                  <a:lnTo>
                    <a:pt x="6157608" y="1055634"/>
                  </a:lnTo>
                  <a:lnTo>
                    <a:pt x="6328653" y="1504973"/>
                  </a:lnTo>
                  <a:lnTo>
                    <a:pt x="6499697" y="1624426"/>
                  </a:lnTo>
                  <a:lnTo>
                    <a:pt x="6670742" y="1564005"/>
                  </a:lnTo>
                  <a:lnTo>
                    <a:pt x="6841787" y="1473721"/>
                  </a:lnTo>
                  <a:lnTo>
                    <a:pt x="7012831" y="1473721"/>
                  </a:lnTo>
                  <a:lnTo>
                    <a:pt x="7183876" y="1471637"/>
                  </a:lnTo>
                  <a:lnTo>
                    <a:pt x="7354921" y="1465387"/>
                  </a:lnTo>
                  <a:lnTo>
                    <a:pt x="7525965" y="1466081"/>
                  </a:lnTo>
                  <a:lnTo>
                    <a:pt x="7697010" y="1500112"/>
                  </a:lnTo>
                  <a:lnTo>
                    <a:pt x="7868055" y="159873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350432"/>
              <a:ext cx="0" cy="2777985"/>
            </a:xfrm>
            <a:custGeom>
              <a:avLst/>
              <a:gdLst/>
              <a:ahLst/>
              <a:cxnLst/>
              <a:rect l="0" t="0" r="0" b="0"/>
              <a:pathLst>
                <a:path h="2777985">
                  <a:moveTo>
                    <a:pt x="0" y="2777985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512841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43392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739425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04492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235043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tx13"/>
            <p:cNvSpPr/>
            <p:nvPr/>
          </p:nvSpPr>
          <p:spPr>
            <a:xfrm>
              <a:off x="462009" y="5090020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4" name="tx14"/>
            <p:cNvSpPr/>
            <p:nvPr/>
          </p:nvSpPr>
          <p:spPr>
            <a:xfrm>
              <a:off x="462009" y="4395523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-10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555155" y="3701027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96900" y="3006531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496900" y="2312034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8" name="pl18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pl19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tx80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81" name="tx81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82" name="tx82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83" name="tx83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84" name="tx84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85" name="tx85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87" name="tx87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88" name="tx88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89" name="tx89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90" name="tx90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91" name="tx91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92" name="pl92"/>
            <p:cNvSpPr/>
            <p:nvPr/>
          </p:nvSpPr>
          <p:spPr>
            <a:xfrm>
              <a:off x="781050" y="5128417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781050" y="443392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781050" y="3739425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781050" y="304492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781050" y="235043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tx97"/>
            <p:cNvSpPr/>
            <p:nvPr/>
          </p:nvSpPr>
          <p:spPr>
            <a:xfrm>
              <a:off x="781050" y="2020936"/>
              <a:ext cx="357210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</a:t>
              </a:r>
            </a:p>
          </p:txBody>
        </p:sp>
        <p:sp>
          <p:nvSpPr>
            <p:cNvPr id="98" name="pl98"/>
            <p:cNvSpPr/>
            <p:nvPr/>
          </p:nvSpPr>
          <p:spPr>
            <a:xfrm>
              <a:off x="3413665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tx100"/>
            <p:cNvSpPr/>
            <p:nvPr/>
          </p:nvSpPr>
          <p:spPr>
            <a:xfrm>
              <a:off x="3790855" y="5734091"/>
              <a:ext cx="978311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saisonbereinigt </a:t>
              </a:r>
            </a:p>
          </p:txBody>
        </p:sp>
        <p:sp>
          <p:nvSpPr>
            <p:cNvPr id="101" name="tx101"/>
            <p:cNvSpPr/>
            <p:nvPr/>
          </p:nvSpPr>
          <p:spPr>
            <a:xfrm>
              <a:off x="5272087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Prices</a:t>
            </a:r>
            <a:r>
              <a:rPr dirty="0" smtClean="0"/>
              <a:t>: </a:t>
            </a:r>
            <a:r>
              <a:rPr lang="de-DE" dirty="0" err="1" smtClean="0"/>
              <a:t>Expectations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202" name="pl4"/>
            <p:cNvSpPr/>
            <p:nvPr/>
          </p:nvSpPr>
          <p:spPr>
            <a:xfrm>
              <a:off x="3367054" y="2278204"/>
              <a:ext cx="5172008" cy="2924524"/>
            </a:xfrm>
            <a:custGeom>
              <a:avLst/>
              <a:gdLst/>
              <a:ahLst/>
              <a:cxnLst/>
              <a:rect l="0" t="0" r="0" b="0"/>
              <a:pathLst>
                <a:path w="5172008" h="2924524">
                  <a:moveTo>
                    <a:pt x="0" y="254401"/>
                  </a:moveTo>
                  <a:lnTo>
                    <a:pt x="56217" y="501127"/>
                  </a:lnTo>
                  <a:lnTo>
                    <a:pt x="112434" y="447396"/>
                  </a:lnTo>
                  <a:lnTo>
                    <a:pt x="168652" y="645325"/>
                  </a:lnTo>
                  <a:lnTo>
                    <a:pt x="224869" y="666708"/>
                  </a:lnTo>
                  <a:lnTo>
                    <a:pt x="281087" y="513189"/>
                  </a:lnTo>
                  <a:lnTo>
                    <a:pt x="337304" y="511544"/>
                  </a:lnTo>
                  <a:lnTo>
                    <a:pt x="393522" y="540055"/>
                  </a:lnTo>
                  <a:lnTo>
                    <a:pt x="449739" y="405726"/>
                  </a:lnTo>
                  <a:lnTo>
                    <a:pt x="505957" y="385988"/>
                  </a:lnTo>
                  <a:lnTo>
                    <a:pt x="562174" y="417240"/>
                  </a:lnTo>
                  <a:lnTo>
                    <a:pt x="618392" y="382699"/>
                  </a:lnTo>
                  <a:lnTo>
                    <a:pt x="674609" y="310874"/>
                  </a:lnTo>
                  <a:lnTo>
                    <a:pt x="730827" y="0"/>
                  </a:lnTo>
                  <a:lnTo>
                    <a:pt x="787044" y="313067"/>
                  </a:lnTo>
                  <a:lnTo>
                    <a:pt x="843262" y="576241"/>
                  </a:lnTo>
                  <a:lnTo>
                    <a:pt x="899479" y="415047"/>
                  </a:lnTo>
                  <a:lnTo>
                    <a:pt x="955697" y="441913"/>
                  </a:lnTo>
                  <a:lnTo>
                    <a:pt x="1011914" y="439172"/>
                  </a:lnTo>
                  <a:lnTo>
                    <a:pt x="1068132" y="679318"/>
                  </a:lnTo>
                  <a:lnTo>
                    <a:pt x="1124349" y="740177"/>
                  </a:lnTo>
                  <a:lnTo>
                    <a:pt x="1180567" y="1228694"/>
                  </a:lnTo>
                  <a:lnTo>
                    <a:pt x="1236784" y="1801098"/>
                  </a:lnTo>
                  <a:lnTo>
                    <a:pt x="1293002" y="1490772"/>
                  </a:lnTo>
                  <a:lnTo>
                    <a:pt x="1349219" y="1252270"/>
                  </a:lnTo>
                  <a:lnTo>
                    <a:pt x="1405437" y="1211698"/>
                  </a:lnTo>
                  <a:lnTo>
                    <a:pt x="1461654" y="1201280"/>
                  </a:lnTo>
                  <a:lnTo>
                    <a:pt x="1517872" y="1015414"/>
                  </a:lnTo>
                  <a:lnTo>
                    <a:pt x="1574089" y="1041731"/>
                  </a:lnTo>
                  <a:lnTo>
                    <a:pt x="1630306" y="1103138"/>
                  </a:lnTo>
                  <a:lnTo>
                    <a:pt x="1686524" y="1000062"/>
                  </a:lnTo>
                  <a:lnTo>
                    <a:pt x="1742741" y="879440"/>
                  </a:lnTo>
                  <a:lnTo>
                    <a:pt x="1798959" y="734146"/>
                  </a:lnTo>
                  <a:lnTo>
                    <a:pt x="1855176" y="596528"/>
                  </a:lnTo>
                  <a:lnTo>
                    <a:pt x="1911394" y="567469"/>
                  </a:lnTo>
                  <a:lnTo>
                    <a:pt x="1967611" y="508255"/>
                  </a:lnTo>
                  <a:lnTo>
                    <a:pt x="2023829" y="528541"/>
                  </a:lnTo>
                  <a:lnTo>
                    <a:pt x="2080046" y="487420"/>
                  </a:lnTo>
                  <a:lnTo>
                    <a:pt x="2136264" y="427109"/>
                  </a:lnTo>
                  <a:lnTo>
                    <a:pt x="2192481" y="309778"/>
                  </a:lnTo>
                  <a:lnTo>
                    <a:pt x="2248699" y="229729"/>
                  </a:lnTo>
                  <a:lnTo>
                    <a:pt x="2304916" y="437527"/>
                  </a:lnTo>
                  <a:lnTo>
                    <a:pt x="2361134" y="471520"/>
                  </a:lnTo>
                  <a:lnTo>
                    <a:pt x="2417351" y="310326"/>
                  </a:lnTo>
                  <a:lnTo>
                    <a:pt x="2473569" y="286750"/>
                  </a:lnTo>
                  <a:lnTo>
                    <a:pt x="2529786" y="147487"/>
                  </a:lnTo>
                  <a:lnTo>
                    <a:pt x="2586004" y="190253"/>
                  </a:lnTo>
                  <a:lnTo>
                    <a:pt x="2642221" y="119524"/>
                  </a:lnTo>
                  <a:lnTo>
                    <a:pt x="2698439" y="305940"/>
                  </a:lnTo>
                  <a:lnTo>
                    <a:pt x="2754656" y="220408"/>
                  </a:lnTo>
                  <a:lnTo>
                    <a:pt x="2810874" y="255498"/>
                  </a:lnTo>
                  <a:lnTo>
                    <a:pt x="2867091" y="203411"/>
                  </a:lnTo>
                  <a:lnTo>
                    <a:pt x="2923309" y="270301"/>
                  </a:lnTo>
                  <a:lnTo>
                    <a:pt x="2979526" y="133231"/>
                  </a:lnTo>
                  <a:lnTo>
                    <a:pt x="3035744" y="331160"/>
                  </a:lnTo>
                  <a:lnTo>
                    <a:pt x="3091961" y="358026"/>
                  </a:lnTo>
                  <a:lnTo>
                    <a:pt x="3148179" y="514286"/>
                  </a:lnTo>
                  <a:lnTo>
                    <a:pt x="3204396" y="407920"/>
                  </a:lnTo>
                  <a:lnTo>
                    <a:pt x="3260613" y="325129"/>
                  </a:lnTo>
                  <a:lnTo>
                    <a:pt x="3316831" y="350350"/>
                  </a:lnTo>
                  <a:lnTo>
                    <a:pt x="3373048" y="288395"/>
                  </a:lnTo>
                  <a:lnTo>
                    <a:pt x="3429266" y="393116"/>
                  </a:lnTo>
                  <a:lnTo>
                    <a:pt x="3485483" y="482486"/>
                  </a:lnTo>
                  <a:lnTo>
                    <a:pt x="3541701" y="2924524"/>
                  </a:lnTo>
                  <a:lnTo>
                    <a:pt x="3597918" y="2290712"/>
                  </a:lnTo>
                  <a:lnTo>
                    <a:pt x="3654136" y="1922817"/>
                  </a:lnTo>
                  <a:lnTo>
                    <a:pt x="3710353" y="1637163"/>
                  </a:lnTo>
                  <a:lnTo>
                    <a:pt x="3766571" y="1463906"/>
                  </a:lnTo>
                  <a:lnTo>
                    <a:pt x="3822788" y="1189766"/>
                  </a:lnTo>
                  <a:lnTo>
                    <a:pt x="3879006" y="1145904"/>
                  </a:lnTo>
                  <a:lnTo>
                    <a:pt x="3935223" y="938654"/>
                  </a:lnTo>
                  <a:lnTo>
                    <a:pt x="3991441" y="971003"/>
                  </a:lnTo>
                  <a:lnTo>
                    <a:pt x="4047658" y="852026"/>
                  </a:lnTo>
                  <a:lnTo>
                    <a:pt x="4103876" y="866281"/>
                  </a:lnTo>
                  <a:lnTo>
                    <a:pt x="4160093" y="818033"/>
                  </a:lnTo>
                  <a:lnTo>
                    <a:pt x="4216311" y="805971"/>
                  </a:lnTo>
                  <a:lnTo>
                    <a:pt x="4272528" y="719891"/>
                  </a:lnTo>
                  <a:lnTo>
                    <a:pt x="4328746" y="741822"/>
                  </a:lnTo>
                  <a:lnTo>
                    <a:pt x="4384963" y="502772"/>
                  </a:lnTo>
                  <a:lnTo>
                    <a:pt x="4441181" y="642035"/>
                  </a:lnTo>
                  <a:lnTo>
                    <a:pt x="4497398" y="701798"/>
                  </a:lnTo>
                  <a:lnTo>
                    <a:pt x="4553616" y="729760"/>
                  </a:lnTo>
                  <a:lnTo>
                    <a:pt x="4609833" y="692477"/>
                  </a:lnTo>
                  <a:lnTo>
                    <a:pt x="4666051" y="333354"/>
                  </a:lnTo>
                  <a:lnTo>
                    <a:pt x="4722268" y="520865"/>
                  </a:lnTo>
                  <a:lnTo>
                    <a:pt x="4778486" y="242339"/>
                  </a:lnTo>
                  <a:lnTo>
                    <a:pt x="4834703" y="222601"/>
                  </a:lnTo>
                  <a:lnTo>
                    <a:pt x="4890920" y="260432"/>
                  </a:lnTo>
                  <a:lnTo>
                    <a:pt x="4947138" y="405726"/>
                  </a:lnTo>
                  <a:lnTo>
                    <a:pt x="5003355" y="303198"/>
                  </a:lnTo>
                  <a:lnTo>
                    <a:pt x="5059573" y="390375"/>
                  </a:lnTo>
                  <a:lnTo>
                    <a:pt x="5115790" y="327871"/>
                  </a:lnTo>
                  <a:lnTo>
                    <a:pt x="5172008" y="84435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3" name="pl5"/>
            <p:cNvSpPr/>
            <p:nvPr/>
          </p:nvSpPr>
          <p:spPr>
            <a:xfrm>
              <a:off x="3367054" y="2453106"/>
              <a:ext cx="5172008" cy="2263846"/>
            </a:xfrm>
            <a:custGeom>
              <a:avLst/>
              <a:gdLst/>
              <a:ahLst/>
              <a:cxnLst/>
              <a:rect l="0" t="0" r="0" b="0"/>
              <a:pathLst>
                <a:path w="5172008" h="2263846">
                  <a:moveTo>
                    <a:pt x="0" y="213829"/>
                  </a:moveTo>
                  <a:lnTo>
                    <a:pt x="56217" y="276881"/>
                  </a:lnTo>
                  <a:lnTo>
                    <a:pt x="112434" y="333902"/>
                  </a:lnTo>
                  <a:lnTo>
                    <a:pt x="168652" y="377216"/>
                  </a:lnTo>
                  <a:lnTo>
                    <a:pt x="224869" y="400792"/>
                  </a:lnTo>
                  <a:lnTo>
                    <a:pt x="281087" y="395309"/>
                  </a:lnTo>
                  <a:lnTo>
                    <a:pt x="337304" y="363509"/>
                  </a:lnTo>
                  <a:lnTo>
                    <a:pt x="393522" y="318550"/>
                  </a:lnTo>
                  <a:lnTo>
                    <a:pt x="449739" y="275784"/>
                  </a:lnTo>
                  <a:lnTo>
                    <a:pt x="505957" y="234663"/>
                  </a:lnTo>
                  <a:lnTo>
                    <a:pt x="562174" y="201766"/>
                  </a:lnTo>
                  <a:lnTo>
                    <a:pt x="618392" y="176546"/>
                  </a:lnTo>
                  <a:lnTo>
                    <a:pt x="674609" y="165032"/>
                  </a:lnTo>
                  <a:lnTo>
                    <a:pt x="730827" y="166128"/>
                  </a:lnTo>
                  <a:lnTo>
                    <a:pt x="787044" y="174352"/>
                  </a:lnTo>
                  <a:lnTo>
                    <a:pt x="843262" y="188059"/>
                  </a:lnTo>
                  <a:lnTo>
                    <a:pt x="899479" y="221505"/>
                  </a:lnTo>
                  <a:lnTo>
                    <a:pt x="955697" y="288943"/>
                  </a:lnTo>
                  <a:lnTo>
                    <a:pt x="1011914" y="403533"/>
                  </a:lnTo>
                  <a:lnTo>
                    <a:pt x="1068132" y="565824"/>
                  </a:lnTo>
                  <a:lnTo>
                    <a:pt x="1124349" y="754981"/>
                  </a:lnTo>
                  <a:lnTo>
                    <a:pt x="1180567" y="937010"/>
                  </a:lnTo>
                  <a:lnTo>
                    <a:pt x="1236784" y="1072983"/>
                  </a:lnTo>
                  <a:lnTo>
                    <a:pt x="1293002" y="1134390"/>
                  </a:lnTo>
                  <a:lnTo>
                    <a:pt x="1349219" y="1125618"/>
                  </a:lnTo>
                  <a:lnTo>
                    <a:pt x="1405437" y="1074079"/>
                  </a:lnTo>
                  <a:lnTo>
                    <a:pt x="1461654" y="1012124"/>
                  </a:lnTo>
                  <a:lnTo>
                    <a:pt x="1517872" y="957844"/>
                  </a:lnTo>
                  <a:lnTo>
                    <a:pt x="1574089" y="908499"/>
                  </a:lnTo>
                  <a:lnTo>
                    <a:pt x="1630306" y="852574"/>
                  </a:lnTo>
                  <a:lnTo>
                    <a:pt x="1686524" y="778008"/>
                  </a:lnTo>
                  <a:lnTo>
                    <a:pt x="1742741" y="682608"/>
                  </a:lnTo>
                  <a:lnTo>
                    <a:pt x="1798959" y="579531"/>
                  </a:lnTo>
                  <a:lnTo>
                    <a:pt x="1855176" y="484679"/>
                  </a:lnTo>
                  <a:lnTo>
                    <a:pt x="1911394" y="409016"/>
                  </a:lnTo>
                  <a:lnTo>
                    <a:pt x="1967611" y="352543"/>
                  </a:lnTo>
                  <a:lnTo>
                    <a:pt x="2023829" y="305940"/>
                  </a:lnTo>
                  <a:lnTo>
                    <a:pt x="2080046" y="265915"/>
                  </a:lnTo>
                  <a:lnTo>
                    <a:pt x="2136264" y="233567"/>
                  </a:lnTo>
                  <a:lnTo>
                    <a:pt x="2192481" y="213280"/>
                  </a:lnTo>
                  <a:lnTo>
                    <a:pt x="2248699" y="202863"/>
                  </a:lnTo>
                  <a:lnTo>
                    <a:pt x="2304916" y="195735"/>
                  </a:lnTo>
                  <a:lnTo>
                    <a:pt x="2361134" y="178190"/>
                  </a:lnTo>
                  <a:lnTo>
                    <a:pt x="2417351" y="144745"/>
                  </a:lnTo>
                  <a:lnTo>
                    <a:pt x="2473569" y="98142"/>
                  </a:lnTo>
                  <a:lnTo>
                    <a:pt x="2529786" y="52086"/>
                  </a:lnTo>
                  <a:lnTo>
                    <a:pt x="2586004" y="21931"/>
                  </a:lnTo>
                  <a:lnTo>
                    <a:pt x="2642221" y="17544"/>
                  </a:lnTo>
                  <a:lnTo>
                    <a:pt x="2698439" y="31251"/>
                  </a:lnTo>
                  <a:lnTo>
                    <a:pt x="2754656" y="46055"/>
                  </a:lnTo>
                  <a:lnTo>
                    <a:pt x="2810874" y="52086"/>
                  </a:lnTo>
                  <a:lnTo>
                    <a:pt x="2867091" y="57021"/>
                  </a:lnTo>
                  <a:lnTo>
                    <a:pt x="2923309" y="71824"/>
                  </a:lnTo>
                  <a:lnTo>
                    <a:pt x="2979526" y="103624"/>
                  </a:lnTo>
                  <a:lnTo>
                    <a:pt x="3035744" y="147487"/>
                  </a:lnTo>
                  <a:lnTo>
                    <a:pt x="3091961" y="190253"/>
                  </a:lnTo>
                  <a:lnTo>
                    <a:pt x="3148179" y="214925"/>
                  </a:lnTo>
                  <a:lnTo>
                    <a:pt x="3204396" y="222601"/>
                  </a:lnTo>
                  <a:lnTo>
                    <a:pt x="3260613" y="220408"/>
                  </a:lnTo>
                  <a:lnTo>
                    <a:pt x="3316831" y="216570"/>
                  </a:lnTo>
                  <a:lnTo>
                    <a:pt x="3373048" y="210539"/>
                  </a:lnTo>
                  <a:lnTo>
                    <a:pt x="3429266" y="184770"/>
                  </a:lnTo>
                  <a:lnTo>
                    <a:pt x="3485483" y="112945"/>
                  </a:lnTo>
                  <a:lnTo>
                    <a:pt x="3541701" y="2263846"/>
                  </a:lnTo>
                  <a:lnTo>
                    <a:pt x="3597918" y="2053855"/>
                  </a:lnTo>
                  <a:lnTo>
                    <a:pt x="3654136" y="1795616"/>
                  </a:lnTo>
                  <a:lnTo>
                    <a:pt x="3710353" y="1525862"/>
                  </a:lnTo>
                  <a:lnTo>
                    <a:pt x="3766571" y="1278588"/>
                  </a:lnTo>
                  <a:lnTo>
                    <a:pt x="3822788" y="1077917"/>
                  </a:lnTo>
                  <a:lnTo>
                    <a:pt x="3879006" y="928237"/>
                  </a:lnTo>
                  <a:lnTo>
                    <a:pt x="3935223" y="823516"/>
                  </a:lnTo>
                  <a:lnTo>
                    <a:pt x="3991441" y="752788"/>
                  </a:lnTo>
                  <a:lnTo>
                    <a:pt x="4047658" y="705087"/>
                  </a:lnTo>
                  <a:lnTo>
                    <a:pt x="4103876" y="670546"/>
                  </a:lnTo>
                  <a:lnTo>
                    <a:pt x="4160093" y="637101"/>
                  </a:lnTo>
                  <a:lnTo>
                    <a:pt x="4216311" y="598721"/>
                  </a:lnTo>
                  <a:lnTo>
                    <a:pt x="4272528" y="559245"/>
                  </a:lnTo>
                  <a:lnTo>
                    <a:pt x="4328746" y="528541"/>
                  </a:lnTo>
                  <a:lnTo>
                    <a:pt x="4384963" y="512093"/>
                  </a:lnTo>
                  <a:lnTo>
                    <a:pt x="4441181" y="509900"/>
                  </a:lnTo>
                  <a:lnTo>
                    <a:pt x="4497398" y="512641"/>
                  </a:lnTo>
                  <a:lnTo>
                    <a:pt x="4553616" y="497837"/>
                  </a:lnTo>
                  <a:lnTo>
                    <a:pt x="4609833" y="448492"/>
                  </a:lnTo>
                  <a:lnTo>
                    <a:pt x="4666051" y="366799"/>
                  </a:lnTo>
                  <a:lnTo>
                    <a:pt x="4722268" y="268657"/>
                  </a:lnTo>
                  <a:lnTo>
                    <a:pt x="4778486" y="180932"/>
                  </a:lnTo>
                  <a:lnTo>
                    <a:pt x="4834703" y="132135"/>
                  </a:lnTo>
                  <a:lnTo>
                    <a:pt x="4890920" y="126652"/>
                  </a:lnTo>
                  <a:lnTo>
                    <a:pt x="4947138" y="141456"/>
                  </a:lnTo>
                  <a:lnTo>
                    <a:pt x="5003355" y="149680"/>
                  </a:lnTo>
                  <a:lnTo>
                    <a:pt x="5059573" y="130490"/>
                  </a:lnTo>
                  <a:lnTo>
                    <a:pt x="5115790" y="77307"/>
                  </a:lnTo>
                  <a:lnTo>
                    <a:pt x="5172008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228859"/>
              <a:ext cx="0" cy="2741398"/>
            </a:xfrm>
            <a:custGeom>
              <a:avLst/>
              <a:gdLst/>
              <a:ahLst/>
              <a:cxnLst/>
              <a:rect l="0" t="0" r="0" b="0"/>
              <a:pathLst>
                <a:path h="2741398">
                  <a:moveTo>
                    <a:pt x="0" y="2741398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497025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42197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87369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32541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277713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222885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tx14"/>
            <p:cNvSpPr/>
            <p:nvPr/>
          </p:nvSpPr>
          <p:spPr>
            <a:xfrm>
              <a:off x="462009" y="4931860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-50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62009" y="4383580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-40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62009" y="3835301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-30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462009" y="3287021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462009" y="2738741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-10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555155" y="2190462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20" name="pl20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8372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8934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94970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0059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0621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1183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1745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2307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2870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13432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13994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14556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15118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1568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16243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16805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1736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17929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18491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190539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19616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20178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20740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21302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21864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224270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22989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2355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24113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246757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25237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25800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26362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269244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27486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28048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28610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291731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29735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302974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30859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3142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31984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32546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33108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33670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34232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34794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35357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35919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36481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37043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37605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38167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38730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39292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398544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40416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4097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41540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421031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42665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pl84"/>
            <p:cNvSpPr/>
            <p:nvPr/>
          </p:nvSpPr>
          <p:spPr>
            <a:xfrm>
              <a:off x="432275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pl85"/>
            <p:cNvSpPr/>
            <p:nvPr/>
          </p:nvSpPr>
          <p:spPr>
            <a:xfrm>
              <a:off x="43789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pl86"/>
            <p:cNvSpPr/>
            <p:nvPr/>
          </p:nvSpPr>
          <p:spPr>
            <a:xfrm>
              <a:off x="44351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" name="pl87"/>
            <p:cNvSpPr/>
            <p:nvPr/>
          </p:nvSpPr>
          <p:spPr>
            <a:xfrm>
              <a:off x="44914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" name="pl88"/>
            <p:cNvSpPr/>
            <p:nvPr/>
          </p:nvSpPr>
          <p:spPr>
            <a:xfrm>
              <a:off x="454762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pl89"/>
            <p:cNvSpPr/>
            <p:nvPr/>
          </p:nvSpPr>
          <p:spPr>
            <a:xfrm>
              <a:off x="46038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46600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471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47724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4828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488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49411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49973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505357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51097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51660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52222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527844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53346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pl103"/>
            <p:cNvSpPr/>
            <p:nvPr/>
          </p:nvSpPr>
          <p:spPr>
            <a:xfrm>
              <a:off x="539088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104"/>
            <p:cNvSpPr/>
            <p:nvPr/>
          </p:nvSpPr>
          <p:spPr>
            <a:xfrm>
              <a:off x="54471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5503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pl106"/>
            <p:cNvSpPr/>
            <p:nvPr/>
          </p:nvSpPr>
          <p:spPr>
            <a:xfrm>
              <a:off x="55595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107"/>
            <p:cNvSpPr/>
            <p:nvPr/>
          </p:nvSpPr>
          <p:spPr>
            <a:xfrm>
              <a:off x="56157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" name="pl108"/>
            <p:cNvSpPr/>
            <p:nvPr/>
          </p:nvSpPr>
          <p:spPr>
            <a:xfrm>
              <a:off x="56719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pl109"/>
            <p:cNvSpPr/>
            <p:nvPr/>
          </p:nvSpPr>
          <p:spPr>
            <a:xfrm>
              <a:off x="57281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110"/>
            <p:cNvSpPr/>
            <p:nvPr/>
          </p:nvSpPr>
          <p:spPr>
            <a:xfrm>
              <a:off x="57844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" name="pl111"/>
            <p:cNvSpPr/>
            <p:nvPr/>
          </p:nvSpPr>
          <p:spPr>
            <a:xfrm>
              <a:off x="584062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" name="pl112"/>
            <p:cNvSpPr/>
            <p:nvPr/>
          </p:nvSpPr>
          <p:spPr>
            <a:xfrm>
              <a:off x="58968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" name="pl113"/>
            <p:cNvSpPr/>
            <p:nvPr/>
          </p:nvSpPr>
          <p:spPr>
            <a:xfrm>
              <a:off x="59530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" name="pl114"/>
            <p:cNvSpPr/>
            <p:nvPr/>
          </p:nvSpPr>
          <p:spPr>
            <a:xfrm>
              <a:off x="60092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" name="pl115"/>
            <p:cNvSpPr/>
            <p:nvPr/>
          </p:nvSpPr>
          <p:spPr>
            <a:xfrm>
              <a:off x="606549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" name="pl116"/>
            <p:cNvSpPr/>
            <p:nvPr/>
          </p:nvSpPr>
          <p:spPr>
            <a:xfrm>
              <a:off x="61217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" name="pl117"/>
            <p:cNvSpPr/>
            <p:nvPr/>
          </p:nvSpPr>
          <p:spPr>
            <a:xfrm>
              <a:off x="6177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" name="pl118"/>
            <p:cNvSpPr/>
            <p:nvPr/>
          </p:nvSpPr>
          <p:spPr>
            <a:xfrm>
              <a:off x="62341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" name="pl119"/>
            <p:cNvSpPr/>
            <p:nvPr/>
          </p:nvSpPr>
          <p:spPr>
            <a:xfrm>
              <a:off x="62903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" name="pl120"/>
            <p:cNvSpPr/>
            <p:nvPr/>
          </p:nvSpPr>
          <p:spPr>
            <a:xfrm>
              <a:off x="63465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" name="pl121"/>
            <p:cNvSpPr/>
            <p:nvPr/>
          </p:nvSpPr>
          <p:spPr>
            <a:xfrm>
              <a:off x="64027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" name="pl122"/>
            <p:cNvSpPr/>
            <p:nvPr/>
          </p:nvSpPr>
          <p:spPr>
            <a:xfrm>
              <a:off x="6459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" name="pl123"/>
            <p:cNvSpPr/>
            <p:nvPr/>
          </p:nvSpPr>
          <p:spPr>
            <a:xfrm>
              <a:off x="65152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" name="pl124"/>
            <p:cNvSpPr/>
            <p:nvPr/>
          </p:nvSpPr>
          <p:spPr>
            <a:xfrm>
              <a:off x="65714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" name="pl125"/>
            <p:cNvSpPr/>
            <p:nvPr/>
          </p:nvSpPr>
          <p:spPr>
            <a:xfrm>
              <a:off x="66276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" name="pl126"/>
            <p:cNvSpPr/>
            <p:nvPr/>
          </p:nvSpPr>
          <p:spPr>
            <a:xfrm>
              <a:off x="668388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" name="pl127"/>
            <p:cNvSpPr/>
            <p:nvPr/>
          </p:nvSpPr>
          <p:spPr>
            <a:xfrm>
              <a:off x="67401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" name="pl128"/>
            <p:cNvSpPr/>
            <p:nvPr/>
          </p:nvSpPr>
          <p:spPr>
            <a:xfrm>
              <a:off x="67963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" name="pl129"/>
            <p:cNvSpPr/>
            <p:nvPr/>
          </p:nvSpPr>
          <p:spPr>
            <a:xfrm>
              <a:off x="6852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" name="pl130"/>
            <p:cNvSpPr/>
            <p:nvPr/>
          </p:nvSpPr>
          <p:spPr>
            <a:xfrm>
              <a:off x="690875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1" name="pl131"/>
            <p:cNvSpPr/>
            <p:nvPr/>
          </p:nvSpPr>
          <p:spPr>
            <a:xfrm>
              <a:off x="69649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2" name="pl132"/>
            <p:cNvSpPr/>
            <p:nvPr/>
          </p:nvSpPr>
          <p:spPr>
            <a:xfrm>
              <a:off x="70211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3" name="pl133"/>
            <p:cNvSpPr/>
            <p:nvPr/>
          </p:nvSpPr>
          <p:spPr>
            <a:xfrm>
              <a:off x="70774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4" name="pl134"/>
            <p:cNvSpPr/>
            <p:nvPr/>
          </p:nvSpPr>
          <p:spPr>
            <a:xfrm>
              <a:off x="713362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" name="pl135"/>
            <p:cNvSpPr/>
            <p:nvPr/>
          </p:nvSpPr>
          <p:spPr>
            <a:xfrm>
              <a:off x="71898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6" name="pl136"/>
            <p:cNvSpPr/>
            <p:nvPr/>
          </p:nvSpPr>
          <p:spPr>
            <a:xfrm>
              <a:off x="7246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7" name="pl137"/>
            <p:cNvSpPr/>
            <p:nvPr/>
          </p:nvSpPr>
          <p:spPr>
            <a:xfrm>
              <a:off x="73022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" name="pl138"/>
            <p:cNvSpPr/>
            <p:nvPr/>
          </p:nvSpPr>
          <p:spPr>
            <a:xfrm>
              <a:off x="735849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9" name="pl139"/>
            <p:cNvSpPr/>
            <p:nvPr/>
          </p:nvSpPr>
          <p:spPr>
            <a:xfrm>
              <a:off x="74147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0" name="pl140"/>
            <p:cNvSpPr/>
            <p:nvPr/>
          </p:nvSpPr>
          <p:spPr>
            <a:xfrm>
              <a:off x="74709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1" name="pl141"/>
            <p:cNvSpPr/>
            <p:nvPr/>
          </p:nvSpPr>
          <p:spPr>
            <a:xfrm>
              <a:off x="75271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2" name="pl142"/>
            <p:cNvSpPr/>
            <p:nvPr/>
          </p:nvSpPr>
          <p:spPr>
            <a:xfrm>
              <a:off x="75833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" name="pl143"/>
            <p:cNvSpPr/>
            <p:nvPr/>
          </p:nvSpPr>
          <p:spPr>
            <a:xfrm>
              <a:off x="76395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4" name="pl144"/>
            <p:cNvSpPr/>
            <p:nvPr/>
          </p:nvSpPr>
          <p:spPr>
            <a:xfrm>
              <a:off x="769580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5" name="pl145"/>
            <p:cNvSpPr/>
            <p:nvPr/>
          </p:nvSpPr>
          <p:spPr>
            <a:xfrm>
              <a:off x="77520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6" name="pl146"/>
            <p:cNvSpPr/>
            <p:nvPr/>
          </p:nvSpPr>
          <p:spPr>
            <a:xfrm>
              <a:off x="78082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7" name="pl147"/>
            <p:cNvSpPr/>
            <p:nvPr/>
          </p:nvSpPr>
          <p:spPr>
            <a:xfrm>
              <a:off x="7864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8" name="pl148"/>
            <p:cNvSpPr/>
            <p:nvPr/>
          </p:nvSpPr>
          <p:spPr>
            <a:xfrm>
              <a:off x="79206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9" name="pl149"/>
            <p:cNvSpPr/>
            <p:nvPr/>
          </p:nvSpPr>
          <p:spPr>
            <a:xfrm>
              <a:off x="79768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0" name="pl150"/>
            <p:cNvSpPr/>
            <p:nvPr/>
          </p:nvSpPr>
          <p:spPr>
            <a:xfrm>
              <a:off x="8033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1" name="pl151"/>
            <p:cNvSpPr/>
            <p:nvPr/>
          </p:nvSpPr>
          <p:spPr>
            <a:xfrm>
              <a:off x="80893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2" name="pl152"/>
            <p:cNvSpPr/>
            <p:nvPr/>
          </p:nvSpPr>
          <p:spPr>
            <a:xfrm>
              <a:off x="81455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3" name="pl153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4" name="pl154"/>
            <p:cNvSpPr/>
            <p:nvPr/>
          </p:nvSpPr>
          <p:spPr>
            <a:xfrm>
              <a:off x="82579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5" name="pl155"/>
            <p:cNvSpPr/>
            <p:nvPr/>
          </p:nvSpPr>
          <p:spPr>
            <a:xfrm>
              <a:off x="83141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6" name="pl156"/>
            <p:cNvSpPr/>
            <p:nvPr/>
          </p:nvSpPr>
          <p:spPr>
            <a:xfrm>
              <a:off x="83704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7" name="pl157"/>
            <p:cNvSpPr/>
            <p:nvPr/>
          </p:nvSpPr>
          <p:spPr>
            <a:xfrm>
              <a:off x="842662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8" name="pl158"/>
            <p:cNvSpPr/>
            <p:nvPr/>
          </p:nvSpPr>
          <p:spPr>
            <a:xfrm>
              <a:off x="84828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9" name="pl159"/>
            <p:cNvSpPr/>
            <p:nvPr/>
          </p:nvSpPr>
          <p:spPr>
            <a:xfrm>
              <a:off x="85390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0" name="pl160"/>
            <p:cNvSpPr/>
            <p:nvPr/>
          </p:nvSpPr>
          <p:spPr>
            <a:xfrm>
              <a:off x="85952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1" name="pl161"/>
            <p:cNvSpPr/>
            <p:nvPr/>
          </p:nvSpPr>
          <p:spPr>
            <a:xfrm>
              <a:off x="865149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2" name="pl162"/>
            <p:cNvSpPr/>
            <p:nvPr/>
          </p:nvSpPr>
          <p:spPr>
            <a:xfrm>
              <a:off x="87077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3" name="pl163"/>
            <p:cNvSpPr/>
            <p:nvPr/>
          </p:nvSpPr>
          <p:spPr>
            <a:xfrm>
              <a:off x="87639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4" name="pl164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5" name="pl165"/>
            <p:cNvSpPr/>
            <p:nvPr/>
          </p:nvSpPr>
          <p:spPr>
            <a:xfrm>
              <a:off x="781050" y="5319710"/>
              <a:ext cx="7420707" cy="0"/>
            </a:xfrm>
            <a:custGeom>
              <a:avLst/>
              <a:gdLst/>
              <a:ahLst/>
              <a:cxnLst/>
              <a:rect l="0" t="0" r="0" b="0"/>
              <a:pathLst>
                <a:path w="7420707">
                  <a:moveTo>
                    <a:pt x="0" y="0"/>
                  </a:moveTo>
                  <a:lnTo>
                    <a:pt x="7420707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6" name="pl166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7" name="pl167"/>
            <p:cNvSpPr/>
            <p:nvPr/>
          </p:nvSpPr>
          <p:spPr>
            <a:xfrm>
              <a:off x="14556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8" name="pl168"/>
            <p:cNvSpPr/>
            <p:nvPr/>
          </p:nvSpPr>
          <p:spPr>
            <a:xfrm>
              <a:off x="21302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9" name="pl169"/>
            <p:cNvSpPr/>
            <p:nvPr/>
          </p:nvSpPr>
          <p:spPr>
            <a:xfrm>
              <a:off x="28048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0" name="pl170"/>
            <p:cNvSpPr/>
            <p:nvPr/>
          </p:nvSpPr>
          <p:spPr>
            <a:xfrm>
              <a:off x="34794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1" name="pl171"/>
            <p:cNvSpPr/>
            <p:nvPr/>
          </p:nvSpPr>
          <p:spPr>
            <a:xfrm>
              <a:off x="41540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2" name="pl172"/>
            <p:cNvSpPr/>
            <p:nvPr/>
          </p:nvSpPr>
          <p:spPr>
            <a:xfrm>
              <a:off x="4828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3" name="pl173"/>
            <p:cNvSpPr/>
            <p:nvPr/>
          </p:nvSpPr>
          <p:spPr>
            <a:xfrm>
              <a:off x="5503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" name="pl174"/>
            <p:cNvSpPr/>
            <p:nvPr/>
          </p:nvSpPr>
          <p:spPr>
            <a:xfrm>
              <a:off x="6177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5" name="pl175"/>
            <p:cNvSpPr/>
            <p:nvPr/>
          </p:nvSpPr>
          <p:spPr>
            <a:xfrm>
              <a:off x="6852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6" name="pl176"/>
            <p:cNvSpPr/>
            <p:nvPr/>
          </p:nvSpPr>
          <p:spPr>
            <a:xfrm>
              <a:off x="75271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7" name="pl177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8" name="tx178"/>
            <p:cNvSpPr/>
            <p:nvPr/>
          </p:nvSpPr>
          <p:spPr>
            <a:xfrm>
              <a:off x="10018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179" name="tx179"/>
            <p:cNvSpPr/>
            <p:nvPr/>
          </p:nvSpPr>
          <p:spPr>
            <a:xfrm>
              <a:off x="167645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180" name="tx180"/>
            <p:cNvSpPr/>
            <p:nvPr/>
          </p:nvSpPr>
          <p:spPr>
            <a:xfrm>
              <a:off x="235106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181" name="tx181"/>
            <p:cNvSpPr/>
            <p:nvPr/>
          </p:nvSpPr>
          <p:spPr>
            <a:xfrm>
              <a:off x="302567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182" name="tx182"/>
            <p:cNvSpPr/>
            <p:nvPr/>
          </p:nvSpPr>
          <p:spPr>
            <a:xfrm>
              <a:off x="370028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183" name="tx183"/>
            <p:cNvSpPr/>
            <p:nvPr/>
          </p:nvSpPr>
          <p:spPr>
            <a:xfrm>
              <a:off x="437489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184" name="tx184"/>
            <p:cNvSpPr/>
            <p:nvPr/>
          </p:nvSpPr>
          <p:spPr>
            <a:xfrm>
              <a:off x="504950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185" name="tx185"/>
            <p:cNvSpPr/>
            <p:nvPr/>
          </p:nvSpPr>
          <p:spPr>
            <a:xfrm>
              <a:off x="572411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186" name="tx186"/>
            <p:cNvSpPr/>
            <p:nvPr/>
          </p:nvSpPr>
          <p:spPr>
            <a:xfrm>
              <a:off x="63987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187" name="tx187"/>
            <p:cNvSpPr/>
            <p:nvPr/>
          </p:nvSpPr>
          <p:spPr>
            <a:xfrm>
              <a:off x="707333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188" name="tx188"/>
            <p:cNvSpPr/>
            <p:nvPr/>
          </p:nvSpPr>
          <p:spPr>
            <a:xfrm>
              <a:off x="774794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189" name="tx189"/>
            <p:cNvSpPr/>
            <p:nvPr/>
          </p:nvSpPr>
          <p:spPr>
            <a:xfrm>
              <a:off x="842255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190" name="pl190"/>
            <p:cNvSpPr/>
            <p:nvPr/>
          </p:nvSpPr>
          <p:spPr>
            <a:xfrm>
              <a:off x="781050" y="497025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1" name="pl191"/>
            <p:cNvSpPr/>
            <p:nvPr/>
          </p:nvSpPr>
          <p:spPr>
            <a:xfrm>
              <a:off x="781050" y="442197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2" name="pl192"/>
            <p:cNvSpPr/>
            <p:nvPr/>
          </p:nvSpPr>
          <p:spPr>
            <a:xfrm>
              <a:off x="781050" y="387369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3" name="pl193"/>
            <p:cNvSpPr/>
            <p:nvPr/>
          </p:nvSpPr>
          <p:spPr>
            <a:xfrm>
              <a:off x="781050" y="332541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4" name="pl194"/>
            <p:cNvSpPr/>
            <p:nvPr/>
          </p:nvSpPr>
          <p:spPr>
            <a:xfrm>
              <a:off x="781050" y="277713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5" name="pl195"/>
            <p:cNvSpPr/>
            <p:nvPr/>
          </p:nvSpPr>
          <p:spPr>
            <a:xfrm>
              <a:off x="781050" y="222885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6" name="tx196"/>
            <p:cNvSpPr/>
            <p:nvPr/>
          </p:nvSpPr>
          <p:spPr>
            <a:xfrm>
              <a:off x="781050" y="2020936"/>
              <a:ext cx="357210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</a:t>
              </a:r>
            </a:p>
          </p:txBody>
        </p:sp>
        <p:sp>
          <p:nvSpPr>
            <p:cNvPr id="197" name="pl197"/>
            <p:cNvSpPr/>
            <p:nvPr/>
          </p:nvSpPr>
          <p:spPr>
            <a:xfrm>
              <a:off x="3413665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8" name="pl198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9" name="tx199"/>
            <p:cNvSpPr/>
            <p:nvPr/>
          </p:nvSpPr>
          <p:spPr>
            <a:xfrm>
              <a:off x="3790855" y="5734091"/>
              <a:ext cx="978311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saisonbereinigt </a:t>
              </a:r>
            </a:p>
          </p:txBody>
        </p:sp>
        <p:sp>
          <p:nvSpPr>
            <p:cNvPr id="200" name="tx200"/>
            <p:cNvSpPr/>
            <p:nvPr/>
          </p:nvSpPr>
          <p:spPr>
            <a:xfrm>
              <a:off x="5272087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Sales</a:t>
            </a:r>
            <a:r>
              <a:rPr dirty="0" smtClean="0"/>
              <a:t>: </a:t>
            </a:r>
            <a:r>
              <a:rPr lang="de-DE" dirty="0" err="1" smtClean="0"/>
              <a:t>Expectations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96" name="pl4"/>
            <p:cNvSpPr/>
            <p:nvPr/>
          </p:nvSpPr>
          <p:spPr>
            <a:xfrm>
              <a:off x="781050" y="2278204"/>
              <a:ext cx="7758012" cy="2924524"/>
            </a:xfrm>
            <a:custGeom>
              <a:avLst/>
              <a:gdLst/>
              <a:ahLst/>
              <a:cxnLst/>
              <a:rect l="0" t="0" r="0" b="0"/>
              <a:pathLst>
                <a:path w="7758012" h="2924524">
                  <a:moveTo>
                    <a:pt x="0" y="1089568"/>
                  </a:moveTo>
                  <a:lnTo>
                    <a:pt x="56217" y="954713"/>
                  </a:lnTo>
                  <a:lnTo>
                    <a:pt x="112434" y="1018450"/>
                  </a:lnTo>
                  <a:lnTo>
                    <a:pt x="168652" y="760819"/>
                  </a:lnTo>
                  <a:lnTo>
                    <a:pt x="224869" y="799061"/>
                  </a:lnTo>
                  <a:lnTo>
                    <a:pt x="281087" y="538745"/>
                  </a:lnTo>
                  <a:lnTo>
                    <a:pt x="337304" y="713184"/>
                  </a:lnTo>
                  <a:lnTo>
                    <a:pt x="393522" y="855418"/>
                  </a:lnTo>
                  <a:lnTo>
                    <a:pt x="449739" y="658168"/>
                  </a:lnTo>
                  <a:lnTo>
                    <a:pt x="505957" y="615230"/>
                  </a:lnTo>
                  <a:lnTo>
                    <a:pt x="562174" y="736666"/>
                  </a:lnTo>
                  <a:lnTo>
                    <a:pt x="618392" y="716538"/>
                  </a:lnTo>
                  <a:lnTo>
                    <a:pt x="674609" y="1034552"/>
                  </a:lnTo>
                  <a:lnTo>
                    <a:pt x="730827" y="1115062"/>
                  </a:lnTo>
                  <a:lnTo>
                    <a:pt x="787044" y="880242"/>
                  </a:lnTo>
                  <a:lnTo>
                    <a:pt x="843262" y="1023818"/>
                  </a:lnTo>
                  <a:lnTo>
                    <a:pt x="899479" y="883596"/>
                  </a:lnTo>
                  <a:lnTo>
                    <a:pt x="955697" y="862798"/>
                  </a:lnTo>
                  <a:lnTo>
                    <a:pt x="1011914" y="574304"/>
                  </a:lnTo>
                  <a:lnTo>
                    <a:pt x="1068132" y="477692"/>
                  </a:lnTo>
                  <a:lnTo>
                    <a:pt x="1124349" y="629990"/>
                  </a:lnTo>
                  <a:lnTo>
                    <a:pt x="1180567" y="695069"/>
                  </a:lnTo>
                  <a:lnTo>
                    <a:pt x="1236784" y="215364"/>
                  </a:lnTo>
                  <a:lnTo>
                    <a:pt x="1293002" y="159678"/>
                  </a:lnTo>
                  <a:lnTo>
                    <a:pt x="1349219" y="735324"/>
                  </a:lnTo>
                  <a:lnTo>
                    <a:pt x="1405437" y="0"/>
                  </a:lnTo>
                  <a:lnTo>
                    <a:pt x="1461654" y="262328"/>
                  </a:lnTo>
                  <a:lnTo>
                    <a:pt x="1517872" y="250922"/>
                  </a:lnTo>
                  <a:lnTo>
                    <a:pt x="1574089" y="102650"/>
                  </a:lnTo>
                  <a:lnTo>
                    <a:pt x="1630306" y="231466"/>
                  </a:lnTo>
                  <a:lnTo>
                    <a:pt x="1686524" y="717209"/>
                  </a:lnTo>
                  <a:lnTo>
                    <a:pt x="1742741" y="660181"/>
                  </a:lnTo>
                  <a:lnTo>
                    <a:pt x="1798959" y="580342"/>
                  </a:lnTo>
                  <a:lnTo>
                    <a:pt x="1855176" y="978195"/>
                  </a:lnTo>
                  <a:lnTo>
                    <a:pt x="1911394" y="1518283"/>
                  </a:lnTo>
                  <a:lnTo>
                    <a:pt x="1967611" y="1771889"/>
                  </a:lnTo>
                  <a:lnTo>
                    <a:pt x="2023829" y="1733647"/>
                  </a:lnTo>
                  <a:lnTo>
                    <a:pt x="2080046" y="2162363"/>
                  </a:lnTo>
                  <a:lnTo>
                    <a:pt x="2136264" y="2924524"/>
                  </a:lnTo>
                  <a:lnTo>
                    <a:pt x="2192481" y="2368334"/>
                  </a:lnTo>
                  <a:lnTo>
                    <a:pt x="2248699" y="2272393"/>
                  </a:lnTo>
                  <a:lnTo>
                    <a:pt x="2304916" y="2383094"/>
                  </a:lnTo>
                  <a:lnTo>
                    <a:pt x="2361134" y="1949011"/>
                  </a:lnTo>
                  <a:lnTo>
                    <a:pt x="2417351" y="2004697"/>
                  </a:lnTo>
                  <a:lnTo>
                    <a:pt x="2473569" y="2073802"/>
                  </a:lnTo>
                  <a:lnTo>
                    <a:pt x="2529786" y="1808119"/>
                  </a:lnTo>
                  <a:lnTo>
                    <a:pt x="2586004" y="1559880"/>
                  </a:lnTo>
                  <a:lnTo>
                    <a:pt x="2642221" y="1552500"/>
                  </a:lnTo>
                  <a:lnTo>
                    <a:pt x="2698439" y="1800068"/>
                  </a:lnTo>
                  <a:lnTo>
                    <a:pt x="2754656" y="1790675"/>
                  </a:lnTo>
                  <a:lnTo>
                    <a:pt x="2810874" y="1225093"/>
                  </a:lnTo>
                  <a:lnTo>
                    <a:pt x="2867091" y="668232"/>
                  </a:lnTo>
                  <a:lnTo>
                    <a:pt x="2923309" y="1145925"/>
                  </a:lnTo>
                  <a:lnTo>
                    <a:pt x="2979526" y="1135190"/>
                  </a:lnTo>
                  <a:lnTo>
                    <a:pt x="3035744" y="936599"/>
                  </a:lnTo>
                  <a:lnTo>
                    <a:pt x="3091961" y="1262664"/>
                  </a:lnTo>
                  <a:lnTo>
                    <a:pt x="3148179" y="844683"/>
                  </a:lnTo>
                  <a:lnTo>
                    <a:pt x="3204396" y="739349"/>
                  </a:lnTo>
                  <a:lnTo>
                    <a:pt x="3260613" y="1473332"/>
                  </a:lnTo>
                  <a:lnTo>
                    <a:pt x="3316831" y="448843"/>
                  </a:lnTo>
                  <a:lnTo>
                    <a:pt x="3373048" y="859443"/>
                  </a:lnTo>
                  <a:lnTo>
                    <a:pt x="3429266" y="1080846"/>
                  </a:lnTo>
                  <a:lnTo>
                    <a:pt x="3485483" y="1026501"/>
                  </a:lnTo>
                  <a:lnTo>
                    <a:pt x="3541701" y="1074137"/>
                  </a:lnTo>
                  <a:lnTo>
                    <a:pt x="3597918" y="1123784"/>
                  </a:lnTo>
                  <a:lnTo>
                    <a:pt x="3654136" y="1596109"/>
                  </a:lnTo>
                  <a:lnTo>
                    <a:pt x="3710353" y="1659846"/>
                  </a:lnTo>
                  <a:lnTo>
                    <a:pt x="3766571" y="1838310"/>
                  </a:lnTo>
                  <a:lnTo>
                    <a:pt x="3822788" y="2172426"/>
                  </a:lnTo>
                  <a:lnTo>
                    <a:pt x="3879006" y="2369005"/>
                  </a:lnTo>
                  <a:lnTo>
                    <a:pt x="3935223" y="2181819"/>
                  </a:lnTo>
                  <a:lnTo>
                    <a:pt x="3991441" y="2263000"/>
                  </a:lnTo>
                  <a:lnTo>
                    <a:pt x="4047658" y="1993963"/>
                  </a:lnTo>
                  <a:lnTo>
                    <a:pt x="4103876" y="2059042"/>
                  </a:lnTo>
                  <a:lnTo>
                    <a:pt x="4160093" y="1659175"/>
                  </a:lnTo>
                  <a:lnTo>
                    <a:pt x="4216311" y="1690038"/>
                  </a:lnTo>
                  <a:lnTo>
                    <a:pt x="4272528" y="1855083"/>
                  </a:lnTo>
                  <a:lnTo>
                    <a:pt x="4328746" y="1834956"/>
                  </a:lnTo>
                  <a:lnTo>
                    <a:pt x="4384963" y="1883262"/>
                  </a:lnTo>
                  <a:lnTo>
                    <a:pt x="4441181" y="1718216"/>
                  </a:lnTo>
                  <a:lnTo>
                    <a:pt x="4497398" y="1612882"/>
                  </a:lnTo>
                  <a:lnTo>
                    <a:pt x="4553616" y="1407582"/>
                  </a:lnTo>
                  <a:lnTo>
                    <a:pt x="4609833" y="1580007"/>
                  </a:lnTo>
                  <a:lnTo>
                    <a:pt x="4666051" y="1407582"/>
                  </a:lnTo>
                  <a:lnTo>
                    <a:pt x="4722268" y="1631668"/>
                  </a:lnTo>
                  <a:lnTo>
                    <a:pt x="4778486" y="1563905"/>
                  </a:lnTo>
                  <a:lnTo>
                    <a:pt x="4834703" y="1902047"/>
                  </a:lnTo>
                  <a:lnTo>
                    <a:pt x="4890920" y="1946999"/>
                  </a:lnTo>
                  <a:lnTo>
                    <a:pt x="4947138" y="1709494"/>
                  </a:lnTo>
                  <a:lnTo>
                    <a:pt x="5003355" y="1405569"/>
                  </a:lnTo>
                  <a:lnTo>
                    <a:pt x="5059573" y="1520296"/>
                  </a:lnTo>
                  <a:lnTo>
                    <a:pt x="5115790" y="1370011"/>
                  </a:lnTo>
                  <a:lnTo>
                    <a:pt x="5172008" y="1274070"/>
                  </a:lnTo>
                  <a:lnTo>
                    <a:pt x="5228225" y="1449850"/>
                  </a:lnTo>
                  <a:lnTo>
                    <a:pt x="5284443" y="1319021"/>
                  </a:lnTo>
                  <a:lnTo>
                    <a:pt x="5340660" y="994297"/>
                  </a:lnTo>
                  <a:lnTo>
                    <a:pt x="5396878" y="1078162"/>
                  </a:lnTo>
                  <a:lnTo>
                    <a:pt x="5453095" y="889635"/>
                  </a:lnTo>
                  <a:lnTo>
                    <a:pt x="5509313" y="819188"/>
                  </a:lnTo>
                  <a:lnTo>
                    <a:pt x="5565530" y="746729"/>
                  </a:lnTo>
                  <a:lnTo>
                    <a:pt x="5621748" y="695069"/>
                  </a:lnTo>
                  <a:lnTo>
                    <a:pt x="5677965" y="512580"/>
                  </a:lnTo>
                  <a:lnTo>
                    <a:pt x="5734183" y="446830"/>
                  </a:lnTo>
                  <a:lnTo>
                    <a:pt x="5790400" y="888293"/>
                  </a:lnTo>
                  <a:lnTo>
                    <a:pt x="5846618" y="1591413"/>
                  </a:lnTo>
                  <a:lnTo>
                    <a:pt x="5902835" y="1279437"/>
                  </a:lnTo>
                  <a:lnTo>
                    <a:pt x="5959053" y="1286146"/>
                  </a:lnTo>
                  <a:lnTo>
                    <a:pt x="6015270" y="1753775"/>
                  </a:lnTo>
                  <a:lnTo>
                    <a:pt x="6071488" y="1013754"/>
                  </a:lnTo>
                  <a:lnTo>
                    <a:pt x="6127705" y="2228783"/>
                  </a:lnTo>
                  <a:lnTo>
                    <a:pt x="6183923" y="2169743"/>
                  </a:lnTo>
                  <a:lnTo>
                    <a:pt x="6240140" y="1971152"/>
                  </a:lnTo>
                  <a:lnTo>
                    <a:pt x="6296358" y="2229454"/>
                  </a:lnTo>
                  <a:lnTo>
                    <a:pt x="6352575" y="2183161"/>
                  </a:lnTo>
                  <a:lnTo>
                    <a:pt x="6408793" y="2530696"/>
                  </a:lnTo>
                  <a:lnTo>
                    <a:pt x="6465010" y="2527341"/>
                  </a:lnTo>
                  <a:lnTo>
                    <a:pt x="6521227" y="2621940"/>
                  </a:lnTo>
                  <a:lnTo>
                    <a:pt x="6577445" y="1800068"/>
                  </a:lnTo>
                  <a:lnTo>
                    <a:pt x="6633662" y="2477693"/>
                  </a:lnTo>
                  <a:lnTo>
                    <a:pt x="6689880" y="2478364"/>
                  </a:lnTo>
                  <a:lnTo>
                    <a:pt x="6746097" y="2182490"/>
                  </a:lnTo>
                  <a:lnTo>
                    <a:pt x="6802315" y="2169743"/>
                  </a:lnTo>
                  <a:lnTo>
                    <a:pt x="6858532" y="1747736"/>
                  </a:lnTo>
                  <a:lnTo>
                    <a:pt x="6914750" y="2064409"/>
                  </a:lnTo>
                  <a:lnTo>
                    <a:pt x="6970967" y="2251595"/>
                  </a:lnTo>
                  <a:lnTo>
                    <a:pt x="7027185" y="2283799"/>
                  </a:lnTo>
                  <a:lnTo>
                    <a:pt x="7083402" y="2163034"/>
                  </a:lnTo>
                  <a:lnTo>
                    <a:pt x="7139620" y="1976519"/>
                  </a:lnTo>
                  <a:lnTo>
                    <a:pt x="7195837" y="1669239"/>
                  </a:lnTo>
                  <a:lnTo>
                    <a:pt x="7252055" y="960081"/>
                  </a:lnTo>
                  <a:lnTo>
                    <a:pt x="7308272" y="1626301"/>
                  </a:lnTo>
                  <a:lnTo>
                    <a:pt x="7364490" y="1556525"/>
                  </a:lnTo>
                  <a:lnTo>
                    <a:pt x="7420707" y="1859779"/>
                  </a:lnTo>
                  <a:lnTo>
                    <a:pt x="7476925" y="1705469"/>
                  </a:lnTo>
                  <a:lnTo>
                    <a:pt x="7533142" y="1671923"/>
                  </a:lnTo>
                  <a:lnTo>
                    <a:pt x="7589360" y="2052332"/>
                  </a:lnTo>
                  <a:lnTo>
                    <a:pt x="7645577" y="1680645"/>
                  </a:lnTo>
                  <a:lnTo>
                    <a:pt x="7701795" y="1959075"/>
                  </a:lnTo>
                  <a:lnTo>
                    <a:pt x="7758012" y="1576653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7" name="pl5"/>
            <p:cNvSpPr/>
            <p:nvPr/>
          </p:nvSpPr>
          <p:spPr>
            <a:xfrm>
              <a:off x="781050" y="2393602"/>
              <a:ext cx="7758012" cy="2424691"/>
            </a:xfrm>
            <a:custGeom>
              <a:avLst/>
              <a:gdLst/>
              <a:ahLst/>
              <a:cxnLst/>
              <a:rect l="0" t="0" r="0" b="0"/>
              <a:pathLst>
                <a:path w="7758012" h="2424691">
                  <a:moveTo>
                    <a:pt x="0" y="798390"/>
                  </a:moveTo>
                  <a:lnTo>
                    <a:pt x="56217" y="805099"/>
                  </a:lnTo>
                  <a:lnTo>
                    <a:pt x="112434" y="781617"/>
                  </a:lnTo>
                  <a:lnTo>
                    <a:pt x="168652" y="729285"/>
                  </a:lnTo>
                  <a:lnTo>
                    <a:pt x="224869" y="660181"/>
                  </a:lnTo>
                  <a:lnTo>
                    <a:pt x="281087" y="605837"/>
                  </a:lnTo>
                  <a:lnTo>
                    <a:pt x="337304" y="571620"/>
                  </a:lnTo>
                  <a:lnTo>
                    <a:pt x="393522" y="557531"/>
                  </a:lnTo>
                  <a:lnTo>
                    <a:pt x="449739" y="564911"/>
                  </a:lnTo>
                  <a:lnTo>
                    <a:pt x="505957" y="595773"/>
                  </a:lnTo>
                  <a:lnTo>
                    <a:pt x="562174" y="649446"/>
                  </a:lnTo>
                  <a:lnTo>
                    <a:pt x="618392" y="720564"/>
                  </a:lnTo>
                  <a:lnTo>
                    <a:pt x="674609" y="798390"/>
                  </a:lnTo>
                  <a:lnTo>
                    <a:pt x="730827" y="864811"/>
                  </a:lnTo>
                  <a:lnTo>
                    <a:pt x="787044" y="884938"/>
                  </a:lnTo>
                  <a:lnTo>
                    <a:pt x="843262" y="841999"/>
                  </a:lnTo>
                  <a:lnTo>
                    <a:pt x="899479" y="762160"/>
                  </a:lnTo>
                  <a:lnTo>
                    <a:pt x="955697" y="672258"/>
                  </a:lnTo>
                  <a:lnTo>
                    <a:pt x="1011914" y="586380"/>
                  </a:lnTo>
                  <a:lnTo>
                    <a:pt x="1068132" y="507883"/>
                  </a:lnTo>
                  <a:lnTo>
                    <a:pt x="1124349" y="419993"/>
                  </a:lnTo>
                  <a:lnTo>
                    <a:pt x="1180567" y="318685"/>
                  </a:lnTo>
                  <a:lnTo>
                    <a:pt x="1236784" y="219389"/>
                  </a:lnTo>
                  <a:lnTo>
                    <a:pt x="1293002" y="127474"/>
                  </a:lnTo>
                  <a:lnTo>
                    <a:pt x="1349219" y="48305"/>
                  </a:lnTo>
                  <a:lnTo>
                    <a:pt x="1405437" y="0"/>
                  </a:lnTo>
                  <a:lnTo>
                    <a:pt x="1461654" y="3354"/>
                  </a:lnTo>
                  <a:lnTo>
                    <a:pt x="1517872" y="55686"/>
                  </a:lnTo>
                  <a:lnTo>
                    <a:pt x="1574089" y="134854"/>
                  </a:lnTo>
                  <a:lnTo>
                    <a:pt x="1630306" y="232807"/>
                  </a:lnTo>
                  <a:lnTo>
                    <a:pt x="1686524" y="369674"/>
                  </a:lnTo>
                  <a:lnTo>
                    <a:pt x="1742741" y="548138"/>
                  </a:lnTo>
                  <a:lnTo>
                    <a:pt x="1798959" y="764844"/>
                  </a:lnTo>
                  <a:lnTo>
                    <a:pt x="1855176" y="1011741"/>
                  </a:lnTo>
                  <a:lnTo>
                    <a:pt x="1911394" y="1273399"/>
                  </a:lnTo>
                  <a:lnTo>
                    <a:pt x="1967611" y="1532372"/>
                  </a:lnTo>
                  <a:lnTo>
                    <a:pt x="2023829" y="1779940"/>
                  </a:lnTo>
                  <a:lnTo>
                    <a:pt x="2080046" y="1985241"/>
                  </a:lnTo>
                  <a:lnTo>
                    <a:pt x="2136264" y="2116740"/>
                  </a:lnTo>
                  <a:lnTo>
                    <a:pt x="2192481" y="2176452"/>
                  </a:lnTo>
                  <a:lnTo>
                    <a:pt x="2248699" y="2178465"/>
                  </a:lnTo>
                  <a:lnTo>
                    <a:pt x="2304916" y="2132171"/>
                  </a:lnTo>
                  <a:lnTo>
                    <a:pt x="2361134" y="2036230"/>
                  </a:lnTo>
                  <a:lnTo>
                    <a:pt x="2417351" y="1916807"/>
                  </a:lnTo>
                  <a:lnTo>
                    <a:pt x="2473569" y="1802081"/>
                  </a:lnTo>
                  <a:lnTo>
                    <a:pt x="2529786" y="1695405"/>
                  </a:lnTo>
                  <a:lnTo>
                    <a:pt x="2586004" y="1597451"/>
                  </a:lnTo>
                  <a:lnTo>
                    <a:pt x="2642221" y="1499497"/>
                  </a:lnTo>
                  <a:lnTo>
                    <a:pt x="2698439" y="1401544"/>
                  </a:lnTo>
                  <a:lnTo>
                    <a:pt x="2754656" y="1298893"/>
                  </a:lnTo>
                  <a:lnTo>
                    <a:pt x="2810874" y="1204294"/>
                  </a:lnTo>
                  <a:lnTo>
                    <a:pt x="2867091" y="1120430"/>
                  </a:lnTo>
                  <a:lnTo>
                    <a:pt x="2923309" y="1042603"/>
                  </a:lnTo>
                  <a:lnTo>
                    <a:pt x="2979526" y="974170"/>
                  </a:lnTo>
                  <a:lnTo>
                    <a:pt x="3035744" y="913117"/>
                  </a:lnTo>
                  <a:lnTo>
                    <a:pt x="3091961" y="847367"/>
                  </a:lnTo>
                  <a:lnTo>
                    <a:pt x="3148179" y="777591"/>
                  </a:lnTo>
                  <a:lnTo>
                    <a:pt x="3204396" y="726602"/>
                  </a:lnTo>
                  <a:lnTo>
                    <a:pt x="3260613" y="710500"/>
                  </a:lnTo>
                  <a:lnTo>
                    <a:pt x="3316831" y="722576"/>
                  </a:lnTo>
                  <a:lnTo>
                    <a:pt x="3373048" y="762160"/>
                  </a:lnTo>
                  <a:lnTo>
                    <a:pt x="3429266" y="825897"/>
                  </a:lnTo>
                  <a:lnTo>
                    <a:pt x="3485483" y="912446"/>
                  </a:lnTo>
                  <a:lnTo>
                    <a:pt x="3541701" y="1018450"/>
                  </a:lnTo>
                  <a:lnTo>
                    <a:pt x="3597918" y="1166723"/>
                  </a:lnTo>
                  <a:lnTo>
                    <a:pt x="3654136" y="1358605"/>
                  </a:lnTo>
                  <a:lnTo>
                    <a:pt x="3710353" y="1582020"/>
                  </a:lnTo>
                  <a:lnTo>
                    <a:pt x="3766571" y="1803422"/>
                  </a:lnTo>
                  <a:lnTo>
                    <a:pt x="3822788" y="1987253"/>
                  </a:lnTo>
                  <a:lnTo>
                    <a:pt x="3879006" y="2098626"/>
                  </a:lnTo>
                  <a:lnTo>
                    <a:pt x="3935223" y="2121437"/>
                  </a:lnTo>
                  <a:lnTo>
                    <a:pt x="3991441" y="2063738"/>
                  </a:lnTo>
                  <a:lnTo>
                    <a:pt x="4047658" y="1953708"/>
                  </a:lnTo>
                  <a:lnTo>
                    <a:pt x="4103876" y="1831601"/>
                  </a:lnTo>
                  <a:lnTo>
                    <a:pt x="4160093" y="1740356"/>
                  </a:lnTo>
                  <a:lnTo>
                    <a:pt x="4216311" y="1697418"/>
                  </a:lnTo>
                  <a:lnTo>
                    <a:pt x="4272528" y="1683328"/>
                  </a:lnTo>
                  <a:lnTo>
                    <a:pt x="4328746" y="1673936"/>
                  </a:lnTo>
                  <a:lnTo>
                    <a:pt x="4384963" y="1645757"/>
                  </a:lnTo>
                  <a:lnTo>
                    <a:pt x="4441181" y="1586716"/>
                  </a:lnTo>
                  <a:lnTo>
                    <a:pt x="4497398" y="1504194"/>
                  </a:lnTo>
                  <a:lnTo>
                    <a:pt x="4553616" y="1422342"/>
                  </a:lnTo>
                  <a:lnTo>
                    <a:pt x="4609833" y="1386112"/>
                  </a:lnTo>
                  <a:lnTo>
                    <a:pt x="4666051" y="1416304"/>
                  </a:lnTo>
                  <a:lnTo>
                    <a:pt x="4722268" y="1492788"/>
                  </a:lnTo>
                  <a:lnTo>
                    <a:pt x="4778486" y="1580007"/>
                  </a:lnTo>
                  <a:lnTo>
                    <a:pt x="4834703" y="1637035"/>
                  </a:lnTo>
                  <a:lnTo>
                    <a:pt x="4890920" y="1635022"/>
                  </a:lnTo>
                  <a:lnTo>
                    <a:pt x="4947138" y="1573969"/>
                  </a:lnTo>
                  <a:lnTo>
                    <a:pt x="5003355" y="1482054"/>
                  </a:lnTo>
                  <a:lnTo>
                    <a:pt x="5059573" y="1382758"/>
                  </a:lnTo>
                  <a:lnTo>
                    <a:pt x="5115790" y="1300906"/>
                  </a:lnTo>
                  <a:lnTo>
                    <a:pt x="5172008" y="1238511"/>
                  </a:lnTo>
                  <a:lnTo>
                    <a:pt x="5228225" y="1184167"/>
                  </a:lnTo>
                  <a:lnTo>
                    <a:pt x="5284443" y="1113050"/>
                  </a:lnTo>
                  <a:lnTo>
                    <a:pt x="5340660" y="1020463"/>
                  </a:lnTo>
                  <a:lnTo>
                    <a:pt x="5396878" y="912446"/>
                  </a:lnTo>
                  <a:lnTo>
                    <a:pt x="5453095" y="797048"/>
                  </a:lnTo>
                  <a:lnTo>
                    <a:pt x="5509313" y="681650"/>
                  </a:lnTo>
                  <a:lnTo>
                    <a:pt x="5565530" y="587722"/>
                  </a:lnTo>
                  <a:lnTo>
                    <a:pt x="5621748" y="536733"/>
                  </a:lnTo>
                  <a:lnTo>
                    <a:pt x="5677965" y="535391"/>
                  </a:lnTo>
                  <a:lnTo>
                    <a:pt x="5734183" y="597786"/>
                  </a:lnTo>
                  <a:lnTo>
                    <a:pt x="5790400" y="726602"/>
                  </a:lnTo>
                  <a:lnTo>
                    <a:pt x="5846618" y="901040"/>
                  </a:lnTo>
                  <a:lnTo>
                    <a:pt x="5902835" y="1105669"/>
                  </a:lnTo>
                  <a:lnTo>
                    <a:pt x="5959053" y="1312983"/>
                  </a:lnTo>
                  <a:lnTo>
                    <a:pt x="6015270" y="1503523"/>
                  </a:lnTo>
                  <a:lnTo>
                    <a:pt x="6071488" y="1663201"/>
                  </a:lnTo>
                  <a:lnTo>
                    <a:pt x="6127705" y="1794700"/>
                  </a:lnTo>
                  <a:lnTo>
                    <a:pt x="6183923" y="1903389"/>
                  </a:lnTo>
                  <a:lnTo>
                    <a:pt x="6240140" y="2003355"/>
                  </a:lnTo>
                  <a:lnTo>
                    <a:pt x="6296358" y="2103993"/>
                  </a:lnTo>
                  <a:lnTo>
                    <a:pt x="6352575" y="2206643"/>
                  </a:lnTo>
                  <a:lnTo>
                    <a:pt x="6408793" y="2307951"/>
                  </a:lnTo>
                  <a:lnTo>
                    <a:pt x="6465010" y="2385778"/>
                  </a:lnTo>
                  <a:lnTo>
                    <a:pt x="6521227" y="2424691"/>
                  </a:lnTo>
                  <a:lnTo>
                    <a:pt x="6577445" y="2411273"/>
                  </a:lnTo>
                  <a:lnTo>
                    <a:pt x="6633662" y="2345523"/>
                  </a:lnTo>
                  <a:lnTo>
                    <a:pt x="6689880" y="2251594"/>
                  </a:lnTo>
                  <a:lnTo>
                    <a:pt x="6746097" y="2156995"/>
                  </a:lnTo>
                  <a:lnTo>
                    <a:pt x="6802315" y="2092587"/>
                  </a:lnTo>
                  <a:lnTo>
                    <a:pt x="6858532" y="2067092"/>
                  </a:lnTo>
                  <a:lnTo>
                    <a:pt x="6914750" y="2069776"/>
                  </a:lnTo>
                  <a:lnTo>
                    <a:pt x="6970967" y="2069776"/>
                  </a:lnTo>
                  <a:lnTo>
                    <a:pt x="7027185" y="2040256"/>
                  </a:lnTo>
                  <a:lnTo>
                    <a:pt x="7083402" y="1955720"/>
                  </a:lnTo>
                  <a:lnTo>
                    <a:pt x="7139620" y="1826904"/>
                  </a:lnTo>
                  <a:lnTo>
                    <a:pt x="7195837" y="1692721"/>
                  </a:lnTo>
                  <a:lnTo>
                    <a:pt x="7252055" y="1582691"/>
                  </a:lnTo>
                  <a:lnTo>
                    <a:pt x="7308272" y="1528347"/>
                  </a:lnTo>
                  <a:lnTo>
                    <a:pt x="7364490" y="1529689"/>
                  </a:lnTo>
                  <a:lnTo>
                    <a:pt x="7420707" y="1571956"/>
                  </a:lnTo>
                  <a:lnTo>
                    <a:pt x="7476925" y="1626971"/>
                  </a:lnTo>
                  <a:lnTo>
                    <a:pt x="7533142" y="1665214"/>
                  </a:lnTo>
                  <a:lnTo>
                    <a:pt x="7589360" y="1677290"/>
                  </a:lnTo>
                  <a:lnTo>
                    <a:pt x="7645577" y="1663872"/>
                  </a:lnTo>
                  <a:lnTo>
                    <a:pt x="7701795" y="1635693"/>
                  </a:lnTo>
                  <a:lnTo>
                    <a:pt x="7758012" y="1610869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828356"/>
              <a:ext cx="0" cy="2012748"/>
            </a:xfrm>
            <a:custGeom>
              <a:avLst/>
              <a:gdLst/>
              <a:ahLst/>
              <a:cxnLst/>
              <a:rect l="0" t="0" r="0" b="0"/>
              <a:pathLst>
                <a:path h="2012748">
                  <a:moveTo>
                    <a:pt x="0" y="2012748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4841105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17018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49927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282835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tx12"/>
            <p:cNvSpPr/>
            <p:nvPr/>
          </p:nvSpPr>
          <p:spPr>
            <a:xfrm>
              <a:off x="462009" y="4802707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-10</a:t>
              </a:r>
            </a:p>
          </p:txBody>
        </p:sp>
        <p:sp>
          <p:nvSpPr>
            <p:cNvPr id="13" name="tx13"/>
            <p:cNvSpPr/>
            <p:nvPr/>
          </p:nvSpPr>
          <p:spPr>
            <a:xfrm>
              <a:off x="555155" y="4131791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" name="tx14"/>
            <p:cNvSpPr/>
            <p:nvPr/>
          </p:nvSpPr>
          <p:spPr>
            <a:xfrm>
              <a:off x="496900" y="3460874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96900" y="2789958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6" name="pl16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pl17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pl18"/>
            <p:cNvSpPr/>
            <p:nvPr/>
          </p:nvSpPr>
          <p:spPr>
            <a:xfrm>
              <a:off x="8372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pl19"/>
            <p:cNvSpPr/>
            <p:nvPr/>
          </p:nvSpPr>
          <p:spPr>
            <a:xfrm>
              <a:off x="8934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94970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10059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10621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1183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1745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2307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2870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3432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3994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4556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5118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1568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16243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16805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1736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17929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18491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190539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19616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20178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20740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21302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21864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224270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22989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2355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24113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246757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25237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25800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26362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269244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27486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28048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28610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291731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29735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302974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30859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3142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31984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32546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33108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33670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34232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34794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35357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35919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36481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37043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37605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38167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38730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39292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398544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40416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4097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41540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421031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42665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432275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43789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44351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44914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pl84"/>
            <p:cNvSpPr/>
            <p:nvPr/>
          </p:nvSpPr>
          <p:spPr>
            <a:xfrm>
              <a:off x="454762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pl85"/>
            <p:cNvSpPr/>
            <p:nvPr/>
          </p:nvSpPr>
          <p:spPr>
            <a:xfrm>
              <a:off x="46038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pl86"/>
            <p:cNvSpPr/>
            <p:nvPr/>
          </p:nvSpPr>
          <p:spPr>
            <a:xfrm>
              <a:off x="46600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" name="pl87"/>
            <p:cNvSpPr/>
            <p:nvPr/>
          </p:nvSpPr>
          <p:spPr>
            <a:xfrm>
              <a:off x="471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" name="pl88"/>
            <p:cNvSpPr/>
            <p:nvPr/>
          </p:nvSpPr>
          <p:spPr>
            <a:xfrm>
              <a:off x="47724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pl89"/>
            <p:cNvSpPr/>
            <p:nvPr/>
          </p:nvSpPr>
          <p:spPr>
            <a:xfrm>
              <a:off x="4828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488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49411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49973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505357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51097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51660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52222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527844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53346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539088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54471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5503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55595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pl103"/>
            <p:cNvSpPr/>
            <p:nvPr/>
          </p:nvSpPr>
          <p:spPr>
            <a:xfrm>
              <a:off x="56157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104"/>
            <p:cNvSpPr/>
            <p:nvPr/>
          </p:nvSpPr>
          <p:spPr>
            <a:xfrm>
              <a:off x="56719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57281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pl106"/>
            <p:cNvSpPr/>
            <p:nvPr/>
          </p:nvSpPr>
          <p:spPr>
            <a:xfrm>
              <a:off x="57844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107"/>
            <p:cNvSpPr/>
            <p:nvPr/>
          </p:nvSpPr>
          <p:spPr>
            <a:xfrm>
              <a:off x="584062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" name="pl108"/>
            <p:cNvSpPr/>
            <p:nvPr/>
          </p:nvSpPr>
          <p:spPr>
            <a:xfrm>
              <a:off x="58968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pl109"/>
            <p:cNvSpPr/>
            <p:nvPr/>
          </p:nvSpPr>
          <p:spPr>
            <a:xfrm>
              <a:off x="59530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110"/>
            <p:cNvSpPr/>
            <p:nvPr/>
          </p:nvSpPr>
          <p:spPr>
            <a:xfrm>
              <a:off x="60092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" name="pl111"/>
            <p:cNvSpPr/>
            <p:nvPr/>
          </p:nvSpPr>
          <p:spPr>
            <a:xfrm>
              <a:off x="606549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" name="pl112"/>
            <p:cNvSpPr/>
            <p:nvPr/>
          </p:nvSpPr>
          <p:spPr>
            <a:xfrm>
              <a:off x="61217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" name="pl113"/>
            <p:cNvSpPr/>
            <p:nvPr/>
          </p:nvSpPr>
          <p:spPr>
            <a:xfrm>
              <a:off x="6177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" name="pl114"/>
            <p:cNvSpPr/>
            <p:nvPr/>
          </p:nvSpPr>
          <p:spPr>
            <a:xfrm>
              <a:off x="62341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" name="pl115"/>
            <p:cNvSpPr/>
            <p:nvPr/>
          </p:nvSpPr>
          <p:spPr>
            <a:xfrm>
              <a:off x="62903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" name="pl116"/>
            <p:cNvSpPr/>
            <p:nvPr/>
          </p:nvSpPr>
          <p:spPr>
            <a:xfrm>
              <a:off x="63465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" name="pl117"/>
            <p:cNvSpPr/>
            <p:nvPr/>
          </p:nvSpPr>
          <p:spPr>
            <a:xfrm>
              <a:off x="64027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" name="pl118"/>
            <p:cNvSpPr/>
            <p:nvPr/>
          </p:nvSpPr>
          <p:spPr>
            <a:xfrm>
              <a:off x="6459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" name="pl119"/>
            <p:cNvSpPr/>
            <p:nvPr/>
          </p:nvSpPr>
          <p:spPr>
            <a:xfrm>
              <a:off x="65152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" name="pl120"/>
            <p:cNvSpPr/>
            <p:nvPr/>
          </p:nvSpPr>
          <p:spPr>
            <a:xfrm>
              <a:off x="65714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" name="pl121"/>
            <p:cNvSpPr/>
            <p:nvPr/>
          </p:nvSpPr>
          <p:spPr>
            <a:xfrm>
              <a:off x="66276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" name="pl122"/>
            <p:cNvSpPr/>
            <p:nvPr/>
          </p:nvSpPr>
          <p:spPr>
            <a:xfrm>
              <a:off x="668388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" name="pl123"/>
            <p:cNvSpPr/>
            <p:nvPr/>
          </p:nvSpPr>
          <p:spPr>
            <a:xfrm>
              <a:off x="67401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" name="pl124"/>
            <p:cNvSpPr/>
            <p:nvPr/>
          </p:nvSpPr>
          <p:spPr>
            <a:xfrm>
              <a:off x="67963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" name="pl125"/>
            <p:cNvSpPr/>
            <p:nvPr/>
          </p:nvSpPr>
          <p:spPr>
            <a:xfrm>
              <a:off x="6852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" name="pl126"/>
            <p:cNvSpPr/>
            <p:nvPr/>
          </p:nvSpPr>
          <p:spPr>
            <a:xfrm>
              <a:off x="690875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" name="pl127"/>
            <p:cNvSpPr/>
            <p:nvPr/>
          </p:nvSpPr>
          <p:spPr>
            <a:xfrm>
              <a:off x="69649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" name="pl128"/>
            <p:cNvSpPr/>
            <p:nvPr/>
          </p:nvSpPr>
          <p:spPr>
            <a:xfrm>
              <a:off x="70211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" name="pl129"/>
            <p:cNvSpPr/>
            <p:nvPr/>
          </p:nvSpPr>
          <p:spPr>
            <a:xfrm>
              <a:off x="70774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" name="pl130"/>
            <p:cNvSpPr/>
            <p:nvPr/>
          </p:nvSpPr>
          <p:spPr>
            <a:xfrm>
              <a:off x="713362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1" name="pl131"/>
            <p:cNvSpPr/>
            <p:nvPr/>
          </p:nvSpPr>
          <p:spPr>
            <a:xfrm>
              <a:off x="71898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2" name="pl132"/>
            <p:cNvSpPr/>
            <p:nvPr/>
          </p:nvSpPr>
          <p:spPr>
            <a:xfrm>
              <a:off x="7246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3" name="pl133"/>
            <p:cNvSpPr/>
            <p:nvPr/>
          </p:nvSpPr>
          <p:spPr>
            <a:xfrm>
              <a:off x="73022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4" name="pl134"/>
            <p:cNvSpPr/>
            <p:nvPr/>
          </p:nvSpPr>
          <p:spPr>
            <a:xfrm>
              <a:off x="735849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" name="pl135"/>
            <p:cNvSpPr/>
            <p:nvPr/>
          </p:nvSpPr>
          <p:spPr>
            <a:xfrm>
              <a:off x="74147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6" name="pl136"/>
            <p:cNvSpPr/>
            <p:nvPr/>
          </p:nvSpPr>
          <p:spPr>
            <a:xfrm>
              <a:off x="74709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7" name="pl137"/>
            <p:cNvSpPr/>
            <p:nvPr/>
          </p:nvSpPr>
          <p:spPr>
            <a:xfrm>
              <a:off x="75271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" name="pl138"/>
            <p:cNvSpPr/>
            <p:nvPr/>
          </p:nvSpPr>
          <p:spPr>
            <a:xfrm>
              <a:off x="75833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9" name="pl139"/>
            <p:cNvSpPr/>
            <p:nvPr/>
          </p:nvSpPr>
          <p:spPr>
            <a:xfrm>
              <a:off x="76395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0" name="pl140"/>
            <p:cNvSpPr/>
            <p:nvPr/>
          </p:nvSpPr>
          <p:spPr>
            <a:xfrm>
              <a:off x="769580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1" name="pl141"/>
            <p:cNvSpPr/>
            <p:nvPr/>
          </p:nvSpPr>
          <p:spPr>
            <a:xfrm>
              <a:off x="77520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2" name="pl142"/>
            <p:cNvSpPr/>
            <p:nvPr/>
          </p:nvSpPr>
          <p:spPr>
            <a:xfrm>
              <a:off x="78082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" name="pl143"/>
            <p:cNvSpPr/>
            <p:nvPr/>
          </p:nvSpPr>
          <p:spPr>
            <a:xfrm>
              <a:off x="7864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4" name="pl144"/>
            <p:cNvSpPr/>
            <p:nvPr/>
          </p:nvSpPr>
          <p:spPr>
            <a:xfrm>
              <a:off x="79206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5" name="pl145"/>
            <p:cNvSpPr/>
            <p:nvPr/>
          </p:nvSpPr>
          <p:spPr>
            <a:xfrm>
              <a:off x="79768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6" name="pl146"/>
            <p:cNvSpPr/>
            <p:nvPr/>
          </p:nvSpPr>
          <p:spPr>
            <a:xfrm>
              <a:off x="8033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7" name="pl147"/>
            <p:cNvSpPr/>
            <p:nvPr/>
          </p:nvSpPr>
          <p:spPr>
            <a:xfrm>
              <a:off x="80893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8" name="pl148"/>
            <p:cNvSpPr/>
            <p:nvPr/>
          </p:nvSpPr>
          <p:spPr>
            <a:xfrm>
              <a:off x="81455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9" name="pl149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0" name="pl150"/>
            <p:cNvSpPr/>
            <p:nvPr/>
          </p:nvSpPr>
          <p:spPr>
            <a:xfrm>
              <a:off x="82579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1" name="pl151"/>
            <p:cNvSpPr/>
            <p:nvPr/>
          </p:nvSpPr>
          <p:spPr>
            <a:xfrm>
              <a:off x="83141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2" name="pl152"/>
            <p:cNvSpPr/>
            <p:nvPr/>
          </p:nvSpPr>
          <p:spPr>
            <a:xfrm>
              <a:off x="83704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3" name="pl153"/>
            <p:cNvSpPr/>
            <p:nvPr/>
          </p:nvSpPr>
          <p:spPr>
            <a:xfrm>
              <a:off x="842662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4" name="pl154"/>
            <p:cNvSpPr/>
            <p:nvPr/>
          </p:nvSpPr>
          <p:spPr>
            <a:xfrm>
              <a:off x="84828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5" name="pl155"/>
            <p:cNvSpPr/>
            <p:nvPr/>
          </p:nvSpPr>
          <p:spPr>
            <a:xfrm>
              <a:off x="85390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6" name="pl156"/>
            <p:cNvSpPr/>
            <p:nvPr/>
          </p:nvSpPr>
          <p:spPr>
            <a:xfrm>
              <a:off x="85952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7" name="pl157"/>
            <p:cNvSpPr/>
            <p:nvPr/>
          </p:nvSpPr>
          <p:spPr>
            <a:xfrm>
              <a:off x="865149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8" name="pl158"/>
            <p:cNvSpPr/>
            <p:nvPr/>
          </p:nvSpPr>
          <p:spPr>
            <a:xfrm>
              <a:off x="87077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9" name="pl159"/>
            <p:cNvSpPr/>
            <p:nvPr/>
          </p:nvSpPr>
          <p:spPr>
            <a:xfrm>
              <a:off x="87639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0" name="pl160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1" name="pl161"/>
            <p:cNvSpPr/>
            <p:nvPr/>
          </p:nvSpPr>
          <p:spPr>
            <a:xfrm>
              <a:off x="781050" y="5319710"/>
              <a:ext cx="7420707" cy="0"/>
            </a:xfrm>
            <a:custGeom>
              <a:avLst/>
              <a:gdLst/>
              <a:ahLst/>
              <a:cxnLst/>
              <a:rect l="0" t="0" r="0" b="0"/>
              <a:pathLst>
                <a:path w="7420707">
                  <a:moveTo>
                    <a:pt x="0" y="0"/>
                  </a:moveTo>
                  <a:lnTo>
                    <a:pt x="7420707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2" name="pl162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3" name="pl163"/>
            <p:cNvSpPr/>
            <p:nvPr/>
          </p:nvSpPr>
          <p:spPr>
            <a:xfrm>
              <a:off x="14556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4" name="pl164"/>
            <p:cNvSpPr/>
            <p:nvPr/>
          </p:nvSpPr>
          <p:spPr>
            <a:xfrm>
              <a:off x="21302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5" name="pl165"/>
            <p:cNvSpPr/>
            <p:nvPr/>
          </p:nvSpPr>
          <p:spPr>
            <a:xfrm>
              <a:off x="28048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6" name="pl166"/>
            <p:cNvSpPr/>
            <p:nvPr/>
          </p:nvSpPr>
          <p:spPr>
            <a:xfrm>
              <a:off x="34794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7" name="pl167"/>
            <p:cNvSpPr/>
            <p:nvPr/>
          </p:nvSpPr>
          <p:spPr>
            <a:xfrm>
              <a:off x="41540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8" name="pl168"/>
            <p:cNvSpPr/>
            <p:nvPr/>
          </p:nvSpPr>
          <p:spPr>
            <a:xfrm>
              <a:off x="4828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9" name="pl169"/>
            <p:cNvSpPr/>
            <p:nvPr/>
          </p:nvSpPr>
          <p:spPr>
            <a:xfrm>
              <a:off x="5503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0" name="pl170"/>
            <p:cNvSpPr/>
            <p:nvPr/>
          </p:nvSpPr>
          <p:spPr>
            <a:xfrm>
              <a:off x="6177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1" name="pl171"/>
            <p:cNvSpPr/>
            <p:nvPr/>
          </p:nvSpPr>
          <p:spPr>
            <a:xfrm>
              <a:off x="6852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2" name="pl172"/>
            <p:cNvSpPr/>
            <p:nvPr/>
          </p:nvSpPr>
          <p:spPr>
            <a:xfrm>
              <a:off x="75271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3" name="pl173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" name="tx174"/>
            <p:cNvSpPr/>
            <p:nvPr/>
          </p:nvSpPr>
          <p:spPr>
            <a:xfrm>
              <a:off x="10018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175" name="tx175"/>
            <p:cNvSpPr/>
            <p:nvPr/>
          </p:nvSpPr>
          <p:spPr>
            <a:xfrm>
              <a:off x="167645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176" name="tx176"/>
            <p:cNvSpPr/>
            <p:nvPr/>
          </p:nvSpPr>
          <p:spPr>
            <a:xfrm>
              <a:off x="235106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177" name="tx177"/>
            <p:cNvSpPr/>
            <p:nvPr/>
          </p:nvSpPr>
          <p:spPr>
            <a:xfrm>
              <a:off x="302567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178" name="tx178"/>
            <p:cNvSpPr/>
            <p:nvPr/>
          </p:nvSpPr>
          <p:spPr>
            <a:xfrm>
              <a:off x="370028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179" name="tx179"/>
            <p:cNvSpPr/>
            <p:nvPr/>
          </p:nvSpPr>
          <p:spPr>
            <a:xfrm>
              <a:off x="437489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180" name="tx180"/>
            <p:cNvSpPr/>
            <p:nvPr/>
          </p:nvSpPr>
          <p:spPr>
            <a:xfrm>
              <a:off x="504950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181" name="tx181"/>
            <p:cNvSpPr/>
            <p:nvPr/>
          </p:nvSpPr>
          <p:spPr>
            <a:xfrm>
              <a:off x="572411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182" name="tx182"/>
            <p:cNvSpPr/>
            <p:nvPr/>
          </p:nvSpPr>
          <p:spPr>
            <a:xfrm>
              <a:off x="63987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183" name="tx183"/>
            <p:cNvSpPr/>
            <p:nvPr/>
          </p:nvSpPr>
          <p:spPr>
            <a:xfrm>
              <a:off x="707333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184" name="tx184"/>
            <p:cNvSpPr/>
            <p:nvPr/>
          </p:nvSpPr>
          <p:spPr>
            <a:xfrm>
              <a:off x="774794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185" name="tx185"/>
            <p:cNvSpPr/>
            <p:nvPr/>
          </p:nvSpPr>
          <p:spPr>
            <a:xfrm>
              <a:off x="842255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186" name="pl186"/>
            <p:cNvSpPr/>
            <p:nvPr/>
          </p:nvSpPr>
          <p:spPr>
            <a:xfrm>
              <a:off x="781050" y="4841105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7" name="pl187"/>
            <p:cNvSpPr/>
            <p:nvPr/>
          </p:nvSpPr>
          <p:spPr>
            <a:xfrm>
              <a:off x="781050" y="417018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8" name="pl188"/>
            <p:cNvSpPr/>
            <p:nvPr/>
          </p:nvSpPr>
          <p:spPr>
            <a:xfrm>
              <a:off x="781050" y="349927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9" name="pl189"/>
            <p:cNvSpPr/>
            <p:nvPr/>
          </p:nvSpPr>
          <p:spPr>
            <a:xfrm>
              <a:off x="781050" y="282835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0" name="tx190"/>
            <p:cNvSpPr/>
            <p:nvPr/>
          </p:nvSpPr>
          <p:spPr>
            <a:xfrm>
              <a:off x="781050" y="2020936"/>
              <a:ext cx="357210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</a:t>
              </a:r>
            </a:p>
          </p:txBody>
        </p:sp>
        <p:sp>
          <p:nvSpPr>
            <p:cNvPr id="191" name="pl191"/>
            <p:cNvSpPr/>
            <p:nvPr/>
          </p:nvSpPr>
          <p:spPr>
            <a:xfrm>
              <a:off x="3413665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2" name="pl192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3" name="tx193"/>
            <p:cNvSpPr/>
            <p:nvPr/>
          </p:nvSpPr>
          <p:spPr>
            <a:xfrm>
              <a:off x="3790855" y="5734091"/>
              <a:ext cx="978311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saisonbereinigt </a:t>
              </a:r>
            </a:p>
          </p:txBody>
        </p:sp>
        <p:sp>
          <p:nvSpPr>
            <p:cNvPr id="194" name="tx194"/>
            <p:cNvSpPr/>
            <p:nvPr/>
          </p:nvSpPr>
          <p:spPr>
            <a:xfrm>
              <a:off x="5272087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Wholesale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Gesch</a:t>
            </a:r>
            <a:r>
              <a:rPr lang="de-DE" dirty="0" smtClean="0"/>
              <a:t>ä</a:t>
            </a:r>
            <a:r>
              <a:rPr dirty="0" smtClean="0"/>
              <a:t>ftslage</a:t>
            </a:r>
            <a:r>
              <a:rPr dirty="0"/>
              <a:t>: Beurteilung</a:t>
            </a:r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97" name="pl4"/>
            <p:cNvSpPr/>
            <p:nvPr/>
          </p:nvSpPr>
          <p:spPr>
            <a:xfrm>
              <a:off x="1807318" y="2278204"/>
              <a:ext cx="6841787" cy="2924524"/>
            </a:xfrm>
            <a:custGeom>
              <a:avLst/>
              <a:gdLst/>
              <a:ahLst/>
              <a:cxnLst/>
              <a:rect l="0" t="0" r="0" b="0"/>
              <a:pathLst>
                <a:path w="6841787" h="2924524">
                  <a:moveTo>
                    <a:pt x="0" y="55155"/>
                  </a:moveTo>
                  <a:lnTo>
                    <a:pt x="171044" y="0"/>
                  </a:lnTo>
                  <a:lnTo>
                    <a:pt x="342089" y="32396"/>
                  </a:lnTo>
                  <a:lnTo>
                    <a:pt x="513134" y="193655"/>
                  </a:lnTo>
                  <a:lnTo>
                    <a:pt x="684178" y="272310"/>
                  </a:lnTo>
                  <a:lnTo>
                    <a:pt x="855223" y="692759"/>
                  </a:lnTo>
                  <a:lnTo>
                    <a:pt x="1026268" y="1685099"/>
                  </a:lnTo>
                  <a:lnTo>
                    <a:pt x="1197312" y="2430893"/>
                  </a:lnTo>
                  <a:lnTo>
                    <a:pt x="1368357" y="2587044"/>
                  </a:lnTo>
                  <a:lnTo>
                    <a:pt x="1539402" y="2491323"/>
                  </a:lnTo>
                  <a:lnTo>
                    <a:pt x="1710446" y="1918681"/>
                  </a:lnTo>
                  <a:lnTo>
                    <a:pt x="1881491" y="1256654"/>
                  </a:lnTo>
                  <a:lnTo>
                    <a:pt x="2052536" y="988455"/>
                  </a:lnTo>
                  <a:lnTo>
                    <a:pt x="2223580" y="612176"/>
                  </a:lnTo>
                  <a:lnTo>
                    <a:pt x="2394625" y="687695"/>
                  </a:lnTo>
                  <a:lnTo>
                    <a:pt x="2565670" y="738740"/>
                  </a:lnTo>
                  <a:lnTo>
                    <a:pt x="2736714" y="749673"/>
                  </a:lnTo>
                  <a:lnTo>
                    <a:pt x="2907759" y="1517136"/>
                  </a:lnTo>
                  <a:lnTo>
                    <a:pt x="3078804" y="1520862"/>
                  </a:lnTo>
                  <a:lnTo>
                    <a:pt x="3249848" y="1596147"/>
                  </a:lnTo>
                  <a:lnTo>
                    <a:pt x="3420893" y="1899937"/>
                  </a:lnTo>
                  <a:lnTo>
                    <a:pt x="3591938" y="2105078"/>
                  </a:lnTo>
                  <a:lnTo>
                    <a:pt x="3762982" y="1926699"/>
                  </a:lnTo>
                  <a:lnTo>
                    <a:pt x="3934027" y="2007732"/>
                  </a:lnTo>
                  <a:lnTo>
                    <a:pt x="4105072" y="1874959"/>
                  </a:lnTo>
                  <a:lnTo>
                    <a:pt x="4276117" y="1615931"/>
                  </a:lnTo>
                  <a:lnTo>
                    <a:pt x="4447161" y="1251263"/>
                  </a:lnTo>
                  <a:lnTo>
                    <a:pt x="4618206" y="1162791"/>
                  </a:lnTo>
                  <a:lnTo>
                    <a:pt x="4789251" y="1241455"/>
                  </a:lnTo>
                  <a:lnTo>
                    <a:pt x="4960295" y="1593560"/>
                  </a:lnTo>
                  <a:lnTo>
                    <a:pt x="5131340" y="1704300"/>
                  </a:lnTo>
                  <a:lnTo>
                    <a:pt x="5302385" y="2664218"/>
                  </a:lnTo>
                  <a:lnTo>
                    <a:pt x="5473429" y="2924524"/>
                  </a:lnTo>
                  <a:lnTo>
                    <a:pt x="5644474" y="2824508"/>
                  </a:lnTo>
                  <a:lnTo>
                    <a:pt x="5815519" y="2901821"/>
                  </a:lnTo>
                  <a:lnTo>
                    <a:pt x="5986563" y="2606825"/>
                  </a:lnTo>
                  <a:lnTo>
                    <a:pt x="6157608" y="2240188"/>
                  </a:lnTo>
                  <a:lnTo>
                    <a:pt x="6328653" y="2219854"/>
                  </a:lnTo>
                  <a:lnTo>
                    <a:pt x="6499697" y="2618188"/>
                  </a:lnTo>
                  <a:lnTo>
                    <a:pt x="6670742" y="1843333"/>
                  </a:lnTo>
                  <a:lnTo>
                    <a:pt x="6841787" y="1710337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5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505930"/>
              <a:ext cx="0" cy="2129786"/>
            </a:xfrm>
            <a:custGeom>
              <a:avLst/>
              <a:gdLst/>
              <a:ahLst/>
              <a:cxnLst/>
              <a:rect l="0" t="0" r="0" b="0"/>
              <a:pathLst>
                <a:path h="2129786">
                  <a:moveTo>
                    <a:pt x="0" y="212978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697230" y="463571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392578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321585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250593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tx11"/>
            <p:cNvSpPr/>
            <p:nvPr/>
          </p:nvSpPr>
          <p:spPr>
            <a:xfrm>
              <a:off x="555155" y="4597319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2" name="tx12"/>
            <p:cNvSpPr/>
            <p:nvPr/>
          </p:nvSpPr>
          <p:spPr>
            <a:xfrm>
              <a:off x="496900" y="3887390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3" name="tx13"/>
            <p:cNvSpPr/>
            <p:nvPr/>
          </p:nvSpPr>
          <p:spPr>
            <a:xfrm>
              <a:off x="496900" y="3177461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14" name="tx14"/>
            <p:cNvSpPr/>
            <p:nvPr/>
          </p:nvSpPr>
          <p:spPr>
            <a:xfrm>
              <a:off x="496900" y="2467532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60</a:t>
              </a:r>
            </a:p>
          </p:txBody>
        </p:sp>
        <p:sp>
          <p:nvSpPr>
            <p:cNvPr id="15" name="pl15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pl16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pl17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pl18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pl19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tx77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78" name="tx78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79" name="tx79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80" name="tx80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81" name="tx81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82" name="tx82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83" name="tx83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84" name="tx84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85" name="tx85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87" name="tx87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88" name="tx88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89" name="pl89"/>
            <p:cNvSpPr/>
            <p:nvPr/>
          </p:nvSpPr>
          <p:spPr>
            <a:xfrm>
              <a:off x="781050" y="4635717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781050" y="392578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781050" y="321585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781050" y="250593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tx93"/>
            <p:cNvSpPr/>
            <p:nvPr/>
          </p:nvSpPr>
          <p:spPr>
            <a:xfrm>
              <a:off x="781050" y="2020936"/>
              <a:ext cx="357210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</a:t>
              </a:r>
            </a:p>
          </p:txBody>
        </p:sp>
        <p:sp>
          <p:nvSpPr>
            <p:cNvPr id="94" name="pl94"/>
            <p:cNvSpPr/>
            <p:nvPr/>
          </p:nvSpPr>
          <p:spPr>
            <a:xfrm>
              <a:off x="4154281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tx95"/>
            <p:cNvSpPr/>
            <p:nvPr/>
          </p:nvSpPr>
          <p:spPr>
            <a:xfrm>
              <a:off x="4531471" y="5734091"/>
              <a:ext cx="978311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saisonbereinigt 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Warenverkauf: </a:t>
            </a:r>
            <a:r>
              <a:rPr dirty="0" smtClean="0"/>
              <a:t>Ver</a:t>
            </a:r>
            <a:r>
              <a:rPr lang="de-DE" dirty="0" smtClean="0"/>
              <a:t>ä</a:t>
            </a:r>
            <a:r>
              <a:rPr dirty="0" smtClean="0"/>
              <a:t>nderung </a:t>
            </a:r>
            <a:r>
              <a:rPr dirty="0"/>
              <a:t>gegenüber Vorjahr</a:t>
            </a:r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00" name="pl4"/>
            <p:cNvSpPr/>
            <p:nvPr/>
          </p:nvSpPr>
          <p:spPr>
            <a:xfrm>
              <a:off x="781050" y="2278204"/>
              <a:ext cx="7868055" cy="2924524"/>
            </a:xfrm>
            <a:custGeom>
              <a:avLst/>
              <a:gdLst/>
              <a:ahLst/>
              <a:cxnLst/>
              <a:rect l="0" t="0" r="0" b="0"/>
              <a:pathLst>
                <a:path w="7868055" h="2924524">
                  <a:moveTo>
                    <a:pt x="0" y="875384"/>
                  </a:moveTo>
                  <a:lnTo>
                    <a:pt x="171044" y="551212"/>
                  </a:lnTo>
                  <a:lnTo>
                    <a:pt x="342089" y="500523"/>
                  </a:lnTo>
                  <a:lnTo>
                    <a:pt x="513134" y="526019"/>
                  </a:lnTo>
                  <a:lnTo>
                    <a:pt x="684178" y="363023"/>
                  </a:lnTo>
                  <a:lnTo>
                    <a:pt x="855223" y="611919"/>
                  </a:lnTo>
                  <a:lnTo>
                    <a:pt x="1026268" y="0"/>
                  </a:lnTo>
                  <a:lnTo>
                    <a:pt x="1197312" y="321439"/>
                  </a:lnTo>
                  <a:lnTo>
                    <a:pt x="1368357" y="227041"/>
                  </a:lnTo>
                  <a:lnTo>
                    <a:pt x="1539402" y="853833"/>
                  </a:lnTo>
                  <a:lnTo>
                    <a:pt x="1710446" y="831068"/>
                  </a:lnTo>
                  <a:lnTo>
                    <a:pt x="1881491" y="925163"/>
                  </a:lnTo>
                  <a:lnTo>
                    <a:pt x="2052536" y="1905265"/>
                  </a:lnTo>
                  <a:lnTo>
                    <a:pt x="2223580" y="2924524"/>
                  </a:lnTo>
                  <a:lnTo>
                    <a:pt x="2394625" y="2577284"/>
                  </a:lnTo>
                  <a:lnTo>
                    <a:pt x="2565670" y="2585783"/>
                  </a:lnTo>
                  <a:lnTo>
                    <a:pt x="2736714" y="1673064"/>
                  </a:lnTo>
                  <a:lnTo>
                    <a:pt x="2907759" y="809214"/>
                  </a:lnTo>
                  <a:lnTo>
                    <a:pt x="3078804" y="518127"/>
                  </a:lnTo>
                  <a:lnTo>
                    <a:pt x="3249848" y="381538"/>
                  </a:lnTo>
                  <a:lnTo>
                    <a:pt x="3420893" y="314761"/>
                  </a:lnTo>
                  <a:lnTo>
                    <a:pt x="3591938" y="781593"/>
                  </a:lnTo>
                  <a:lnTo>
                    <a:pt x="3762982" y="726350"/>
                  </a:lnTo>
                  <a:lnTo>
                    <a:pt x="3934027" y="1948974"/>
                  </a:lnTo>
                  <a:lnTo>
                    <a:pt x="4105072" y="2356009"/>
                  </a:lnTo>
                  <a:lnTo>
                    <a:pt x="4276117" y="2006341"/>
                  </a:lnTo>
                  <a:lnTo>
                    <a:pt x="4447161" y="2334459"/>
                  </a:lnTo>
                  <a:lnTo>
                    <a:pt x="4618206" y="2423393"/>
                  </a:lnTo>
                  <a:lnTo>
                    <a:pt x="4789251" y="1622981"/>
                  </a:lnTo>
                  <a:lnTo>
                    <a:pt x="4960295" y="2306837"/>
                  </a:lnTo>
                  <a:lnTo>
                    <a:pt x="5131340" y="1954741"/>
                  </a:lnTo>
                  <a:lnTo>
                    <a:pt x="5302385" y="1750464"/>
                  </a:lnTo>
                  <a:lnTo>
                    <a:pt x="5473429" y="969782"/>
                  </a:lnTo>
                  <a:lnTo>
                    <a:pt x="5644474" y="806179"/>
                  </a:lnTo>
                  <a:lnTo>
                    <a:pt x="5815519" y="1309434"/>
                  </a:lnTo>
                  <a:lnTo>
                    <a:pt x="5986563" y="1983273"/>
                  </a:lnTo>
                  <a:lnTo>
                    <a:pt x="6157608" y="1612965"/>
                  </a:lnTo>
                  <a:lnTo>
                    <a:pt x="6328653" y="2863210"/>
                  </a:lnTo>
                  <a:lnTo>
                    <a:pt x="6499697" y="2774276"/>
                  </a:lnTo>
                  <a:lnTo>
                    <a:pt x="6670742" y="2550573"/>
                  </a:lnTo>
                  <a:lnTo>
                    <a:pt x="6841787" y="2257362"/>
                  </a:lnTo>
                  <a:lnTo>
                    <a:pt x="7012831" y="2247649"/>
                  </a:lnTo>
                  <a:lnTo>
                    <a:pt x="7183876" y="1748036"/>
                  </a:lnTo>
                  <a:lnTo>
                    <a:pt x="7354921" y="1992986"/>
                  </a:lnTo>
                  <a:lnTo>
                    <a:pt x="7525965" y="1716469"/>
                  </a:lnTo>
                  <a:lnTo>
                    <a:pt x="7697010" y="1388352"/>
                  </a:lnTo>
                  <a:lnTo>
                    <a:pt x="7868055" y="1495498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5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638193"/>
              <a:ext cx="0" cy="2428250"/>
            </a:xfrm>
            <a:custGeom>
              <a:avLst/>
              <a:gdLst/>
              <a:ahLst/>
              <a:cxnLst/>
              <a:rect l="0" t="0" r="0" b="0"/>
              <a:pathLst>
                <a:path h="2428250">
                  <a:moveTo>
                    <a:pt x="0" y="242825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697230" y="5066443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445938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385231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245255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2638193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tx12"/>
            <p:cNvSpPr/>
            <p:nvPr/>
          </p:nvSpPr>
          <p:spPr>
            <a:xfrm>
              <a:off x="462009" y="5028045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-40</a:t>
              </a:r>
            </a:p>
          </p:txBody>
        </p:sp>
        <p:sp>
          <p:nvSpPr>
            <p:cNvPr id="13" name="tx13"/>
            <p:cNvSpPr/>
            <p:nvPr/>
          </p:nvSpPr>
          <p:spPr>
            <a:xfrm>
              <a:off x="462009" y="4420983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4" name="tx14"/>
            <p:cNvSpPr/>
            <p:nvPr/>
          </p:nvSpPr>
          <p:spPr>
            <a:xfrm>
              <a:off x="555155" y="3813920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96900" y="3206858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96900" y="2599795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17" name="pl17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pl18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pl19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tx79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80" name="tx80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81" name="tx81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82" name="tx82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83" name="tx83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84" name="tx84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85" name="tx85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87" name="tx87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88" name="tx88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89" name="tx89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90" name="tx90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91" name="pl91"/>
            <p:cNvSpPr/>
            <p:nvPr/>
          </p:nvSpPr>
          <p:spPr>
            <a:xfrm>
              <a:off x="781050" y="5066443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781050" y="445938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781050" y="385231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781050" y="3245255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781050" y="2638193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tx96"/>
            <p:cNvSpPr/>
            <p:nvPr/>
          </p:nvSpPr>
          <p:spPr>
            <a:xfrm>
              <a:off x="781050" y="2020936"/>
              <a:ext cx="357210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</a:t>
              </a:r>
            </a:p>
          </p:txBody>
        </p:sp>
        <p:sp>
          <p:nvSpPr>
            <p:cNvPr id="97" name="pl97"/>
            <p:cNvSpPr/>
            <p:nvPr/>
          </p:nvSpPr>
          <p:spPr>
            <a:xfrm>
              <a:off x="4398894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tx98"/>
            <p:cNvSpPr/>
            <p:nvPr/>
          </p:nvSpPr>
          <p:spPr>
            <a:xfrm>
              <a:off x="4776084" y="5734091"/>
              <a:ext cx="489086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original 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Lieferfristen: </a:t>
            </a:r>
            <a:r>
              <a:rPr dirty="0" smtClean="0"/>
              <a:t>Ver</a:t>
            </a:r>
            <a:r>
              <a:rPr lang="de-DE" dirty="0" smtClean="0"/>
              <a:t>ä</a:t>
            </a:r>
            <a:r>
              <a:rPr dirty="0" smtClean="0"/>
              <a:t>nderung </a:t>
            </a:r>
            <a:r>
              <a:rPr dirty="0"/>
              <a:t>gegenüber Vorjahr</a:t>
            </a:r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06" name="pl4"/>
            <p:cNvSpPr/>
            <p:nvPr/>
          </p:nvSpPr>
          <p:spPr>
            <a:xfrm>
              <a:off x="781050" y="2278204"/>
              <a:ext cx="7868055" cy="2924524"/>
            </a:xfrm>
            <a:custGeom>
              <a:avLst/>
              <a:gdLst/>
              <a:ahLst/>
              <a:cxnLst/>
              <a:rect l="0" t="0" r="0" b="0"/>
              <a:pathLst>
                <a:path w="7868055" h="2924524">
                  <a:moveTo>
                    <a:pt x="0" y="1197684"/>
                  </a:moveTo>
                  <a:lnTo>
                    <a:pt x="171044" y="1314664"/>
                  </a:lnTo>
                  <a:lnTo>
                    <a:pt x="342089" y="474778"/>
                  </a:lnTo>
                  <a:lnTo>
                    <a:pt x="513134" y="543778"/>
                  </a:lnTo>
                  <a:lnTo>
                    <a:pt x="684178" y="0"/>
                  </a:lnTo>
                  <a:lnTo>
                    <a:pt x="855223" y="136630"/>
                  </a:lnTo>
                  <a:lnTo>
                    <a:pt x="1026268" y="872787"/>
                  </a:lnTo>
                  <a:lnTo>
                    <a:pt x="1197312" y="1080703"/>
                  </a:lnTo>
                  <a:lnTo>
                    <a:pt x="1368357" y="1076133"/>
                  </a:lnTo>
                  <a:lnTo>
                    <a:pt x="1539402" y="1304154"/>
                  </a:lnTo>
                  <a:lnTo>
                    <a:pt x="1710446" y="1051000"/>
                  </a:lnTo>
                  <a:lnTo>
                    <a:pt x="1881491" y="2056762"/>
                  </a:lnTo>
                  <a:lnTo>
                    <a:pt x="2052536" y="2659946"/>
                  </a:lnTo>
                  <a:lnTo>
                    <a:pt x="2223580" y="2924524"/>
                  </a:lnTo>
                  <a:lnTo>
                    <a:pt x="2394625" y="2738542"/>
                  </a:lnTo>
                  <a:lnTo>
                    <a:pt x="2565670" y="2358354"/>
                  </a:lnTo>
                  <a:lnTo>
                    <a:pt x="2736714" y="1836052"/>
                  </a:lnTo>
                  <a:lnTo>
                    <a:pt x="2907759" y="1180776"/>
                  </a:lnTo>
                  <a:lnTo>
                    <a:pt x="3078804" y="927622"/>
                  </a:lnTo>
                  <a:lnTo>
                    <a:pt x="3249848" y="918483"/>
                  </a:lnTo>
                  <a:lnTo>
                    <a:pt x="3420893" y="867761"/>
                  </a:lnTo>
                  <a:lnTo>
                    <a:pt x="3591938" y="720164"/>
                  </a:lnTo>
                  <a:lnTo>
                    <a:pt x="3762982" y="1210935"/>
                  </a:lnTo>
                  <a:lnTo>
                    <a:pt x="3934027" y="1619455"/>
                  </a:lnTo>
                  <a:lnTo>
                    <a:pt x="4105072" y="1738264"/>
                  </a:lnTo>
                  <a:lnTo>
                    <a:pt x="4276117" y="1777105"/>
                  </a:lnTo>
                  <a:lnTo>
                    <a:pt x="4447161" y="2025689"/>
                  </a:lnTo>
                  <a:lnTo>
                    <a:pt x="4618206" y="2101087"/>
                  </a:lnTo>
                  <a:lnTo>
                    <a:pt x="4789251" y="2041683"/>
                  </a:lnTo>
                  <a:lnTo>
                    <a:pt x="4960295" y="1790357"/>
                  </a:lnTo>
                  <a:lnTo>
                    <a:pt x="5131340" y="1890430"/>
                  </a:lnTo>
                  <a:lnTo>
                    <a:pt x="5302385" y="1607574"/>
                  </a:lnTo>
                  <a:lnTo>
                    <a:pt x="5473429" y="1282678"/>
                  </a:lnTo>
                  <a:lnTo>
                    <a:pt x="5644474" y="1107206"/>
                  </a:lnTo>
                  <a:lnTo>
                    <a:pt x="5815519" y="1481911"/>
                  </a:lnTo>
                  <a:lnTo>
                    <a:pt x="5986563" y="1850218"/>
                  </a:lnTo>
                  <a:lnTo>
                    <a:pt x="6157608" y="1782131"/>
                  </a:lnTo>
                  <a:lnTo>
                    <a:pt x="6328653" y="1837880"/>
                  </a:lnTo>
                  <a:lnTo>
                    <a:pt x="6499697" y="1790357"/>
                  </a:lnTo>
                  <a:lnTo>
                    <a:pt x="6670742" y="1819145"/>
                  </a:lnTo>
                  <a:lnTo>
                    <a:pt x="6841787" y="1966285"/>
                  </a:lnTo>
                  <a:lnTo>
                    <a:pt x="7012831" y="1907338"/>
                  </a:lnTo>
                  <a:lnTo>
                    <a:pt x="7183876" y="1794926"/>
                  </a:lnTo>
                  <a:lnTo>
                    <a:pt x="7354921" y="1771621"/>
                  </a:lnTo>
                  <a:lnTo>
                    <a:pt x="7525965" y="1779847"/>
                  </a:lnTo>
                  <a:lnTo>
                    <a:pt x="7697010" y="1588382"/>
                  </a:lnTo>
                  <a:lnTo>
                    <a:pt x="7868055" y="1290446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5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401583"/>
              <a:ext cx="0" cy="2741741"/>
            </a:xfrm>
            <a:custGeom>
              <a:avLst/>
              <a:gdLst/>
              <a:ahLst/>
              <a:cxnLst/>
              <a:rect l="0" t="0" r="0" b="0"/>
              <a:pathLst>
                <a:path h="2741741">
                  <a:moveTo>
                    <a:pt x="0" y="2741741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697230" y="5143324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468636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22941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772454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31549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285854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2401583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tx14"/>
            <p:cNvSpPr/>
            <p:nvPr/>
          </p:nvSpPr>
          <p:spPr>
            <a:xfrm>
              <a:off x="462009" y="5104927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62009" y="4647970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-10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555155" y="4191013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496900" y="3734056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496900" y="3277099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496900" y="2820142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30</a:t>
              </a:r>
            </a:p>
          </p:txBody>
        </p:sp>
        <p:sp>
          <p:nvSpPr>
            <p:cNvPr id="20" name="tx20"/>
            <p:cNvSpPr/>
            <p:nvPr/>
          </p:nvSpPr>
          <p:spPr>
            <a:xfrm>
              <a:off x="496900" y="2363185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21" name="pl21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tx83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84" name="tx84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85" name="tx85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87" name="tx87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88" name="tx88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89" name="tx89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90" name="tx90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91" name="tx91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92" name="tx92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93" name="tx93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94" name="tx94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95" name="pl95"/>
            <p:cNvSpPr/>
            <p:nvPr/>
          </p:nvSpPr>
          <p:spPr>
            <a:xfrm>
              <a:off x="781050" y="5143324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781050" y="4686367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781050" y="42294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781050" y="3772454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781050" y="3315497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781050" y="285854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781050" y="2401583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tx102"/>
            <p:cNvSpPr/>
            <p:nvPr/>
          </p:nvSpPr>
          <p:spPr>
            <a:xfrm>
              <a:off x="781050" y="2020936"/>
              <a:ext cx="357210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</a:t>
              </a:r>
            </a:p>
          </p:txBody>
        </p:sp>
        <p:sp>
          <p:nvSpPr>
            <p:cNvPr id="103" name="pl103"/>
            <p:cNvSpPr/>
            <p:nvPr/>
          </p:nvSpPr>
          <p:spPr>
            <a:xfrm>
              <a:off x="4398894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tx104"/>
            <p:cNvSpPr/>
            <p:nvPr/>
          </p:nvSpPr>
          <p:spPr>
            <a:xfrm>
              <a:off x="4776084" y="5734091"/>
              <a:ext cx="489086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original 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Lieferfristen: Erwartungen</a:t>
            </a:r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97" name="pl4"/>
            <p:cNvSpPr/>
            <p:nvPr/>
          </p:nvSpPr>
          <p:spPr>
            <a:xfrm>
              <a:off x="781050" y="2278204"/>
              <a:ext cx="7868055" cy="2924524"/>
            </a:xfrm>
            <a:custGeom>
              <a:avLst/>
              <a:gdLst/>
              <a:ahLst/>
              <a:cxnLst/>
              <a:rect l="0" t="0" r="0" b="0"/>
              <a:pathLst>
                <a:path w="7868055" h="2924524">
                  <a:moveTo>
                    <a:pt x="0" y="1110652"/>
                  </a:moveTo>
                  <a:lnTo>
                    <a:pt x="171044" y="1073403"/>
                  </a:lnTo>
                  <a:lnTo>
                    <a:pt x="342089" y="559653"/>
                  </a:lnTo>
                  <a:lnTo>
                    <a:pt x="513134" y="525060"/>
                  </a:lnTo>
                  <a:lnTo>
                    <a:pt x="684178" y="0"/>
                  </a:lnTo>
                  <a:lnTo>
                    <a:pt x="855223" y="499680"/>
                  </a:lnTo>
                  <a:lnTo>
                    <a:pt x="1026268" y="1065494"/>
                  </a:lnTo>
                  <a:lnTo>
                    <a:pt x="1197312" y="941434"/>
                  </a:lnTo>
                  <a:lnTo>
                    <a:pt x="1368357" y="1453531"/>
                  </a:lnTo>
                  <a:lnTo>
                    <a:pt x="1539402" y="1447135"/>
                  </a:lnTo>
                  <a:lnTo>
                    <a:pt x="1710446" y="1639684"/>
                  </a:lnTo>
                  <a:lnTo>
                    <a:pt x="1881491" y="2607550"/>
                  </a:lnTo>
                  <a:lnTo>
                    <a:pt x="2052536" y="2924524"/>
                  </a:lnTo>
                  <a:lnTo>
                    <a:pt x="2223580" y="2851615"/>
                  </a:lnTo>
                  <a:lnTo>
                    <a:pt x="2394625" y="1837583"/>
                  </a:lnTo>
                  <a:lnTo>
                    <a:pt x="2565670" y="1300969"/>
                  </a:lnTo>
                  <a:lnTo>
                    <a:pt x="2736714" y="1552714"/>
                  </a:lnTo>
                  <a:lnTo>
                    <a:pt x="2907759" y="769719"/>
                  </a:lnTo>
                  <a:lnTo>
                    <a:pt x="3078804" y="875652"/>
                  </a:lnTo>
                  <a:lnTo>
                    <a:pt x="3249848" y="789961"/>
                  </a:lnTo>
                  <a:lnTo>
                    <a:pt x="3420893" y="743759"/>
                  </a:lnTo>
                  <a:lnTo>
                    <a:pt x="3591938" y="670465"/>
                  </a:lnTo>
                  <a:lnTo>
                    <a:pt x="3762982" y="1377163"/>
                  </a:lnTo>
                  <a:lnTo>
                    <a:pt x="3934027" y="1972728"/>
                  </a:lnTo>
                  <a:lnTo>
                    <a:pt x="4105072" y="1901459"/>
                  </a:lnTo>
                  <a:lnTo>
                    <a:pt x="4276117" y="1835280"/>
                  </a:lnTo>
                  <a:lnTo>
                    <a:pt x="4447161" y="1968877"/>
                  </a:lnTo>
                  <a:lnTo>
                    <a:pt x="4618206" y="1583567"/>
                  </a:lnTo>
                  <a:lnTo>
                    <a:pt x="4789251" y="1483736"/>
                  </a:lnTo>
                  <a:lnTo>
                    <a:pt x="4960295" y="1667791"/>
                  </a:lnTo>
                  <a:lnTo>
                    <a:pt x="5131340" y="1350541"/>
                  </a:lnTo>
                  <a:lnTo>
                    <a:pt x="5302385" y="1151828"/>
                  </a:lnTo>
                  <a:lnTo>
                    <a:pt x="5473429" y="1336419"/>
                  </a:lnTo>
                  <a:lnTo>
                    <a:pt x="5644474" y="1377466"/>
                  </a:lnTo>
                  <a:lnTo>
                    <a:pt x="5815519" y="1489854"/>
                  </a:lnTo>
                  <a:lnTo>
                    <a:pt x="5986563" y="1626740"/>
                  </a:lnTo>
                  <a:lnTo>
                    <a:pt x="6157608" y="1642562"/>
                  </a:lnTo>
                  <a:lnTo>
                    <a:pt x="6328653" y="1826903"/>
                  </a:lnTo>
                  <a:lnTo>
                    <a:pt x="6499697" y="1791362"/>
                  </a:lnTo>
                  <a:lnTo>
                    <a:pt x="6670742" y="1533186"/>
                  </a:lnTo>
                  <a:lnTo>
                    <a:pt x="6841787" y="2017820"/>
                  </a:lnTo>
                  <a:lnTo>
                    <a:pt x="7012831" y="1727311"/>
                  </a:lnTo>
                  <a:lnTo>
                    <a:pt x="7183876" y="1640219"/>
                  </a:lnTo>
                  <a:lnTo>
                    <a:pt x="7354921" y="1620287"/>
                  </a:lnTo>
                  <a:lnTo>
                    <a:pt x="7525965" y="1581007"/>
                  </a:lnTo>
                  <a:lnTo>
                    <a:pt x="7697010" y="1358225"/>
                  </a:lnTo>
                  <a:lnTo>
                    <a:pt x="7868055" y="1007297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5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660150"/>
              <a:ext cx="0" cy="2091063"/>
            </a:xfrm>
            <a:custGeom>
              <a:avLst/>
              <a:gdLst/>
              <a:ahLst/>
              <a:cxnLst/>
              <a:rect l="0" t="0" r="0" b="0"/>
              <a:pathLst>
                <a:path h="2091063">
                  <a:moveTo>
                    <a:pt x="0" y="2091063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697230" y="4751213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405419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335717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266015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tx11"/>
            <p:cNvSpPr/>
            <p:nvPr/>
          </p:nvSpPr>
          <p:spPr>
            <a:xfrm>
              <a:off x="462009" y="4712815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-10</a:t>
              </a:r>
            </a:p>
          </p:txBody>
        </p:sp>
        <p:sp>
          <p:nvSpPr>
            <p:cNvPr id="12" name="tx12"/>
            <p:cNvSpPr/>
            <p:nvPr/>
          </p:nvSpPr>
          <p:spPr>
            <a:xfrm>
              <a:off x="555155" y="4015794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3" name="tx13"/>
            <p:cNvSpPr/>
            <p:nvPr/>
          </p:nvSpPr>
          <p:spPr>
            <a:xfrm>
              <a:off x="496900" y="3318773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14" name="tx14"/>
            <p:cNvSpPr/>
            <p:nvPr/>
          </p:nvSpPr>
          <p:spPr>
            <a:xfrm>
              <a:off x="496900" y="2621752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5" name="pl15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pl16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pl17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pl18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pl19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tx77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78" name="tx78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79" name="tx79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80" name="tx80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81" name="tx81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82" name="tx82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83" name="tx83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84" name="tx84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85" name="tx85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87" name="tx87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88" name="tx88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89" name="pl89"/>
            <p:cNvSpPr/>
            <p:nvPr/>
          </p:nvSpPr>
          <p:spPr>
            <a:xfrm>
              <a:off x="781050" y="4751213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781050" y="405419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781050" y="335717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781050" y="266015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tx93"/>
            <p:cNvSpPr/>
            <p:nvPr/>
          </p:nvSpPr>
          <p:spPr>
            <a:xfrm>
              <a:off x="781050" y="2020936"/>
              <a:ext cx="357210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</a:t>
              </a:r>
            </a:p>
          </p:txBody>
        </p:sp>
        <p:sp>
          <p:nvSpPr>
            <p:cNvPr id="94" name="pl94"/>
            <p:cNvSpPr/>
            <p:nvPr/>
          </p:nvSpPr>
          <p:spPr>
            <a:xfrm>
              <a:off x="4154281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tx95"/>
            <p:cNvSpPr/>
            <p:nvPr/>
          </p:nvSpPr>
          <p:spPr>
            <a:xfrm>
              <a:off x="4531471" y="5734091"/>
              <a:ext cx="978311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saisonbereinigt 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KOF </a:t>
            </a:r>
            <a:r>
              <a:rPr lang="de-DE" dirty="0" smtClean="0"/>
              <a:t>Business Situation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50" name="pl4"/>
            <p:cNvSpPr/>
            <p:nvPr/>
          </p:nvSpPr>
          <p:spPr>
            <a:xfrm>
              <a:off x="1006445" y="2278204"/>
              <a:ext cx="7438045" cy="2924524"/>
            </a:xfrm>
            <a:custGeom>
              <a:avLst/>
              <a:gdLst/>
              <a:ahLst/>
              <a:cxnLst/>
              <a:rect l="0" t="0" r="0" b="0"/>
              <a:pathLst>
                <a:path w="7438045" h="2924524">
                  <a:moveTo>
                    <a:pt x="0" y="2847162"/>
                  </a:moveTo>
                  <a:lnTo>
                    <a:pt x="75131" y="2890097"/>
                  </a:lnTo>
                  <a:lnTo>
                    <a:pt x="150263" y="2924524"/>
                  </a:lnTo>
                  <a:lnTo>
                    <a:pt x="225395" y="2759564"/>
                  </a:lnTo>
                  <a:lnTo>
                    <a:pt x="300527" y="2746306"/>
                  </a:lnTo>
                  <a:lnTo>
                    <a:pt x="375658" y="2633054"/>
                  </a:lnTo>
                  <a:lnTo>
                    <a:pt x="450790" y="2433289"/>
                  </a:lnTo>
                  <a:lnTo>
                    <a:pt x="525922" y="2384805"/>
                  </a:lnTo>
                  <a:lnTo>
                    <a:pt x="601054" y="2424773"/>
                  </a:lnTo>
                  <a:lnTo>
                    <a:pt x="676185" y="1986598"/>
                  </a:lnTo>
                  <a:lnTo>
                    <a:pt x="751317" y="1840687"/>
                  </a:lnTo>
                  <a:lnTo>
                    <a:pt x="826449" y="1778152"/>
                  </a:lnTo>
                  <a:lnTo>
                    <a:pt x="901581" y="1242104"/>
                  </a:lnTo>
                  <a:lnTo>
                    <a:pt x="976713" y="1270414"/>
                  </a:lnTo>
                  <a:lnTo>
                    <a:pt x="1051844" y="1221381"/>
                  </a:lnTo>
                  <a:lnTo>
                    <a:pt x="1126976" y="658334"/>
                  </a:lnTo>
                  <a:lnTo>
                    <a:pt x="1202108" y="661389"/>
                  </a:lnTo>
                  <a:lnTo>
                    <a:pt x="1277240" y="615454"/>
                  </a:lnTo>
                  <a:lnTo>
                    <a:pt x="1352371" y="112673"/>
                  </a:lnTo>
                  <a:lnTo>
                    <a:pt x="1427503" y="113050"/>
                  </a:lnTo>
                  <a:lnTo>
                    <a:pt x="1502635" y="18723"/>
                  </a:lnTo>
                  <a:lnTo>
                    <a:pt x="1577767" y="167507"/>
                  </a:lnTo>
                  <a:lnTo>
                    <a:pt x="1652899" y="364493"/>
                  </a:lnTo>
                  <a:lnTo>
                    <a:pt x="1728030" y="177979"/>
                  </a:lnTo>
                  <a:lnTo>
                    <a:pt x="1803162" y="69344"/>
                  </a:lnTo>
                  <a:lnTo>
                    <a:pt x="1878294" y="6184"/>
                  </a:lnTo>
                  <a:lnTo>
                    <a:pt x="1953426" y="0"/>
                  </a:lnTo>
                  <a:lnTo>
                    <a:pt x="2028557" y="342638"/>
                  </a:lnTo>
                  <a:lnTo>
                    <a:pt x="2103689" y="732627"/>
                  </a:lnTo>
                  <a:lnTo>
                    <a:pt x="2178821" y="786046"/>
                  </a:lnTo>
                  <a:lnTo>
                    <a:pt x="2253953" y="1166606"/>
                  </a:lnTo>
                  <a:lnTo>
                    <a:pt x="2329085" y="1214143"/>
                  </a:lnTo>
                  <a:lnTo>
                    <a:pt x="2404216" y="1318483"/>
                  </a:lnTo>
                  <a:lnTo>
                    <a:pt x="2479348" y="1209043"/>
                  </a:lnTo>
                  <a:lnTo>
                    <a:pt x="2554480" y="1148963"/>
                  </a:lnTo>
                  <a:lnTo>
                    <a:pt x="2629612" y="1168473"/>
                  </a:lnTo>
                  <a:lnTo>
                    <a:pt x="2704743" y="1258656"/>
                  </a:lnTo>
                  <a:lnTo>
                    <a:pt x="2779875" y="1417418"/>
                  </a:lnTo>
                  <a:lnTo>
                    <a:pt x="2855007" y="1522664"/>
                  </a:lnTo>
                  <a:lnTo>
                    <a:pt x="2930139" y="1441224"/>
                  </a:lnTo>
                  <a:lnTo>
                    <a:pt x="3005271" y="1422614"/>
                  </a:lnTo>
                  <a:lnTo>
                    <a:pt x="3080402" y="1348210"/>
                  </a:lnTo>
                  <a:lnTo>
                    <a:pt x="3155534" y="1653083"/>
                  </a:lnTo>
                  <a:lnTo>
                    <a:pt x="3230666" y="1676685"/>
                  </a:lnTo>
                  <a:lnTo>
                    <a:pt x="3305798" y="1824198"/>
                  </a:lnTo>
                  <a:lnTo>
                    <a:pt x="3380929" y="1462414"/>
                  </a:lnTo>
                  <a:lnTo>
                    <a:pt x="3456061" y="1301264"/>
                  </a:lnTo>
                  <a:lnTo>
                    <a:pt x="3531193" y="1338607"/>
                  </a:lnTo>
                  <a:lnTo>
                    <a:pt x="3606325" y="1475889"/>
                  </a:lnTo>
                  <a:lnTo>
                    <a:pt x="3681457" y="1424268"/>
                  </a:lnTo>
                  <a:lnTo>
                    <a:pt x="3756588" y="1329686"/>
                  </a:lnTo>
                  <a:lnTo>
                    <a:pt x="3831720" y="1530406"/>
                  </a:lnTo>
                  <a:lnTo>
                    <a:pt x="3906852" y="1467399"/>
                  </a:lnTo>
                  <a:lnTo>
                    <a:pt x="3981984" y="1483470"/>
                  </a:lnTo>
                  <a:lnTo>
                    <a:pt x="4057115" y="1255424"/>
                  </a:lnTo>
                  <a:lnTo>
                    <a:pt x="4132247" y="1185702"/>
                  </a:lnTo>
                  <a:lnTo>
                    <a:pt x="4207379" y="1104855"/>
                  </a:lnTo>
                  <a:lnTo>
                    <a:pt x="4282511" y="1025126"/>
                  </a:lnTo>
                  <a:lnTo>
                    <a:pt x="4357642" y="1049502"/>
                  </a:lnTo>
                  <a:lnTo>
                    <a:pt x="4432774" y="1127763"/>
                  </a:lnTo>
                  <a:lnTo>
                    <a:pt x="4507906" y="991434"/>
                  </a:lnTo>
                  <a:lnTo>
                    <a:pt x="4583038" y="1045919"/>
                  </a:lnTo>
                  <a:lnTo>
                    <a:pt x="4658170" y="1028590"/>
                  </a:lnTo>
                  <a:lnTo>
                    <a:pt x="4733301" y="1040952"/>
                  </a:lnTo>
                  <a:lnTo>
                    <a:pt x="4808433" y="1078399"/>
                  </a:lnTo>
                  <a:lnTo>
                    <a:pt x="4883565" y="1010625"/>
                  </a:lnTo>
                  <a:lnTo>
                    <a:pt x="4958697" y="1411496"/>
                  </a:lnTo>
                  <a:lnTo>
                    <a:pt x="5033828" y="1357493"/>
                  </a:lnTo>
                  <a:lnTo>
                    <a:pt x="5108960" y="1413102"/>
                  </a:lnTo>
                  <a:lnTo>
                    <a:pt x="5184092" y="1221034"/>
                  </a:lnTo>
                  <a:lnTo>
                    <a:pt x="5259224" y="1604381"/>
                  </a:lnTo>
                  <a:lnTo>
                    <a:pt x="5334356" y="1698577"/>
                  </a:lnTo>
                  <a:lnTo>
                    <a:pt x="5409487" y="2113120"/>
                  </a:lnTo>
                  <a:lnTo>
                    <a:pt x="5484619" y="2204178"/>
                  </a:lnTo>
                  <a:lnTo>
                    <a:pt x="5559751" y="2251182"/>
                  </a:lnTo>
                  <a:lnTo>
                    <a:pt x="5634883" y="2243569"/>
                  </a:lnTo>
                  <a:lnTo>
                    <a:pt x="5710014" y="2296811"/>
                  </a:lnTo>
                  <a:lnTo>
                    <a:pt x="5785146" y="2358446"/>
                  </a:lnTo>
                  <a:lnTo>
                    <a:pt x="5860278" y="2281835"/>
                  </a:lnTo>
                  <a:lnTo>
                    <a:pt x="5935410" y="2209033"/>
                  </a:lnTo>
                  <a:lnTo>
                    <a:pt x="6010542" y="2307086"/>
                  </a:lnTo>
                  <a:lnTo>
                    <a:pt x="6085673" y="2574399"/>
                  </a:lnTo>
                  <a:lnTo>
                    <a:pt x="6160805" y="2568879"/>
                  </a:lnTo>
                  <a:lnTo>
                    <a:pt x="6235937" y="2390609"/>
                  </a:lnTo>
                  <a:lnTo>
                    <a:pt x="6311069" y="2352130"/>
                  </a:lnTo>
                  <a:lnTo>
                    <a:pt x="6386200" y="2182518"/>
                  </a:lnTo>
                  <a:lnTo>
                    <a:pt x="6461332" y="2355758"/>
                  </a:lnTo>
                  <a:lnTo>
                    <a:pt x="6536464" y="2155132"/>
                  </a:lnTo>
                  <a:lnTo>
                    <a:pt x="6611596" y="2094515"/>
                  </a:lnTo>
                  <a:lnTo>
                    <a:pt x="6686728" y="2062476"/>
                  </a:lnTo>
                  <a:lnTo>
                    <a:pt x="6761859" y="2016137"/>
                  </a:lnTo>
                  <a:lnTo>
                    <a:pt x="6836991" y="2143124"/>
                  </a:lnTo>
                  <a:lnTo>
                    <a:pt x="6912123" y="2201407"/>
                  </a:lnTo>
                  <a:lnTo>
                    <a:pt x="6987255" y="2144378"/>
                  </a:lnTo>
                  <a:lnTo>
                    <a:pt x="7062386" y="2012431"/>
                  </a:lnTo>
                  <a:lnTo>
                    <a:pt x="7137518" y="1835923"/>
                  </a:lnTo>
                  <a:lnTo>
                    <a:pt x="7212650" y="1330936"/>
                  </a:lnTo>
                  <a:lnTo>
                    <a:pt x="7287782" y="1296457"/>
                  </a:lnTo>
                  <a:lnTo>
                    <a:pt x="7362914" y="1186646"/>
                  </a:lnTo>
                  <a:lnTo>
                    <a:pt x="7438045" y="1309356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1" name="pl5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805405"/>
              <a:ext cx="0" cy="2424751"/>
            </a:xfrm>
            <a:custGeom>
              <a:avLst/>
              <a:gdLst/>
              <a:ahLst/>
              <a:cxnLst/>
              <a:rect l="0" t="0" r="0" b="0"/>
              <a:pathLst>
                <a:path h="2424751">
                  <a:moveTo>
                    <a:pt x="0" y="2424751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697230" y="523015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442190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3613655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2805405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tx11"/>
            <p:cNvSpPr/>
            <p:nvPr/>
          </p:nvSpPr>
          <p:spPr>
            <a:xfrm>
              <a:off x="555155" y="5191758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2" name="tx12"/>
            <p:cNvSpPr/>
            <p:nvPr/>
          </p:nvSpPr>
          <p:spPr>
            <a:xfrm>
              <a:off x="496900" y="4383508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13" name="tx13"/>
            <p:cNvSpPr/>
            <p:nvPr/>
          </p:nvSpPr>
          <p:spPr>
            <a:xfrm>
              <a:off x="496900" y="3575257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4" name="tx14"/>
            <p:cNvSpPr/>
            <p:nvPr/>
          </p:nvSpPr>
          <p:spPr>
            <a:xfrm>
              <a:off x="496900" y="2767007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30</a:t>
              </a:r>
            </a:p>
          </p:txBody>
        </p:sp>
        <p:sp>
          <p:nvSpPr>
            <p:cNvPr id="15" name="pl15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pl16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pl17"/>
            <p:cNvSpPr/>
            <p:nvPr/>
          </p:nvSpPr>
          <p:spPr>
            <a:xfrm>
              <a:off x="8561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pl18"/>
            <p:cNvSpPr/>
            <p:nvPr/>
          </p:nvSpPr>
          <p:spPr>
            <a:xfrm>
              <a:off x="9313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pl19"/>
            <p:cNvSpPr/>
            <p:nvPr/>
          </p:nvSpPr>
          <p:spPr>
            <a:xfrm>
              <a:off x="10064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10815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1156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12318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3069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38210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4572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5323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60749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6826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7577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8328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19080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19831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20582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213342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22085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228368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23588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243394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25090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25842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265934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27344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28096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28847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29598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30350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31101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31852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32603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33355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34106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348579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356092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36360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37111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378632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3861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39365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401171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408684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41619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42371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43122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43873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44625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45376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46127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468790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47630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48381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491329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49884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50635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51386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52138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52889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53640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54392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551435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558948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56646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5739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581487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pl84"/>
            <p:cNvSpPr/>
            <p:nvPr/>
          </p:nvSpPr>
          <p:spPr>
            <a:xfrm>
              <a:off x="58900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pl85"/>
            <p:cNvSpPr/>
            <p:nvPr/>
          </p:nvSpPr>
          <p:spPr>
            <a:xfrm>
              <a:off x="59651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pl86"/>
            <p:cNvSpPr/>
            <p:nvPr/>
          </p:nvSpPr>
          <p:spPr>
            <a:xfrm>
              <a:off x="604027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" name="pl87"/>
            <p:cNvSpPr/>
            <p:nvPr/>
          </p:nvSpPr>
          <p:spPr>
            <a:xfrm>
              <a:off x="61154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" name="pl88"/>
            <p:cNvSpPr/>
            <p:nvPr/>
          </p:nvSpPr>
          <p:spPr>
            <a:xfrm>
              <a:off x="61905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pl89"/>
            <p:cNvSpPr/>
            <p:nvPr/>
          </p:nvSpPr>
          <p:spPr>
            <a:xfrm>
              <a:off x="62656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63408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64159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64910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65661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66413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67164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67915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686672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694185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70169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70921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71672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72423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pl103"/>
            <p:cNvSpPr/>
            <p:nvPr/>
          </p:nvSpPr>
          <p:spPr>
            <a:xfrm>
              <a:off x="731751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104"/>
            <p:cNvSpPr/>
            <p:nvPr/>
          </p:nvSpPr>
          <p:spPr>
            <a:xfrm>
              <a:off x="739264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746777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pl106"/>
            <p:cNvSpPr/>
            <p:nvPr/>
          </p:nvSpPr>
          <p:spPr>
            <a:xfrm>
              <a:off x="75429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107"/>
            <p:cNvSpPr/>
            <p:nvPr/>
          </p:nvSpPr>
          <p:spPr>
            <a:xfrm>
              <a:off x="76180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" name="pl108"/>
            <p:cNvSpPr/>
            <p:nvPr/>
          </p:nvSpPr>
          <p:spPr>
            <a:xfrm>
              <a:off x="76931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pl109"/>
            <p:cNvSpPr/>
            <p:nvPr/>
          </p:nvSpPr>
          <p:spPr>
            <a:xfrm>
              <a:off x="77683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110"/>
            <p:cNvSpPr/>
            <p:nvPr/>
          </p:nvSpPr>
          <p:spPr>
            <a:xfrm>
              <a:off x="78434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" name="pl111"/>
            <p:cNvSpPr/>
            <p:nvPr/>
          </p:nvSpPr>
          <p:spPr>
            <a:xfrm>
              <a:off x="79185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" name="pl112"/>
            <p:cNvSpPr/>
            <p:nvPr/>
          </p:nvSpPr>
          <p:spPr>
            <a:xfrm>
              <a:off x="799370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" name="pl113"/>
            <p:cNvSpPr/>
            <p:nvPr/>
          </p:nvSpPr>
          <p:spPr>
            <a:xfrm>
              <a:off x="80688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" name="pl114"/>
            <p:cNvSpPr/>
            <p:nvPr/>
          </p:nvSpPr>
          <p:spPr>
            <a:xfrm>
              <a:off x="81439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" name="pl115"/>
            <p:cNvSpPr/>
            <p:nvPr/>
          </p:nvSpPr>
          <p:spPr>
            <a:xfrm>
              <a:off x="821909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" name="pl116"/>
            <p:cNvSpPr/>
            <p:nvPr/>
          </p:nvSpPr>
          <p:spPr>
            <a:xfrm>
              <a:off x="829422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" name="pl117"/>
            <p:cNvSpPr/>
            <p:nvPr/>
          </p:nvSpPr>
          <p:spPr>
            <a:xfrm>
              <a:off x="83693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" name="pl118"/>
            <p:cNvSpPr/>
            <p:nvPr/>
          </p:nvSpPr>
          <p:spPr>
            <a:xfrm>
              <a:off x="84444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" name="pl119"/>
            <p:cNvSpPr/>
            <p:nvPr/>
          </p:nvSpPr>
          <p:spPr>
            <a:xfrm>
              <a:off x="85196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" name="pl120"/>
            <p:cNvSpPr/>
            <p:nvPr/>
          </p:nvSpPr>
          <p:spPr>
            <a:xfrm>
              <a:off x="85947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" name="pl121"/>
            <p:cNvSpPr/>
            <p:nvPr/>
          </p:nvSpPr>
          <p:spPr>
            <a:xfrm>
              <a:off x="86698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" name="pl122"/>
            <p:cNvSpPr/>
            <p:nvPr/>
          </p:nvSpPr>
          <p:spPr>
            <a:xfrm>
              <a:off x="87450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" name="pl123"/>
            <p:cNvSpPr/>
            <p:nvPr/>
          </p:nvSpPr>
          <p:spPr>
            <a:xfrm>
              <a:off x="781050" y="5319710"/>
              <a:ext cx="7212650" cy="0"/>
            </a:xfrm>
            <a:custGeom>
              <a:avLst/>
              <a:gdLst/>
              <a:ahLst/>
              <a:cxnLst/>
              <a:rect l="0" t="0" r="0" b="0"/>
              <a:pathLst>
                <a:path w="7212650">
                  <a:moveTo>
                    <a:pt x="0" y="0"/>
                  </a:moveTo>
                  <a:lnTo>
                    <a:pt x="721265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" name="pl124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" name="pl125"/>
            <p:cNvSpPr/>
            <p:nvPr/>
          </p:nvSpPr>
          <p:spPr>
            <a:xfrm>
              <a:off x="16826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" name="pl126"/>
            <p:cNvSpPr/>
            <p:nvPr/>
          </p:nvSpPr>
          <p:spPr>
            <a:xfrm>
              <a:off x="25842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" name="pl127"/>
            <p:cNvSpPr/>
            <p:nvPr/>
          </p:nvSpPr>
          <p:spPr>
            <a:xfrm>
              <a:off x="348579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" name="pl128"/>
            <p:cNvSpPr/>
            <p:nvPr/>
          </p:nvSpPr>
          <p:spPr>
            <a:xfrm>
              <a:off x="43873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" name="pl129"/>
            <p:cNvSpPr/>
            <p:nvPr/>
          </p:nvSpPr>
          <p:spPr>
            <a:xfrm>
              <a:off x="52889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" name="pl130"/>
            <p:cNvSpPr/>
            <p:nvPr/>
          </p:nvSpPr>
          <p:spPr>
            <a:xfrm>
              <a:off x="61905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1" name="pl131"/>
            <p:cNvSpPr/>
            <p:nvPr/>
          </p:nvSpPr>
          <p:spPr>
            <a:xfrm>
              <a:off x="70921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2" name="pl132"/>
            <p:cNvSpPr/>
            <p:nvPr/>
          </p:nvSpPr>
          <p:spPr>
            <a:xfrm>
              <a:off x="799370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3" name="tx133"/>
            <p:cNvSpPr/>
            <p:nvPr/>
          </p:nvSpPr>
          <p:spPr>
            <a:xfrm>
              <a:off x="111533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134" name="tx134"/>
            <p:cNvSpPr/>
            <p:nvPr/>
          </p:nvSpPr>
          <p:spPr>
            <a:xfrm>
              <a:off x="201691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135" name="tx135"/>
            <p:cNvSpPr/>
            <p:nvPr/>
          </p:nvSpPr>
          <p:spPr>
            <a:xfrm>
              <a:off x="291849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136" name="tx136"/>
            <p:cNvSpPr/>
            <p:nvPr/>
          </p:nvSpPr>
          <p:spPr>
            <a:xfrm>
              <a:off x="382007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137" name="tx137"/>
            <p:cNvSpPr/>
            <p:nvPr/>
          </p:nvSpPr>
          <p:spPr>
            <a:xfrm>
              <a:off x="472165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138" name="tx138"/>
            <p:cNvSpPr/>
            <p:nvPr/>
          </p:nvSpPr>
          <p:spPr>
            <a:xfrm>
              <a:off x="5623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139" name="tx139"/>
            <p:cNvSpPr/>
            <p:nvPr/>
          </p:nvSpPr>
          <p:spPr>
            <a:xfrm>
              <a:off x="652481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140" name="tx140"/>
            <p:cNvSpPr/>
            <p:nvPr/>
          </p:nvSpPr>
          <p:spPr>
            <a:xfrm>
              <a:off x="742639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141" name="tx141"/>
            <p:cNvSpPr/>
            <p:nvPr/>
          </p:nvSpPr>
          <p:spPr>
            <a:xfrm>
              <a:off x="832798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142" name="pl142"/>
            <p:cNvSpPr/>
            <p:nvPr/>
          </p:nvSpPr>
          <p:spPr>
            <a:xfrm>
              <a:off x="781050" y="523015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" name="pl143"/>
            <p:cNvSpPr/>
            <p:nvPr/>
          </p:nvSpPr>
          <p:spPr>
            <a:xfrm>
              <a:off x="781050" y="442190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4" name="pl144"/>
            <p:cNvSpPr/>
            <p:nvPr/>
          </p:nvSpPr>
          <p:spPr>
            <a:xfrm>
              <a:off x="781050" y="3613655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5" name="pl145"/>
            <p:cNvSpPr/>
            <p:nvPr/>
          </p:nvSpPr>
          <p:spPr>
            <a:xfrm>
              <a:off x="781050" y="2805405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6" name="tx146"/>
            <p:cNvSpPr/>
            <p:nvPr/>
          </p:nvSpPr>
          <p:spPr>
            <a:xfrm>
              <a:off x="781050" y="2020936"/>
              <a:ext cx="357210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</a:t>
              </a:r>
            </a:p>
          </p:txBody>
        </p:sp>
        <p:sp>
          <p:nvSpPr>
            <p:cNvPr id="147" name="pl147"/>
            <p:cNvSpPr/>
            <p:nvPr/>
          </p:nvSpPr>
          <p:spPr>
            <a:xfrm>
              <a:off x="4173699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8" name="tx148"/>
            <p:cNvSpPr/>
            <p:nvPr/>
          </p:nvSpPr>
          <p:spPr>
            <a:xfrm>
              <a:off x="4550889" y="5734091"/>
              <a:ext cx="939475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saisonbereinigt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  <p:sp>
        <p:nvSpPr>
          <p:cNvPr id="5" name="Slide Number 5"/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r>
              <a:rPr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Nachfrage: Erwartungen</a:t>
            </a:r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97" name="pl4"/>
            <p:cNvSpPr/>
            <p:nvPr/>
          </p:nvSpPr>
          <p:spPr>
            <a:xfrm>
              <a:off x="1807318" y="2278204"/>
              <a:ext cx="6841787" cy="2924524"/>
            </a:xfrm>
            <a:custGeom>
              <a:avLst/>
              <a:gdLst/>
              <a:ahLst/>
              <a:cxnLst/>
              <a:rect l="0" t="0" r="0" b="0"/>
              <a:pathLst>
                <a:path w="6841787" h="2924524">
                  <a:moveTo>
                    <a:pt x="0" y="140969"/>
                  </a:moveTo>
                  <a:lnTo>
                    <a:pt x="171044" y="564056"/>
                  </a:lnTo>
                  <a:lnTo>
                    <a:pt x="342089" y="382334"/>
                  </a:lnTo>
                  <a:lnTo>
                    <a:pt x="513134" y="1067851"/>
                  </a:lnTo>
                  <a:lnTo>
                    <a:pt x="684178" y="1394401"/>
                  </a:lnTo>
                  <a:lnTo>
                    <a:pt x="855223" y="2159662"/>
                  </a:lnTo>
                  <a:lnTo>
                    <a:pt x="1026268" y="2515466"/>
                  </a:lnTo>
                  <a:lnTo>
                    <a:pt x="1197312" y="2924524"/>
                  </a:lnTo>
                  <a:lnTo>
                    <a:pt x="1368357" y="1851385"/>
                  </a:lnTo>
                  <a:lnTo>
                    <a:pt x="1539402" y="701725"/>
                  </a:lnTo>
                  <a:lnTo>
                    <a:pt x="1710446" y="522167"/>
                  </a:lnTo>
                  <a:lnTo>
                    <a:pt x="1881491" y="87818"/>
                  </a:lnTo>
                  <a:lnTo>
                    <a:pt x="2052536" y="202162"/>
                  </a:lnTo>
                  <a:lnTo>
                    <a:pt x="2223580" y="0"/>
                  </a:lnTo>
                  <a:lnTo>
                    <a:pt x="2394625" y="438138"/>
                  </a:lnTo>
                  <a:lnTo>
                    <a:pt x="2565670" y="325390"/>
                  </a:lnTo>
                  <a:lnTo>
                    <a:pt x="2736714" y="803775"/>
                  </a:lnTo>
                  <a:lnTo>
                    <a:pt x="2907759" y="1605014"/>
                  </a:lnTo>
                  <a:lnTo>
                    <a:pt x="3078804" y="1306567"/>
                  </a:lnTo>
                  <a:lnTo>
                    <a:pt x="3249848" y="1018321"/>
                  </a:lnTo>
                  <a:lnTo>
                    <a:pt x="3420893" y="1159453"/>
                  </a:lnTo>
                  <a:lnTo>
                    <a:pt x="3591938" y="1439889"/>
                  </a:lnTo>
                  <a:lnTo>
                    <a:pt x="3762982" y="791305"/>
                  </a:lnTo>
                  <a:lnTo>
                    <a:pt x="3934027" y="600005"/>
                  </a:lnTo>
                  <a:lnTo>
                    <a:pt x="4105072" y="765912"/>
                  </a:lnTo>
                  <a:lnTo>
                    <a:pt x="4276117" y="473894"/>
                  </a:lnTo>
                  <a:lnTo>
                    <a:pt x="4447161" y="428477"/>
                  </a:lnTo>
                  <a:lnTo>
                    <a:pt x="4618206" y="586509"/>
                  </a:lnTo>
                  <a:lnTo>
                    <a:pt x="4789251" y="525198"/>
                  </a:lnTo>
                  <a:lnTo>
                    <a:pt x="4960295" y="869221"/>
                  </a:lnTo>
                  <a:lnTo>
                    <a:pt x="5131340" y="1115593"/>
                  </a:lnTo>
                  <a:lnTo>
                    <a:pt x="5302385" y="1634497"/>
                  </a:lnTo>
                  <a:lnTo>
                    <a:pt x="5473429" y="1551920"/>
                  </a:lnTo>
                  <a:lnTo>
                    <a:pt x="5644474" y="1330971"/>
                  </a:lnTo>
                  <a:lnTo>
                    <a:pt x="5815519" y="1448186"/>
                  </a:lnTo>
                  <a:lnTo>
                    <a:pt x="5986563" y="1294037"/>
                  </a:lnTo>
                  <a:lnTo>
                    <a:pt x="6157608" y="1026695"/>
                  </a:lnTo>
                  <a:lnTo>
                    <a:pt x="6328653" y="795528"/>
                  </a:lnTo>
                  <a:lnTo>
                    <a:pt x="6499697" y="948302"/>
                  </a:lnTo>
                  <a:lnTo>
                    <a:pt x="6670742" y="382876"/>
                  </a:lnTo>
                  <a:lnTo>
                    <a:pt x="6841787" y="230601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5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646261"/>
              <a:ext cx="0" cy="2362780"/>
            </a:xfrm>
            <a:custGeom>
              <a:avLst/>
              <a:gdLst/>
              <a:ahLst/>
              <a:cxnLst/>
              <a:rect l="0" t="0" r="0" b="0"/>
              <a:pathLst>
                <a:path h="2362780">
                  <a:moveTo>
                    <a:pt x="0" y="236278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697230" y="500904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422144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3433854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264626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tx11"/>
            <p:cNvSpPr/>
            <p:nvPr/>
          </p:nvSpPr>
          <p:spPr>
            <a:xfrm>
              <a:off x="462009" y="4970643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-40</a:t>
              </a:r>
            </a:p>
          </p:txBody>
        </p:sp>
        <p:sp>
          <p:nvSpPr>
            <p:cNvPr id="12" name="tx12"/>
            <p:cNvSpPr/>
            <p:nvPr/>
          </p:nvSpPr>
          <p:spPr>
            <a:xfrm>
              <a:off x="462009" y="4183050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3" name="tx13"/>
            <p:cNvSpPr/>
            <p:nvPr/>
          </p:nvSpPr>
          <p:spPr>
            <a:xfrm>
              <a:off x="555155" y="3395456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" name="tx14"/>
            <p:cNvSpPr/>
            <p:nvPr/>
          </p:nvSpPr>
          <p:spPr>
            <a:xfrm>
              <a:off x="496900" y="2607863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5" name="pl15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pl16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pl17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pl18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pl19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tx77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78" name="tx78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79" name="tx79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80" name="tx80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81" name="tx81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82" name="tx82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83" name="tx83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84" name="tx84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85" name="tx85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87" name="tx87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88" name="tx88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89" name="pl89"/>
            <p:cNvSpPr/>
            <p:nvPr/>
          </p:nvSpPr>
          <p:spPr>
            <a:xfrm>
              <a:off x="781050" y="500904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781050" y="4221447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781050" y="3433854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781050" y="264626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tx93"/>
            <p:cNvSpPr/>
            <p:nvPr/>
          </p:nvSpPr>
          <p:spPr>
            <a:xfrm>
              <a:off x="781050" y="2020936"/>
              <a:ext cx="357210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</a:t>
              </a:r>
            </a:p>
          </p:txBody>
        </p:sp>
        <p:sp>
          <p:nvSpPr>
            <p:cNvPr id="94" name="pl94"/>
            <p:cNvSpPr/>
            <p:nvPr/>
          </p:nvSpPr>
          <p:spPr>
            <a:xfrm>
              <a:off x="4154281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tx95"/>
            <p:cNvSpPr/>
            <p:nvPr/>
          </p:nvSpPr>
          <p:spPr>
            <a:xfrm>
              <a:off x="4531471" y="5734091"/>
              <a:ext cx="978311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saisonbereinigt 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Hospitality</a:t>
            </a:r>
            <a:r>
              <a:rPr lang="de-DE" dirty="0" smtClean="0"/>
              <a:t> </a:t>
            </a:r>
            <a:r>
              <a:rPr lang="de-DE" dirty="0" err="1" smtClean="0"/>
              <a:t>Industry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Business Situation</a:t>
            </a:r>
            <a:r>
              <a:rPr dirty="0" smtClean="0"/>
              <a:t>: </a:t>
            </a:r>
            <a:r>
              <a:rPr lang="de-DE" dirty="0" smtClean="0"/>
              <a:t>Assessment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09" name="pl4"/>
            <p:cNvSpPr/>
            <p:nvPr/>
          </p:nvSpPr>
          <p:spPr>
            <a:xfrm>
              <a:off x="3004630" y="2278204"/>
              <a:ext cx="5644474" cy="2804545"/>
            </a:xfrm>
            <a:custGeom>
              <a:avLst/>
              <a:gdLst/>
              <a:ahLst/>
              <a:cxnLst/>
              <a:rect l="0" t="0" r="0" b="0"/>
              <a:pathLst>
                <a:path w="5644474" h="2804545">
                  <a:moveTo>
                    <a:pt x="0" y="1477821"/>
                  </a:moveTo>
                  <a:lnTo>
                    <a:pt x="171044" y="2328313"/>
                  </a:lnTo>
                  <a:lnTo>
                    <a:pt x="342089" y="1084321"/>
                  </a:lnTo>
                  <a:lnTo>
                    <a:pt x="513134" y="1264913"/>
                  </a:lnTo>
                  <a:lnTo>
                    <a:pt x="684178" y="1018194"/>
                  </a:lnTo>
                  <a:lnTo>
                    <a:pt x="855223" y="306364"/>
                  </a:lnTo>
                  <a:lnTo>
                    <a:pt x="1026268" y="0"/>
                  </a:lnTo>
                  <a:lnTo>
                    <a:pt x="1197312" y="548938"/>
                  </a:lnTo>
                  <a:lnTo>
                    <a:pt x="1368357" y="642690"/>
                  </a:lnTo>
                  <a:lnTo>
                    <a:pt x="1539402" y="1099520"/>
                  </a:lnTo>
                  <a:lnTo>
                    <a:pt x="1710446" y="2406881"/>
                  </a:lnTo>
                  <a:lnTo>
                    <a:pt x="1881491" y="2633211"/>
                  </a:lnTo>
                  <a:lnTo>
                    <a:pt x="2052536" y="2627492"/>
                  </a:lnTo>
                  <a:lnTo>
                    <a:pt x="2223580" y="2700806"/>
                  </a:lnTo>
                  <a:lnTo>
                    <a:pt x="2394625" y="2804545"/>
                  </a:lnTo>
                  <a:lnTo>
                    <a:pt x="2565670" y="2279011"/>
                  </a:lnTo>
                  <a:lnTo>
                    <a:pt x="2736714" y="2232167"/>
                  </a:lnTo>
                  <a:lnTo>
                    <a:pt x="2907759" y="1856163"/>
                  </a:lnTo>
                  <a:lnTo>
                    <a:pt x="3078804" y="1297735"/>
                  </a:lnTo>
                  <a:lnTo>
                    <a:pt x="3249848" y="1253759"/>
                  </a:lnTo>
                  <a:lnTo>
                    <a:pt x="3420893" y="1398434"/>
                  </a:lnTo>
                  <a:lnTo>
                    <a:pt x="3591938" y="1734671"/>
                  </a:lnTo>
                  <a:lnTo>
                    <a:pt x="3762982" y="1369401"/>
                  </a:lnTo>
                  <a:lnTo>
                    <a:pt x="3934027" y="1279900"/>
                  </a:lnTo>
                  <a:lnTo>
                    <a:pt x="4105072" y="1937488"/>
                  </a:lnTo>
                  <a:lnTo>
                    <a:pt x="4276117" y="2086619"/>
                  </a:lnTo>
                  <a:lnTo>
                    <a:pt x="4447161" y="2332351"/>
                  </a:lnTo>
                  <a:lnTo>
                    <a:pt x="4618206" y="2646262"/>
                  </a:lnTo>
                  <a:lnTo>
                    <a:pt x="4789251" y="1858450"/>
                  </a:lnTo>
                  <a:lnTo>
                    <a:pt x="4960295" y="1846204"/>
                  </a:lnTo>
                  <a:lnTo>
                    <a:pt x="5131340" y="1544902"/>
                  </a:lnTo>
                  <a:lnTo>
                    <a:pt x="5302385" y="1956709"/>
                  </a:lnTo>
                  <a:lnTo>
                    <a:pt x="5473429" y="1545066"/>
                  </a:lnTo>
                  <a:lnTo>
                    <a:pt x="5644474" y="60616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5"/>
            <p:cNvSpPr/>
            <p:nvPr/>
          </p:nvSpPr>
          <p:spPr>
            <a:xfrm>
              <a:off x="3004630" y="2946609"/>
              <a:ext cx="5644474" cy="2256119"/>
            </a:xfrm>
            <a:custGeom>
              <a:avLst/>
              <a:gdLst/>
              <a:ahLst/>
              <a:cxnLst/>
              <a:rect l="0" t="0" r="0" b="0"/>
              <a:pathLst>
                <a:path w="5644474" h="2256119">
                  <a:moveTo>
                    <a:pt x="0" y="925567"/>
                  </a:moveTo>
                  <a:lnTo>
                    <a:pt x="171044" y="839559"/>
                  </a:lnTo>
                  <a:lnTo>
                    <a:pt x="342089" y="216813"/>
                  </a:lnTo>
                  <a:lnTo>
                    <a:pt x="513134" y="1265240"/>
                  </a:lnTo>
                  <a:lnTo>
                    <a:pt x="684178" y="887730"/>
                  </a:lnTo>
                  <a:lnTo>
                    <a:pt x="855223" y="568119"/>
                  </a:lnTo>
                  <a:lnTo>
                    <a:pt x="1026268" y="382179"/>
                  </a:lnTo>
                  <a:lnTo>
                    <a:pt x="1197312" y="413563"/>
                  </a:lnTo>
                  <a:lnTo>
                    <a:pt x="1368357" y="661733"/>
                  </a:lnTo>
                  <a:lnTo>
                    <a:pt x="1539402" y="735978"/>
                  </a:lnTo>
                  <a:lnTo>
                    <a:pt x="1710446" y="1489622"/>
                  </a:lnTo>
                  <a:lnTo>
                    <a:pt x="1881491" y="1578208"/>
                  </a:lnTo>
                  <a:lnTo>
                    <a:pt x="2052536" y="1398265"/>
                  </a:lnTo>
                  <a:lnTo>
                    <a:pt x="2223580" y="1805589"/>
                  </a:lnTo>
                  <a:lnTo>
                    <a:pt x="2394625" y="1853938"/>
                  </a:lnTo>
                  <a:lnTo>
                    <a:pt x="2565670" y="1320138"/>
                  </a:lnTo>
                  <a:lnTo>
                    <a:pt x="2736714" y="1479328"/>
                  </a:lnTo>
                  <a:lnTo>
                    <a:pt x="2907759" y="1282642"/>
                  </a:lnTo>
                  <a:lnTo>
                    <a:pt x="3078804" y="394883"/>
                  </a:lnTo>
                  <a:lnTo>
                    <a:pt x="3249848" y="1239575"/>
                  </a:lnTo>
                  <a:lnTo>
                    <a:pt x="3420893" y="1053739"/>
                  </a:lnTo>
                  <a:lnTo>
                    <a:pt x="3591938" y="1154116"/>
                  </a:lnTo>
                  <a:lnTo>
                    <a:pt x="3762982" y="1318166"/>
                  </a:lnTo>
                  <a:lnTo>
                    <a:pt x="3934027" y="1264188"/>
                  </a:lnTo>
                  <a:lnTo>
                    <a:pt x="4105072" y="2256119"/>
                  </a:lnTo>
                  <a:lnTo>
                    <a:pt x="4276117" y="658029"/>
                  </a:lnTo>
                  <a:lnTo>
                    <a:pt x="4447161" y="796454"/>
                  </a:lnTo>
                  <a:lnTo>
                    <a:pt x="4618206" y="1033554"/>
                  </a:lnTo>
                  <a:lnTo>
                    <a:pt x="4789251" y="968032"/>
                  </a:lnTo>
                  <a:lnTo>
                    <a:pt x="4960295" y="1631083"/>
                  </a:lnTo>
                  <a:lnTo>
                    <a:pt x="5131340" y="1263351"/>
                  </a:lnTo>
                  <a:lnTo>
                    <a:pt x="5302385" y="1272145"/>
                  </a:lnTo>
                  <a:lnTo>
                    <a:pt x="5473429" y="1088973"/>
                  </a:lnTo>
                  <a:lnTo>
                    <a:pt x="5644474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266508"/>
              <a:ext cx="0" cy="2990424"/>
            </a:xfrm>
            <a:custGeom>
              <a:avLst/>
              <a:gdLst/>
              <a:ahLst/>
              <a:cxnLst/>
              <a:rect l="0" t="0" r="0" b="0"/>
              <a:pathLst>
                <a:path h="2990424">
                  <a:moveTo>
                    <a:pt x="0" y="2990424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525693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75852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4260124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76172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326331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276491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pl14"/>
            <p:cNvSpPr/>
            <p:nvPr/>
          </p:nvSpPr>
          <p:spPr>
            <a:xfrm>
              <a:off x="697230" y="226650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tx15"/>
            <p:cNvSpPr/>
            <p:nvPr/>
          </p:nvSpPr>
          <p:spPr>
            <a:xfrm>
              <a:off x="462009" y="5218534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-40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62009" y="4720130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-30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462009" y="4221726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462009" y="3723322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-10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555155" y="3224918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20" name="tx20"/>
            <p:cNvSpPr/>
            <p:nvPr/>
          </p:nvSpPr>
          <p:spPr>
            <a:xfrm>
              <a:off x="496900" y="2726514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21" name="tx21"/>
            <p:cNvSpPr/>
            <p:nvPr/>
          </p:nvSpPr>
          <p:spPr>
            <a:xfrm>
              <a:off x="496900" y="2228110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22" name="pl22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tx84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85" name="tx85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87" name="tx87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88" name="tx88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89" name="tx89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90" name="tx90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91" name="tx91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92" name="tx92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93" name="tx93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94" name="tx94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95" name="tx95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96" name="pl96"/>
            <p:cNvSpPr/>
            <p:nvPr/>
          </p:nvSpPr>
          <p:spPr>
            <a:xfrm>
              <a:off x="781050" y="525693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781050" y="475852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781050" y="4260124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781050" y="376172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781050" y="326331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781050" y="276491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781050" y="226650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tx103"/>
            <p:cNvSpPr/>
            <p:nvPr/>
          </p:nvSpPr>
          <p:spPr>
            <a:xfrm>
              <a:off x="781050" y="1993750"/>
              <a:ext cx="1374358" cy="1339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Saldo, saisonbereinigt</a:t>
              </a:r>
            </a:p>
          </p:txBody>
        </p:sp>
        <p:sp>
          <p:nvSpPr>
            <p:cNvPr id="104" name="pl104"/>
            <p:cNvSpPr/>
            <p:nvPr/>
          </p:nvSpPr>
          <p:spPr>
            <a:xfrm>
              <a:off x="3467868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tx106"/>
            <p:cNvSpPr/>
            <p:nvPr/>
          </p:nvSpPr>
          <p:spPr>
            <a:xfrm>
              <a:off x="3845058" y="5734091"/>
              <a:ext cx="924108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Beherbergung </a:t>
              </a:r>
            </a:p>
          </p:txBody>
        </p:sp>
        <p:sp>
          <p:nvSpPr>
            <p:cNvPr id="107" name="tx107"/>
            <p:cNvSpPr/>
            <p:nvPr/>
          </p:nvSpPr>
          <p:spPr>
            <a:xfrm>
              <a:off x="5272087" y="5759491"/>
              <a:ext cx="838473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Gastronomie 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Turnover</a:t>
            </a:r>
            <a:r>
              <a:rPr dirty="0" smtClean="0"/>
              <a:t>: </a:t>
            </a:r>
            <a:r>
              <a:rPr lang="de-DE" dirty="0" err="1" smtClean="0"/>
              <a:t>against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09" name="pl4"/>
            <p:cNvSpPr/>
            <p:nvPr/>
          </p:nvSpPr>
          <p:spPr>
            <a:xfrm>
              <a:off x="781050" y="2278204"/>
              <a:ext cx="7868055" cy="2924524"/>
            </a:xfrm>
            <a:custGeom>
              <a:avLst/>
              <a:gdLst/>
              <a:ahLst/>
              <a:cxnLst/>
              <a:rect l="0" t="0" r="0" b="0"/>
              <a:pathLst>
                <a:path w="7868055" h="2924524">
                  <a:moveTo>
                    <a:pt x="0" y="978397"/>
                  </a:moveTo>
                  <a:lnTo>
                    <a:pt x="171044" y="884380"/>
                  </a:lnTo>
                  <a:lnTo>
                    <a:pt x="342089" y="696124"/>
                  </a:lnTo>
                  <a:lnTo>
                    <a:pt x="513134" y="557655"/>
                  </a:lnTo>
                  <a:lnTo>
                    <a:pt x="684178" y="498978"/>
                  </a:lnTo>
                  <a:lnTo>
                    <a:pt x="855223" y="585215"/>
                  </a:lnTo>
                  <a:lnTo>
                    <a:pt x="1026268" y="350284"/>
                  </a:lnTo>
                  <a:lnTo>
                    <a:pt x="1197312" y="0"/>
                  </a:lnTo>
                  <a:lnTo>
                    <a:pt x="1368357" y="120910"/>
                  </a:lnTo>
                  <a:lnTo>
                    <a:pt x="1539402" y="567657"/>
                  </a:lnTo>
                  <a:lnTo>
                    <a:pt x="1710446" y="519426"/>
                  </a:lnTo>
                  <a:lnTo>
                    <a:pt x="1881491" y="669230"/>
                  </a:lnTo>
                  <a:lnTo>
                    <a:pt x="2052536" y="1947682"/>
                  </a:lnTo>
                  <a:lnTo>
                    <a:pt x="2223580" y="2807169"/>
                  </a:lnTo>
                  <a:lnTo>
                    <a:pt x="2394625" y="2924524"/>
                  </a:lnTo>
                  <a:lnTo>
                    <a:pt x="2565670" y="2516228"/>
                  </a:lnTo>
                  <a:lnTo>
                    <a:pt x="2736714" y="2682925"/>
                  </a:lnTo>
                  <a:lnTo>
                    <a:pt x="2907759" y="1942792"/>
                  </a:lnTo>
                  <a:lnTo>
                    <a:pt x="3078804" y="1524939"/>
                  </a:lnTo>
                  <a:lnTo>
                    <a:pt x="3249848" y="1315346"/>
                  </a:lnTo>
                  <a:lnTo>
                    <a:pt x="3420893" y="1611399"/>
                  </a:lnTo>
                  <a:lnTo>
                    <a:pt x="3591938" y="1752980"/>
                  </a:lnTo>
                  <a:lnTo>
                    <a:pt x="3762982" y="1606510"/>
                  </a:lnTo>
                  <a:lnTo>
                    <a:pt x="3934027" y="2583129"/>
                  </a:lnTo>
                  <a:lnTo>
                    <a:pt x="4105072" y="2800057"/>
                  </a:lnTo>
                  <a:lnTo>
                    <a:pt x="4276117" y="2503115"/>
                  </a:lnTo>
                  <a:lnTo>
                    <a:pt x="4447161" y="2816282"/>
                  </a:lnTo>
                  <a:lnTo>
                    <a:pt x="4618206" y="2681813"/>
                  </a:lnTo>
                  <a:lnTo>
                    <a:pt x="4789251" y="2169944"/>
                  </a:lnTo>
                  <a:lnTo>
                    <a:pt x="4960295" y="2117046"/>
                  </a:lnTo>
                  <a:lnTo>
                    <a:pt x="5131340" y="1865667"/>
                  </a:lnTo>
                  <a:lnTo>
                    <a:pt x="5302385" y="1320236"/>
                  </a:lnTo>
                  <a:lnTo>
                    <a:pt x="5473429" y="1721197"/>
                  </a:lnTo>
                  <a:lnTo>
                    <a:pt x="5644474" y="1788764"/>
                  </a:lnTo>
                  <a:lnTo>
                    <a:pt x="5815519" y="2203950"/>
                  </a:lnTo>
                  <a:lnTo>
                    <a:pt x="5986563" y="1427589"/>
                  </a:lnTo>
                  <a:lnTo>
                    <a:pt x="6157608" y="1465373"/>
                  </a:lnTo>
                  <a:lnTo>
                    <a:pt x="6328653" y="2348420"/>
                  </a:lnTo>
                  <a:lnTo>
                    <a:pt x="6499697" y="2235067"/>
                  </a:lnTo>
                  <a:lnTo>
                    <a:pt x="6670742" y="2147051"/>
                  </a:lnTo>
                  <a:lnTo>
                    <a:pt x="6841787" y="2477332"/>
                  </a:lnTo>
                  <a:lnTo>
                    <a:pt x="7012831" y="2339752"/>
                  </a:lnTo>
                  <a:lnTo>
                    <a:pt x="7183876" y="1902563"/>
                  </a:lnTo>
                  <a:lnTo>
                    <a:pt x="7354921" y="1800322"/>
                  </a:lnTo>
                  <a:lnTo>
                    <a:pt x="7525965" y="1806990"/>
                  </a:lnTo>
                  <a:lnTo>
                    <a:pt x="7697010" y="2096153"/>
                  </a:lnTo>
                  <a:lnTo>
                    <a:pt x="7868055" y="1097974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5"/>
            <p:cNvSpPr/>
            <p:nvPr/>
          </p:nvSpPr>
          <p:spPr>
            <a:xfrm>
              <a:off x="781050" y="3167919"/>
              <a:ext cx="7868055" cy="1763427"/>
            </a:xfrm>
            <a:custGeom>
              <a:avLst/>
              <a:gdLst/>
              <a:ahLst/>
              <a:cxnLst/>
              <a:rect l="0" t="0" r="0" b="0"/>
              <a:pathLst>
                <a:path w="7868055" h="1763427">
                  <a:moveTo>
                    <a:pt x="0" y="633002"/>
                  </a:moveTo>
                  <a:lnTo>
                    <a:pt x="171044" y="742355"/>
                  </a:lnTo>
                  <a:lnTo>
                    <a:pt x="342089" y="989955"/>
                  </a:lnTo>
                  <a:lnTo>
                    <a:pt x="513134" y="594328"/>
                  </a:lnTo>
                  <a:lnTo>
                    <a:pt x="684178" y="458748"/>
                  </a:lnTo>
                  <a:lnTo>
                    <a:pt x="855223" y="482975"/>
                  </a:lnTo>
                  <a:lnTo>
                    <a:pt x="1026268" y="424965"/>
                  </a:lnTo>
                  <a:lnTo>
                    <a:pt x="1197312" y="180699"/>
                  </a:lnTo>
                  <a:lnTo>
                    <a:pt x="1368357" y="445857"/>
                  </a:lnTo>
                  <a:lnTo>
                    <a:pt x="1539402" y="0"/>
                  </a:lnTo>
                  <a:lnTo>
                    <a:pt x="1710446" y="451858"/>
                  </a:lnTo>
                  <a:lnTo>
                    <a:pt x="1881491" y="492754"/>
                  </a:lnTo>
                  <a:lnTo>
                    <a:pt x="2052536" y="697458"/>
                  </a:lnTo>
                  <a:lnTo>
                    <a:pt x="2223580" y="1007069"/>
                  </a:lnTo>
                  <a:lnTo>
                    <a:pt x="2394625" y="1244667"/>
                  </a:lnTo>
                  <a:lnTo>
                    <a:pt x="2565670" y="1018626"/>
                  </a:lnTo>
                  <a:lnTo>
                    <a:pt x="2736714" y="1271561"/>
                  </a:lnTo>
                  <a:lnTo>
                    <a:pt x="2907759" y="653450"/>
                  </a:lnTo>
                  <a:lnTo>
                    <a:pt x="3078804" y="787696"/>
                  </a:lnTo>
                  <a:lnTo>
                    <a:pt x="3249848" y="1114866"/>
                  </a:lnTo>
                  <a:lnTo>
                    <a:pt x="3420893" y="709682"/>
                  </a:lnTo>
                  <a:lnTo>
                    <a:pt x="3591938" y="946169"/>
                  </a:lnTo>
                  <a:lnTo>
                    <a:pt x="3762982" y="882824"/>
                  </a:lnTo>
                  <a:lnTo>
                    <a:pt x="3934027" y="1644739"/>
                  </a:lnTo>
                  <a:lnTo>
                    <a:pt x="4105072" y="1143093"/>
                  </a:lnTo>
                  <a:lnTo>
                    <a:pt x="4276117" y="1454705"/>
                  </a:lnTo>
                  <a:lnTo>
                    <a:pt x="4447161" y="1561168"/>
                  </a:lnTo>
                  <a:lnTo>
                    <a:pt x="4618206" y="1604065"/>
                  </a:lnTo>
                  <a:lnTo>
                    <a:pt x="4789251" y="1008402"/>
                  </a:lnTo>
                  <a:lnTo>
                    <a:pt x="4960295" y="1401362"/>
                  </a:lnTo>
                  <a:lnTo>
                    <a:pt x="5131340" y="1249557"/>
                  </a:lnTo>
                  <a:lnTo>
                    <a:pt x="5302385" y="980175"/>
                  </a:lnTo>
                  <a:lnTo>
                    <a:pt x="5473429" y="1074414"/>
                  </a:lnTo>
                  <a:lnTo>
                    <a:pt x="5644474" y="743688"/>
                  </a:lnTo>
                  <a:lnTo>
                    <a:pt x="5815519" y="965950"/>
                  </a:lnTo>
                  <a:lnTo>
                    <a:pt x="5986563" y="1446036"/>
                  </a:lnTo>
                  <a:lnTo>
                    <a:pt x="6157608" y="1044187"/>
                  </a:lnTo>
                  <a:lnTo>
                    <a:pt x="6328653" y="1763427"/>
                  </a:lnTo>
                  <a:lnTo>
                    <a:pt x="6499697" y="1257780"/>
                  </a:lnTo>
                  <a:lnTo>
                    <a:pt x="6670742" y="1357798"/>
                  </a:lnTo>
                  <a:lnTo>
                    <a:pt x="6841787" y="1178211"/>
                  </a:lnTo>
                  <a:lnTo>
                    <a:pt x="7012831" y="1233332"/>
                  </a:lnTo>
                  <a:lnTo>
                    <a:pt x="7183876" y="1682968"/>
                  </a:lnTo>
                  <a:lnTo>
                    <a:pt x="7354921" y="1053966"/>
                  </a:lnTo>
                  <a:lnTo>
                    <a:pt x="7525965" y="1047298"/>
                  </a:lnTo>
                  <a:lnTo>
                    <a:pt x="7697010" y="1095529"/>
                  </a:lnTo>
                  <a:lnTo>
                    <a:pt x="7868055" y="776139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223972"/>
              <a:ext cx="0" cy="2667144"/>
            </a:xfrm>
            <a:custGeom>
              <a:avLst/>
              <a:gdLst/>
              <a:ahLst/>
              <a:cxnLst/>
              <a:rect l="0" t="0" r="0" b="0"/>
              <a:pathLst>
                <a:path h="2667144">
                  <a:moveTo>
                    <a:pt x="0" y="2667144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489111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446593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400206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557545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311302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266849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pl14"/>
            <p:cNvSpPr/>
            <p:nvPr/>
          </p:nvSpPr>
          <p:spPr>
            <a:xfrm>
              <a:off x="697230" y="222397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tx15"/>
            <p:cNvSpPr/>
            <p:nvPr/>
          </p:nvSpPr>
          <p:spPr>
            <a:xfrm>
              <a:off x="462009" y="4852719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-40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62009" y="4408195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555155" y="3963671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496900" y="3519147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496900" y="3074623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20" name="tx20"/>
            <p:cNvSpPr/>
            <p:nvPr/>
          </p:nvSpPr>
          <p:spPr>
            <a:xfrm>
              <a:off x="496900" y="2630099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60</a:t>
              </a:r>
            </a:p>
          </p:txBody>
        </p:sp>
        <p:sp>
          <p:nvSpPr>
            <p:cNvPr id="21" name="tx21"/>
            <p:cNvSpPr/>
            <p:nvPr/>
          </p:nvSpPr>
          <p:spPr>
            <a:xfrm>
              <a:off x="496900" y="2185575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80</a:t>
              </a:r>
            </a:p>
          </p:txBody>
        </p:sp>
        <p:sp>
          <p:nvSpPr>
            <p:cNvPr id="22" name="pl22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tx84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85" name="tx85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87" name="tx87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88" name="tx88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89" name="tx89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90" name="tx90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91" name="tx91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92" name="tx92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93" name="tx93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94" name="tx94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95" name="tx95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96" name="pl96"/>
            <p:cNvSpPr/>
            <p:nvPr/>
          </p:nvSpPr>
          <p:spPr>
            <a:xfrm>
              <a:off x="781050" y="4891117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781050" y="4446593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781050" y="400206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781050" y="3557545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781050" y="311302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781050" y="2668497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781050" y="222397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tx103"/>
            <p:cNvSpPr/>
            <p:nvPr/>
          </p:nvSpPr>
          <p:spPr>
            <a:xfrm>
              <a:off x="781050" y="2020936"/>
              <a:ext cx="357210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</a:t>
              </a:r>
            </a:p>
          </p:txBody>
        </p:sp>
        <p:sp>
          <p:nvSpPr>
            <p:cNvPr id="104" name="pl104"/>
            <p:cNvSpPr/>
            <p:nvPr/>
          </p:nvSpPr>
          <p:spPr>
            <a:xfrm>
              <a:off x="3467868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tx106"/>
            <p:cNvSpPr/>
            <p:nvPr/>
          </p:nvSpPr>
          <p:spPr>
            <a:xfrm>
              <a:off x="3845058" y="5734091"/>
              <a:ext cx="924108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Beherbergung </a:t>
              </a:r>
            </a:p>
          </p:txBody>
        </p:sp>
        <p:sp>
          <p:nvSpPr>
            <p:cNvPr id="107" name="tx107"/>
            <p:cNvSpPr/>
            <p:nvPr/>
          </p:nvSpPr>
          <p:spPr>
            <a:xfrm>
              <a:off x="5272087" y="5759491"/>
              <a:ext cx="838473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Gastronomie 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Ertragslage: </a:t>
            </a:r>
            <a:r>
              <a:rPr dirty="0" smtClean="0"/>
              <a:t>Ver</a:t>
            </a:r>
            <a:r>
              <a:rPr lang="de-DE" dirty="0" smtClean="0"/>
              <a:t>ä</a:t>
            </a:r>
            <a:r>
              <a:rPr dirty="0" smtClean="0"/>
              <a:t>nderung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06" name="pl4"/>
            <p:cNvSpPr/>
            <p:nvPr/>
          </p:nvSpPr>
          <p:spPr>
            <a:xfrm>
              <a:off x="781050" y="2278204"/>
              <a:ext cx="7868055" cy="2924524"/>
            </a:xfrm>
            <a:custGeom>
              <a:avLst/>
              <a:gdLst/>
              <a:ahLst/>
              <a:cxnLst/>
              <a:rect l="0" t="0" r="0" b="0"/>
              <a:pathLst>
                <a:path w="7868055" h="2924524">
                  <a:moveTo>
                    <a:pt x="0" y="870006"/>
                  </a:moveTo>
                  <a:lnTo>
                    <a:pt x="171044" y="594906"/>
                  </a:lnTo>
                  <a:lnTo>
                    <a:pt x="342089" y="579049"/>
                  </a:lnTo>
                  <a:lnTo>
                    <a:pt x="513134" y="717253"/>
                  </a:lnTo>
                  <a:lnTo>
                    <a:pt x="684178" y="398401"/>
                  </a:lnTo>
                  <a:lnTo>
                    <a:pt x="855223" y="412153"/>
                  </a:lnTo>
                  <a:lnTo>
                    <a:pt x="1026268" y="307539"/>
                  </a:lnTo>
                  <a:lnTo>
                    <a:pt x="1197312" y="0"/>
                  </a:lnTo>
                  <a:lnTo>
                    <a:pt x="1368357" y="47851"/>
                  </a:lnTo>
                  <a:lnTo>
                    <a:pt x="1539402" y="372055"/>
                  </a:lnTo>
                  <a:lnTo>
                    <a:pt x="1710446" y="791572"/>
                  </a:lnTo>
                  <a:lnTo>
                    <a:pt x="1881491" y="1118708"/>
                  </a:lnTo>
                  <a:lnTo>
                    <a:pt x="2052536" y="1924614"/>
                  </a:lnTo>
                  <a:lnTo>
                    <a:pt x="2223580" y="2792548"/>
                  </a:lnTo>
                  <a:lnTo>
                    <a:pt x="2394625" y="2907995"/>
                  </a:lnTo>
                  <a:lnTo>
                    <a:pt x="2565670" y="2566624"/>
                  </a:lnTo>
                  <a:lnTo>
                    <a:pt x="2736714" y="2381320"/>
                  </a:lnTo>
                  <a:lnTo>
                    <a:pt x="2907759" y="1795205"/>
                  </a:lnTo>
                  <a:lnTo>
                    <a:pt x="3078804" y="1411104"/>
                  </a:lnTo>
                  <a:lnTo>
                    <a:pt x="3249848" y="1365720"/>
                  </a:lnTo>
                  <a:lnTo>
                    <a:pt x="3420893" y="1682428"/>
                  </a:lnTo>
                  <a:lnTo>
                    <a:pt x="3591938" y="1789193"/>
                  </a:lnTo>
                  <a:lnTo>
                    <a:pt x="3762982" y="1742779"/>
                  </a:lnTo>
                  <a:lnTo>
                    <a:pt x="3934027" y="2844026"/>
                  </a:lnTo>
                  <a:lnTo>
                    <a:pt x="4105072" y="2924524"/>
                  </a:lnTo>
                  <a:lnTo>
                    <a:pt x="4276117" y="2544084"/>
                  </a:lnTo>
                  <a:lnTo>
                    <a:pt x="4447161" y="2513256"/>
                  </a:lnTo>
                  <a:lnTo>
                    <a:pt x="4618206" y="2916096"/>
                  </a:lnTo>
                  <a:lnTo>
                    <a:pt x="4789251" y="2289801"/>
                  </a:lnTo>
                  <a:lnTo>
                    <a:pt x="4960295" y="2013309"/>
                  </a:lnTo>
                  <a:lnTo>
                    <a:pt x="5131340" y="1669144"/>
                  </a:lnTo>
                  <a:lnTo>
                    <a:pt x="5302385" y="1502033"/>
                  </a:lnTo>
                  <a:lnTo>
                    <a:pt x="5473429" y="1412450"/>
                  </a:lnTo>
                  <a:lnTo>
                    <a:pt x="5644474" y="1692769"/>
                  </a:lnTo>
                  <a:lnTo>
                    <a:pt x="5815519" y="2074218"/>
                  </a:lnTo>
                  <a:lnTo>
                    <a:pt x="5986563" y="1624130"/>
                  </a:lnTo>
                  <a:lnTo>
                    <a:pt x="6157608" y="1653819"/>
                  </a:lnTo>
                  <a:lnTo>
                    <a:pt x="6328653" y="2429841"/>
                  </a:lnTo>
                  <a:lnTo>
                    <a:pt x="6499697" y="2218324"/>
                  </a:lnTo>
                  <a:lnTo>
                    <a:pt x="6670742" y="2333965"/>
                  </a:lnTo>
                  <a:lnTo>
                    <a:pt x="6841787" y="2482834"/>
                  </a:lnTo>
                  <a:lnTo>
                    <a:pt x="7012831" y="1939856"/>
                  </a:lnTo>
                  <a:lnTo>
                    <a:pt x="7183876" y="1968237"/>
                  </a:lnTo>
                  <a:lnTo>
                    <a:pt x="7354921" y="1825715"/>
                  </a:lnTo>
                  <a:lnTo>
                    <a:pt x="7525965" y="1878398"/>
                  </a:lnTo>
                  <a:lnTo>
                    <a:pt x="7697010" y="1836225"/>
                  </a:lnTo>
                  <a:lnTo>
                    <a:pt x="7868055" y="1456911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5"/>
            <p:cNvSpPr/>
            <p:nvPr/>
          </p:nvSpPr>
          <p:spPr>
            <a:xfrm>
              <a:off x="781050" y="3401990"/>
              <a:ext cx="7868055" cy="1504372"/>
            </a:xfrm>
            <a:custGeom>
              <a:avLst/>
              <a:gdLst/>
              <a:ahLst/>
              <a:cxnLst/>
              <a:rect l="0" t="0" r="0" b="0"/>
              <a:pathLst>
                <a:path w="7868055" h="1504372">
                  <a:moveTo>
                    <a:pt x="0" y="704877"/>
                  </a:moveTo>
                  <a:lnTo>
                    <a:pt x="171044" y="835534"/>
                  </a:lnTo>
                  <a:lnTo>
                    <a:pt x="342089" y="618619"/>
                  </a:lnTo>
                  <a:lnTo>
                    <a:pt x="513134" y="650629"/>
                  </a:lnTo>
                  <a:lnTo>
                    <a:pt x="684178" y="388066"/>
                  </a:lnTo>
                  <a:lnTo>
                    <a:pt x="855223" y="275700"/>
                  </a:lnTo>
                  <a:lnTo>
                    <a:pt x="1026268" y="190597"/>
                  </a:lnTo>
                  <a:lnTo>
                    <a:pt x="1197312" y="88927"/>
                  </a:lnTo>
                  <a:lnTo>
                    <a:pt x="1368357" y="279269"/>
                  </a:lnTo>
                  <a:lnTo>
                    <a:pt x="1539402" y="0"/>
                  </a:lnTo>
                  <a:lnTo>
                    <a:pt x="1710446" y="365292"/>
                  </a:lnTo>
                  <a:lnTo>
                    <a:pt x="1881491" y="534923"/>
                  </a:lnTo>
                  <a:lnTo>
                    <a:pt x="2052536" y="646213"/>
                  </a:lnTo>
                  <a:lnTo>
                    <a:pt x="2223580" y="1133086"/>
                  </a:lnTo>
                  <a:lnTo>
                    <a:pt x="2394625" y="929164"/>
                  </a:lnTo>
                  <a:lnTo>
                    <a:pt x="2565670" y="556279"/>
                  </a:lnTo>
                  <a:lnTo>
                    <a:pt x="2736714" y="910563"/>
                  </a:lnTo>
                  <a:lnTo>
                    <a:pt x="2907759" y="517989"/>
                  </a:lnTo>
                  <a:lnTo>
                    <a:pt x="3078804" y="704215"/>
                  </a:lnTo>
                  <a:lnTo>
                    <a:pt x="3249848" y="869517"/>
                  </a:lnTo>
                  <a:lnTo>
                    <a:pt x="3420893" y="846362"/>
                  </a:lnTo>
                  <a:lnTo>
                    <a:pt x="3591938" y="849684"/>
                  </a:lnTo>
                  <a:lnTo>
                    <a:pt x="3762982" y="968497"/>
                  </a:lnTo>
                  <a:lnTo>
                    <a:pt x="3934027" y="1504372"/>
                  </a:lnTo>
                  <a:lnTo>
                    <a:pt x="4105072" y="1308231"/>
                  </a:lnTo>
                  <a:lnTo>
                    <a:pt x="4276117" y="1281379"/>
                  </a:lnTo>
                  <a:lnTo>
                    <a:pt x="4447161" y="1370326"/>
                  </a:lnTo>
                  <a:lnTo>
                    <a:pt x="4618206" y="1212236"/>
                  </a:lnTo>
                  <a:lnTo>
                    <a:pt x="4789251" y="1194116"/>
                  </a:lnTo>
                  <a:lnTo>
                    <a:pt x="4960295" y="1331092"/>
                  </a:lnTo>
                  <a:lnTo>
                    <a:pt x="5131340" y="1018275"/>
                  </a:lnTo>
                  <a:lnTo>
                    <a:pt x="5302385" y="348589"/>
                  </a:lnTo>
                  <a:lnTo>
                    <a:pt x="5473429" y="1182281"/>
                  </a:lnTo>
                  <a:lnTo>
                    <a:pt x="5644474" y="780188"/>
                  </a:lnTo>
                  <a:lnTo>
                    <a:pt x="5815519" y="970430"/>
                  </a:lnTo>
                  <a:lnTo>
                    <a:pt x="5986563" y="1058365"/>
                  </a:lnTo>
                  <a:lnTo>
                    <a:pt x="6157608" y="1359109"/>
                  </a:lnTo>
                  <a:lnTo>
                    <a:pt x="6328653" y="1360064"/>
                  </a:lnTo>
                  <a:lnTo>
                    <a:pt x="6499697" y="911024"/>
                  </a:lnTo>
                  <a:lnTo>
                    <a:pt x="6670742" y="1272073"/>
                  </a:lnTo>
                  <a:lnTo>
                    <a:pt x="6841787" y="999953"/>
                  </a:lnTo>
                  <a:lnTo>
                    <a:pt x="7012831" y="944176"/>
                  </a:lnTo>
                  <a:lnTo>
                    <a:pt x="7183876" y="1270326"/>
                  </a:lnTo>
                  <a:lnTo>
                    <a:pt x="7354921" y="952270"/>
                  </a:lnTo>
                  <a:lnTo>
                    <a:pt x="7525965" y="1000546"/>
                  </a:lnTo>
                  <a:lnTo>
                    <a:pt x="7697010" y="891420"/>
                  </a:lnTo>
                  <a:lnTo>
                    <a:pt x="7868055" y="36127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410961"/>
              <a:ext cx="0" cy="2483797"/>
            </a:xfrm>
            <a:custGeom>
              <a:avLst/>
              <a:gdLst/>
              <a:ahLst/>
              <a:cxnLst/>
              <a:rect l="0" t="0" r="0" b="0"/>
              <a:pathLst>
                <a:path h="2483797">
                  <a:moveTo>
                    <a:pt x="0" y="2483797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489475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39799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90124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40448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290772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241096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tx14"/>
            <p:cNvSpPr/>
            <p:nvPr/>
          </p:nvSpPr>
          <p:spPr>
            <a:xfrm>
              <a:off x="462009" y="4856361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-40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62009" y="4359602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555155" y="3862842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496900" y="3366082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496900" y="2869323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496900" y="2372563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60</a:t>
              </a:r>
            </a:p>
          </p:txBody>
        </p:sp>
        <p:sp>
          <p:nvSpPr>
            <p:cNvPr id="20" name="pl20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tx82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83" name="tx83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84" name="tx84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85" name="tx85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87" name="tx87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88" name="tx88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89" name="tx89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90" name="tx90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91" name="tx91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92" name="tx92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93" name="tx93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94" name="pl94"/>
            <p:cNvSpPr/>
            <p:nvPr/>
          </p:nvSpPr>
          <p:spPr>
            <a:xfrm>
              <a:off x="781050" y="489475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781050" y="439799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781050" y="390124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781050" y="340448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781050" y="290772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781050" y="241096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tx100"/>
            <p:cNvSpPr/>
            <p:nvPr/>
          </p:nvSpPr>
          <p:spPr>
            <a:xfrm>
              <a:off x="781050" y="1993750"/>
              <a:ext cx="1374358" cy="1339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Saldo, saisonbereinigt</a:t>
              </a:r>
            </a:p>
          </p:txBody>
        </p:sp>
        <p:sp>
          <p:nvSpPr>
            <p:cNvPr id="101" name="pl101"/>
            <p:cNvSpPr/>
            <p:nvPr/>
          </p:nvSpPr>
          <p:spPr>
            <a:xfrm>
              <a:off x="3467868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tx103"/>
            <p:cNvSpPr/>
            <p:nvPr/>
          </p:nvSpPr>
          <p:spPr>
            <a:xfrm>
              <a:off x="3845058" y="5734091"/>
              <a:ext cx="924108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Beherbergung </a:t>
              </a:r>
            </a:p>
          </p:txBody>
        </p:sp>
        <p:sp>
          <p:nvSpPr>
            <p:cNvPr id="104" name="tx104"/>
            <p:cNvSpPr/>
            <p:nvPr/>
          </p:nvSpPr>
          <p:spPr>
            <a:xfrm>
              <a:off x="5272087" y="5759491"/>
              <a:ext cx="838473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Gastronomie 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Hotels: Zimmerbelegungsgrad</a:t>
            </a:r>
          </a:p>
        </p:txBody>
      </p:sp>
      <p:sp>
        <p:nvSpPr>
          <p:cNvPr id="144" name="pl4"/>
          <p:cNvSpPr/>
          <p:nvPr/>
        </p:nvSpPr>
        <p:spPr>
          <a:xfrm>
            <a:off x="781050" y="4081266"/>
            <a:ext cx="0" cy="1238443"/>
          </a:xfrm>
          <a:custGeom>
            <a:avLst/>
            <a:gdLst/>
            <a:ahLst/>
            <a:cxnLst/>
            <a:rect l="0" t="0" r="0" b="0"/>
            <a:pathLst>
              <a:path h="1238443">
                <a:moveTo>
                  <a:pt x="0" y="1238443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5" name="pl5"/>
          <p:cNvSpPr/>
          <p:nvPr/>
        </p:nvSpPr>
        <p:spPr>
          <a:xfrm>
            <a:off x="952094" y="3742806"/>
            <a:ext cx="0" cy="1576903"/>
          </a:xfrm>
          <a:custGeom>
            <a:avLst/>
            <a:gdLst/>
            <a:ahLst/>
            <a:cxnLst/>
            <a:rect l="0" t="0" r="0" b="0"/>
            <a:pathLst>
              <a:path h="1576903">
                <a:moveTo>
                  <a:pt x="0" y="1576903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" name="pl6"/>
          <p:cNvSpPr/>
          <p:nvPr/>
        </p:nvSpPr>
        <p:spPr>
          <a:xfrm>
            <a:off x="1123139" y="3189694"/>
            <a:ext cx="0" cy="2130015"/>
          </a:xfrm>
          <a:custGeom>
            <a:avLst/>
            <a:gdLst/>
            <a:ahLst/>
            <a:cxnLst/>
            <a:rect l="0" t="0" r="0" b="0"/>
            <a:pathLst>
              <a:path h="2130015">
                <a:moveTo>
                  <a:pt x="0" y="2130015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" name="pl7"/>
          <p:cNvSpPr/>
          <p:nvPr/>
        </p:nvSpPr>
        <p:spPr>
          <a:xfrm>
            <a:off x="1294184" y="3462085"/>
            <a:ext cx="0" cy="1857624"/>
          </a:xfrm>
          <a:custGeom>
            <a:avLst/>
            <a:gdLst/>
            <a:ahLst/>
            <a:cxnLst/>
            <a:rect l="0" t="0" r="0" b="0"/>
            <a:pathLst>
              <a:path h="1857624">
                <a:moveTo>
                  <a:pt x="0" y="1857624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" name="pl8"/>
          <p:cNvSpPr/>
          <p:nvPr/>
        </p:nvSpPr>
        <p:spPr>
          <a:xfrm>
            <a:off x="1465228" y="3458218"/>
            <a:ext cx="0" cy="1861491"/>
          </a:xfrm>
          <a:custGeom>
            <a:avLst/>
            <a:gdLst/>
            <a:ahLst/>
            <a:cxnLst/>
            <a:rect l="0" t="0" r="0" b="0"/>
            <a:pathLst>
              <a:path h="1861491">
                <a:moveTo>
                  <a:pt x="0" y="1861491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" name="pl9"/>
          <p:cNvSpPr/>
          <p:nvPr/>
        </p:nvSpPr>
        <p:spPr>
          <a:xfrm>
            <a:off x="1636273" y="2859234"/>
            <a:ext cx="0" cy="2460475"/>
          </a:xfrm>
          <a:custGeom>
            <a:avLst/>
            <a:gdLst/>
            <a:ahLst/>
            <a:cxnLst/>
            <a:rect l="0" t="0" r="0" b="0"/>
            <a:pathLst>
              <a:path h="2460475">
                <a:moveTo>
                  <a:pt x="0" y="2460475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" name="pl10"/>
          <p:cNvSpPr/>
          <p:nvPr/>
        </p:nvSpPr>
        <p:spPr>
          <a:xfrm>
            <a:off x="1807318" y="2967034"/>
            <a:ext cx="0" cy="2352675"/>
          </a:xfrm>
          <a:custGeom>
            <a:avLst/>
            <a:gdLst/>
            <a:ahLst/>
            <a:cxnLst/>
            <a:rect l="0" t="0" r="0" b="0"/>
            <a:pathLst>
              <a:path h="2352675">
                <a:moveTo>
                  <a:pt x="0" y="2352675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" name="pl11"/>
          <p:cNvSpPr/>
          <p:nvPr/>
        </p:nvSpPr>
        <p:spPr>
          <a:xfrm>
            <a:off x="1978362" y="2964538"/>
            <a:ext cx="0" cy="2355171"/>
          </a:xfrm>
          <a:custGeom>
            <a:avLst/>
            <a:gdLst/>
            <a:ahLst/>
            <a:cxnLst/>
            <a:rect l="0" t="0" r="0" b="0"/>
            <a:pathLst>
              <a:path h="2355171">
                <a:moveTo>
                  <a:pt x="0" y="2355171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" name="pl12"/>
          <p:cNvSpPr/>
          <p:nvPr/>
        </p:nvSpPr>
        <p:spPr>
          <a:xfrm>
            <a:off x="2149407" y="2278204"/>
            <a:ext cx="0" cy="3041505"/>
          </a:xfrm>
          <a:custGeom>
            <a:avLst/>
            <a:gdLst/>
            <a:ahLst/>
            <a:cxnLst/>
            <a:rect l="0" t="0" r="0" b="0"/>
            <a:pathLst>
              <a:path h="3041505">
                <a:moveTo>
                  <a:pt x="0" y="3041505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" name="pl13"/>
          <p:cNvSpPr/>
          <p:nvPr/>
        </p:nvSpPr>
        <p:spPr>
          <a:xfrm>
            <a:off x="2320452" y="2366806"/>
            <a:ext cx="0" cy="2952903"/>
          </a:xfrm>
          <a:custGeom>
            <a:avLst/>
            <a:gdLst/>
            <a:ahLst/>
            <a:cxnLst/>
            <a:rect l="0" t="0" r="0" b="0"/>
            <a:pathLst>
              <a:path h="2952903">
                <a:moveTo>
                  <a:pt x="0" y="2952903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" name="pl14"/>
          <p:cNvSpPr/>
          <p:nvPr/>
        </p:nvSpPr>
        <p:spPr>
          <a:xfrm>
            <a:off x="2491496" y="2822200"/>
            <a:ext cx="0" cy="2497509"/>
          </a:xfrm>
          <a:custGeom>
            <a:avLst/>
            <a:gdLst/>
            <a:ahLst/>
            <a:cxnLst/>
            <a:rect l="0" t="0" r="0" b="0"/>
            <a:pathLst>
              <a:path h="2497509">
                <a:moveTo>
                  <a:pt x="0" y="2497509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" name="pl15"/>
          <p:cNvSpPr/>
          <p:nvPr/>
        </p:nvSpPr>
        <p:spPr>
          <a:xfrm>
            <a:off x="2662541" y="2730860"/>
            <a:ext cx="0" cy="2588849"/>
          </a:xfrm>
          <a:custGeom>
            <a:avLst/>
            <a:gdLst/>
            <a:ahLst/>
            <a:cxnLst/>
            <a:rect l="0" t="0" r="0" b="0"/>
            <a:pathLst>
              <a:path h="2588849">
                <a:moveTo>
                  <a:pt x="0" y="2588849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" name="pl16"/>
          <p:cNvSpPr/>
          <p:nvPr/>
        </p:nvSpPr>
        <p:spPr>
          <a:xfrm>
            <a:off x="2833586" y="3210837"/>
            <a:ext cx="0" cy="2108872"/>
          </a:xfrm>
          <a:custGeom>
            <a:avLst/>
            <a:gdLst/>
            <a:ahLst/>
            <a:cxnLst/>
            <a:rect l="0" t="0" r="0" b="0"/>
            <a:pathLst>
              <a:path h="2108872">
                <a:moveTo>
                  <a:pt x="0" y="2108872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" name="pl17"/>
          <p:cNvSpPr/>
          <p:nvPr/>
        </p:nvSpPr>
        <p:spPr>
          <a:xfrm>
            <a:off x="3004630" y="4034058"/>
            <a:ext cx="0" cy="1285651"/>
          </a:xfrm>
          <a:custGeom>
            <a:avLst/>
            <a:gdLst/>
            <a:ahLst/>
            <a:cxnLst/>
            <a:rect l="0" t="0" r="0" b="0"/>
            <a:pathLst>
              <a:path h="1285651">
                <a:moveTo>
                  <a:pt x="0" y="1285651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" name="pl18"/>
          <p:cNvSpPr/>
          <p:nvPr/>
        </p:nvSpPr>
        <p:spPr>
          <a:xfrm>
            <a:off x="3175675" y="4206931"/>
            <a:ext cx="0" cy="1112778"/>
          </a:xfrm>
          <a:custGeom>
            <a:avLst/>
            <a:gdLst/>
            <a:ahLst/>
            <a:cxnLst/>
            <a:rect l="0" t="0" r="0" b="0"/>
            <a:pathLst>
              <a:path h="1112778">
                <a:moveTo>
                  <a:pt x="0" y="1112778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9" name="pl19"/>
          <p:cNvSpPr/>
          <p:nvPr/>
        </p:nvSpPr>
        <p:spPr>
          <a:xfrm>
            <a:off x="3346720" y="3883320"/>
            <a:ext cx="0" cy="1436389"/>
          </a:xfrm>
          <a:custGeom>
            <a:avLst/>
            <a:gdLst/>
            <a:ahLst/>
            <a:cxnLst/>
            <a:rect l="0" t="0" r="0" b="0"/>
            <a:pathLst>
              <a:path h="1436389">
                <a:moveTo>
                  <a:pt x="0" y="1436389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" name="pl20"/>
          <p:cNvSpPr/>
          <p:nvPr/>
        </p:nvSpPr>
        <p:spPr>
          <a:xfrm>
            <a:off x="3517764" y="4336279"/>
            <a:ext cx="0" cy="983430"/>
          </a:xfrm>
          <a:custGeom>
            <a:avLst/>
            <a:gdLst/>
            <a:ahLst/>
            <a:cxnLst/>
            <a:rect l="0" t="0" r="0" b="0"/>
            <a:pathLst>
              <a:path h="983430">
                <a:moveTo>
                  <a:pt x="0" y="983430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1" name="pl21"/>
          <p:cNvSpPr/>
          <p:nvPr/>
        </p:nvSpPr>
        <p:spPr>
          <a:xfrm>
            <a:off x="3688809" y="3812561"/>
            <a:ext cx="0" cy="1507148"/>
          </a:xfrm>
          <a:custGeom>
            <a:avLst/>
            <a:gdLst/>
            <a:ahLst/>
            <a:cxnLst/>
            <a:rect l="0" t="0" r="0" b="0"/>
            <a:pathLst>
              <a:path h="1507148">
                <a:moveTo>
                  <a:pt x="0" y="1507148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2" name="pl22"/>
          <p:cNvSpPr/>
          <p:nvPr/>
        </p:nvSpPr>
        <p:spPr>
          <a:xfrm>
            <a:off x="3859854" y="3404448"/>
            <a:ext cx="0" cy="1915261"/>
          </a:xfrm>
          <a:custGeom>
            <a:avLst/>
            <a:gdLst/>
            <a:ahLst/>
            <a:cxnLst/>
            <a:rect l="0" t="0" r="0" b="0"/>
            <a:pathLst>
              <a:path h="1915261">
                <a:moveTo>
                  <a:pt x="0" y="1915261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3" name="pl23"/>
          <p:cNvSpPr/>
          <p:nvPr/>
        </p:nvSpPr>
        <p:spPr>
          <a:xfrm>
            <a:off x="4030898" y="4055847"/>
            <a:ext cx="0" cy="1263862"/>
          </a:xfrm>
          <a:custGeom>
            <a:avLst/>
            <a:gdLst/>
            <a:ahLst/>
            <a:cxnLst/>
            <a:rect l="0" t="0" r="0" b="0"/>
            <a:pathLst>
              <a:path h="1263862">
                <a:moveTo>
                  <a:pt x="0" y="1263862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4" name="pl24"/>
          <p:cNvSpPr/>
          <p:nvPr/>
        </p:nvSpPr>
        <p:spPr>
          <a:xfrm>
            <a:off x="4201943" y="3952309"/>
            <a:ext cx="0" cy="1367400"/>
          </a:xfrm>
          <a:custGeom>
            <a:avLst/>
            <a:gdLst/>
            <a:ahLst/>
            <a:cxnLst/>
            <a:rect l="0" t="0" r="0" b="0"/>
            <a:pathLst>
              <a:path h="1367400">
                <a:moveTo>
                  <a:pt x="0" y="1367400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5" name="pl25"/>
          <p:cNvSpPr/>
          <p:nvPr/>
        </p:nvSpPr>
        <p:spPr>
          <a:xfrm>
            <a:off x="4372988" y="4009074"/>
            <a:ext cx="0" cy="1310635"/>
          </a:xfrm>
          <a:custGeom>
            <a:avLst/>
            <a:gdLst/>
            <a:ahLst/>
            <a:cxnLst/>
            <a:rect l="0" t="0" r="0" b="0"/>
            <a:pathLst>
              <a:path h="1310635">
                <a:moveTo>
                  <a:pt x="0" y="1310635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6" name="pl26"/>
          <p:cNvSpPr/>
          <p:nvPr/>
        </p:nvSpPr>
        <p:spPr>
          <a:xfrm>
            <a:off x="4544032" y="4304401"/>
            <a:ext cx="0" cy="1015308"/>
          </a:xfrm>
          <a:custGeom>
            <a:avLst/>
            <a:gdLst/>
            <a:ahLst/>
            <a:cxnLst/>
            <a:rect l="0" t="0" r="0" b="0"/>
            <a:pathLst>
              <a:path h="1015308">
                <a:moveTo>
                  <a:pt x="0" y="1015308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7" name="pl27"/>
          <p:cNvSpPr/>
          <p:nvPr/>
        </p:nvSpPr>
        <p:spPr>
          <a:xfrm>
            <a:off x="4715077" y="5202729"/>
            <a:ext cx="0" cy="116980"/>
          </a:xfrm>
          <a:custGeom>
            <a:avLst/>
            <a:gdLst/>
            <a:ahLst/>
            <a:cxnLst/>
            <a:rect l="0" t="0" r="0" b="0"/>
            <a:pathLst>
              <a:path h="116980">
                <a:moveTo>
                  <a:pt x="0" y="116980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8" name="pl28"/>
          <p:cNvSpPr/>
          <p:nvPr/>
        </p:nvSpPr>
        <p:spPr>
          <a:xfrm>
            <a:off x="4886122" y="3967187"/>
            <a:ext cx="0" cy="1352522"/>
          </a:xfrm>
          <a:custGeom>
            <a:avLst/>
            <a:gdLst/>
            <a:ahLst/>
            <a:cxnLst/>
            <a:rect l="0" t="0" r="0" b="0"/>
            <a:pathLst>
              <a:path h="1352522">
                <a:moveTo>
                  <a:pt x="0" y="1352522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9" name="pl29"/>
          <p:cNvSpPr/>
          <p:nvPr/>
        </p:nvSpPr>
        <p:spPr>
          <a:xfrm>
            <a:off x="5057167" y="4686683"/>
            <a:ext cx="0" cy="633026"/>
          </a:xfrm>
          <a:custGeom>
            <a:avLst/>
            <a:gdLst/>
            <a:ahLst/>
            <a:cxnLst/>
            <a:rect l="0" t="0" r="0" b="0"/>
            <a:pathLst>
              <a:path h="633026">
                <a:moveTo>
                  <a:pt x="0" y="633026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0" name="pl30"/>
          <p:cNvSpPr/>
          <p:nvPr/>
        </p:nvSpPr>
        <p:spPr>
          <a:xfrm>
            <a:off x="5228211" y="4787747"/>
            <a:ext cx="0" cy="531962"/>
          </a:xfrm>
          <a:custGeom>
            <a:avLst/>
            <a:gdLst/>
            <a:ahLst/>
            <a:cxnLst/>
            <a:rect l="0" t="0" r="0" b="0"/>
            <a:pathLst>
              <a:path h="531962">
                <a:moveTo>
                  <a:pt x="0" y="531962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1" name="pl31"/>
          <p:cNvSpPr/>
          <p:nvPr/>
        </p:nvSpPr>
        <p:spPr>
          <a:xfrm>
            <a:off x="5399256" y="4635786"/>
            <a:ext cx="0" cy="683923"/>
          </a:xfrm>
          <a:custGeom>
            <a:avLst/>
            <a:gdLst/>
            <a:ahLst/>
            <a:cxnLst/>
            <a:rect l="0" t="0" r="0" b="0"/>
            <a:pathLst>
              <a:path h="683923">
                <a:moveTo>
                  <a:pt x="0" y="683923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2" name="pl32"/>
          <p:cNvSpPr/>
          <p:nvPr/>
        </p:nvSpPr>
        <p:spPr>
          <a:xfrm>
            <a:off x="5570301" y="4732084"/>
            <a:ext cx="0" cy="587625"/>
          </a:xfrm>
          <a:custGeom>
            <a:avLst/>
            <a:gdLst/>
            <a:ahLst/>
            <a:cxnLst/>
            <a:rect l="0" t="0" r="0" b="0"/>
            <a:pathLst>
              <a:path h="587625">
                <a:moveTo>
                  <a:pt x="0" y="587625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3" name="pl33"/>
          <p:cNvSpPr/>
          <p:nvPr/>
        </p:nvSpPr>
        <p:spPr>
          <a:xfrm>
            <a:off x="5741345" y="4696164"/>
            <a:ext cx="0" cy="623545"/>
          </a:xfrm>
          <a:custGeom>
            <a:avLst/>
            <a:gdLst/>
            <a:ahLst/>
            <a:cxnLst/>
            <a:rect l="0" t="0" r="0" b="0"/>
            <a:pathLst>
              <a:path h="623545">
                <a:moveTo>
                  <a:pt x="0" y="623545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4" name="pl34"/>
          <p:cNvSpPr/>
          <p:nvPr/>
        </p:nvSpPr>
        <p:spPr>
          <a:xfrm>
            <a:off x="5912390" y="4067953"/>
            <a:ext cx="0" cy="1251756"/>
          </a:xfrm>
          <a:custGeom>
            <a:avLst/>
            <a:gdLst/>
            <a:ahLst/>
            <a:cxnLst/>
            <a:rect l="0" t="0" r="0" b="0"/>
            <a:pathLst>
              <a:path h="1251756">
                <a:moveTo>
                  <a:pt x="0" y="1251756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5" name="pl35"/>
          <p:cNvSpPr/>
          <p:nvPr/>
        </p:nvSpPr>
        <p:spPr>
          <a:xfrm>
            <a:off x="6083435" y="4543999"/>
            <a:ext cx="0" cy="775710"/>
          </a:xfrm>
          <a:custGeom>
            <a:avLst/>
            <a:gdLst/>
            <a:ahLst/>
            <a:cxnLst/>
            <a:rect l="0" t="0" r="0" b="0"/>
            <a:pathLst>
              <a:path h="775710">
                <a:moveTo>
                  <a:pt x="0" y="775710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6" name="pl36"/>
          <p:cNvSpPr/>
          <p:nvPr/>
        </p:nvSpPr>
        <p:spPr>
          <a:xfrm>
            <a:off x="6254479" y="4507231"/>
            <a:ext cx="0" cy="812478"/>
          </a:xfrm>
          <a:custGeom>
            <a:avLst/>
            <a:gdLst/>
            <a:ahLst/>
            <a:cxnLst/>
            <a:rect l="0" t="0" r="0" b="0"/>
            <a:pathLst>
              <a:path h="812478">
                <a:moveTo>
                  <a:pt x="0" y="812478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7" name="pl37"/>
          <p:cNvSpPr/>
          <p:nvPr/>
        </p:nvSpPr>
        <p:spPr>
          <a:xfrm>
            <a:off x="6425524" y="4151140"/>
            <a:ext cx="0" cy="1168569"/>
          </a:xfrm>
          <a:custGeom>
            <a:avLst/>
            <a:gdLst/>
            <a:ahLst/>
            <a:cxnLst/>
            <a:rect l="0" t="0" r="0" b="0"/>
            <a:pathLst>
              <a:path h="1168569">
                <a:moveTo>
                  <a:pt x="0" y="1168569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8" name="pl38"/>
          <p:cNvSpPr/>
          <p:nvPr/>
        </p:nvSpPr>
        <p:spPr>
          <a:xfrm>
            <a:off x="6596569" y="4739541"/>
            <a:ext cx="0" cy="580168"/>
          </a:xfrm>
          <a:custGeom>
            <a:avLst/>
            <a:gdLst/>
            <a:ahLst/>
            <a:cxnLst/>
            <a:rect l="0" t="0" r="0" b="0"/>
            <a:pathLst>
              <a:path h="580168">
                <a:moveTo>
                  <a:pt x="0" y="580168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39" name="pl39"/>
          <p:cNvSpPr/>
          <p:nvPr/>
        </p:nvSpPr>
        <p:spPr>
          <a:xfrm>
            <a:off x="6767613" y="4312569"/>
            <a:ext cx="0" cy="1007140"/>
          </a:xfrm>
          <a:custGeom>
            <a:avLst/>
            <a:gdLst/>
            <a:ahLst/>
            <a:cxnLst/>
            <a:rect l="0" t="0" r="0" b="0"/>
            <a:pathLst>
              <a:path h="1007140">
                <a:moveTo>
                  <a:pt x="0" y="1007140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0" name="pl40"/>
          <p:cNvSpPr/>
          <p:nvPr/>
        </p:nvSpPr>
        <p:spPr>
          <a:xfrm>
            <a:off x="6938658" y="4177575"/>
            <a:ext cx="0" cy="1142134"/>
          </a:xfrm>
          <a:custGeom>
            <a:avLst/>
            <a:gdLst/>
            <a:ahLst/>
            <a:cxnLst/>
            <a:rect l="0" t="0" r="0" b="0"/>
            <a:pathLst>
              <a:path h="1142134">
                <a:moveTo>
                  <a:pt x="0" y="1142134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1" name="pl41"/>
          <p:cNvSpPr/>
          <p:nvPr/>
        </p:nvSpPr>
        <p:spPr>
          <a:xfrm>
            <a:off x="7109703" y="4777569"/>
            <a:ext cx="0" cy="542140"/>
          </a:xfrm>
          <a:custGeom>
            <a:avLst/>
            <a:gdLst/>
            <a:ahLst/>
            <a:cxnLst/>
            <a:rect l="0" t="0" r="0" b="0"/>
            <a:pathLst>
              <a:path h="542140">
                <a:moveTo>
                  <a:pt x="0" y="542140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2" name="pl42"/>
          <p:cNvSpPr/>
          <p:nvPr/>
        </p:nvSpPr>
        <p:spPr>
          <a:xfrm>
            <a:off x="7280747" y="4761682"/>
            <a:ext cx="0" cy="558027"/>
          </a:xfrm>
          <a:custGeom>
            <a:avLst/>
            <a:gdLst/>
            <a:ahLst/>
            <a:cxnLst/>
            <a:rect l="0" t="0" r="0" b="0"/>
            <a:pathLst>
              <a:path h="558027">
                <a:moveTo>
                  <a:pt x="0" y="558027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3" name="pl43"/>
          <p:cNvSpPr/>
          <p:nvPr/>
        </p:nvSpPr>
        <p:spPr>
          <a:xfrm>
            <a:off x="7451792" y="4657452"/>
            <a:ext cx="0" cy="662257"/>
          </a:xfrm>
          <a:custGeom>
            <a:avLst/>
            <a:gdLst/>
            <a:ahLst/>
            <a:cxnLst/>
            <a:rect l="0" t="0" r="0" b="0"/>
            <a:pathLst>
              <a:path h="662257">
                <a:moveTo>
                  <a:pt x="0" y="662257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4" name="pl44"/>
          <p:cNvSpPr/>
          <p:nvPr/>
        </p:nvSpPr>
        <p:spPr>
          <a:xfrm>
            <a:off x="7622837" y="5037056"/>
            <a:ext cx="0" cy="282653"/>
          </a:xfrm>
          <a:custGeom>
            <a:avLst/>
            <a:gdLst/>
            <a:ahLst/>
            <a:cxnLst/>
            <a:rect l="0" t="0" r="0" b="0"/>
            <a:pathLst>
              <a:path h="282653">
                <a:moveTo>
                  <a:pt x="0" y="282653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5" name="pl45"/>
          <p:cNvSpPr/>
          <p:nvPr/>
        </p:nvSpPr>
        <p:spPr>
          <a:xfrm>
            <a:off x="7793881" y="4903365"/>
            <a:ext cx="0" cy="416344"/>
          </a:xfrm>
          <a:custGeom>
            <a:avLst/>
            <a:gdLst/>
            <a:ahLst/>
            <a:cxnLst/>
            <a:rect l="0" t="0" r="0" b="0"/>
            <a:pathLst>
              <a:path h="416344">
                <a:moveTo>
                  <a:pt x="0" y="416344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6" name="pl46"/>
          <p:cNvSpPr/>
          <p:nvPr/>
        </p:nvSpPr>
        <p:spPr>
          <a:xfrm>
            <a:off x="7964926" y="4616527"/>
            <a:ext cx="0" cy="703182"/>
          </a:xfrm>
          <a:custGeom>
            <a:avLst/>
            <a:gdLst/>
            <a:ahLst/>
            <a:cxnLst/>
            <a:rect l="0" t="0" r="0" b="0"/>
            <a:pathLst>
              <a:path h="703182">
                <a:moveTo>
                  <a:pt x="0" y="703182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7" name="pl47"/>
          <p:cNvSpPr/>
          <p:nvPr/>
        </p:nvSpPr>
        <p:spPr>
          <a:xfrm>
            <a:off x="8135971" y="4311933"/>
            <a:ext cx="0" cy="1007776"/>
          </a:xfrm>
          <a:custGeom>
            <a:avLst/>
            <a:gdLst/>
            <a:ahLst/>
            <a:cxnLst/>
            <a:rect l="0" t="0" r="0" b="0"/>
            <a:pathLst>
              <a:path h="1007776">
                <a:moveTo>
                  <a:pt x="0" y="1007776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8" name="pl48"/>
          <p:cNvSpPr/>
          <p:nvPr/>
        </p:nvSpPr>
        <p:spPr>
          <a:xfrm>
            <a:off x="8307015" y="4418334"/>
            <a:ext cx="0" cy="901375"/>
          </a:xfrm>
          <a:custGeom>
            <a:avLst/>
            <a:gdLst/>
            <a:ahLst/>
            <a:cxnLst/>
            <a:rect l="0" t="0" r="0" b="0"/>
            <a:pathLst>
              <a:path h="901375">
                <a:moveTo>
                  <a:pt x="0" y="901375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49" name="pl49"/>
          <p:cNvSpPr/>
          <p:nvPr/>
        </p:nvSpPr>
        <p:spPr>
          <a:xfrm>
            <a:off x="8478060" y="4375765"/>
            <a:ext cx="0" cy="943944"/>
          </a:xfrm>
          <a:custGeom>
            <a:avLst/>
            <a:gdLst/>
            <a:ahLst/>
            <a:cxnLst/>
            <a:rect l="0" t="0" r="0" b="0"/>
            <a:pathLst>
              <a:path h="943944">
                <a:moveTo>
                  <a:pt x="0" y="943944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0" name="pl50"/>
          <p:cNvSpPr/>
          <p:nvPr/>
        </p:nvSpPr>
        <p:spPr>
          <a:xfrm>
            <a:off x="8649105" y="4119016"/>
            <a:ext cx="0" cy="1200693"/>
          </a:xfrm>
          <a:custGeom>
            <a:avLst/>
            <a:gdLst/>
            <a:ahLst/>
            <a:cxnLst/>
            <a:rect l="0" t="0" r="0" b="0"/>
            <a:pathLst>
              <a:path h="1200693">
                <a:moveTo>
                  <a:pt x="0" y="1200693"/>
                </a:moveTo>
                <a:lnTo>
                  <a:pt x="0" y="0"/>
                </a:lnTo>
              </a:path>
            </a:pathLst>
          </a:custGeom>
          <a:ln w="152400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1" name="pl51"/>
          <p:cNvSpPr/>
          <p:nvPr/>
        </p:nvSpPr>
        <p:spPr>
          <a:xfrm>
            <a:off x="781050" y="2161224"/>
            <a:ext cx="8039100" cy="3158486"/>
          </a:xfrm>
          <a:custGeom>
            <a:avLst/>
            <a:gdLst/>
            <a:ahLst/>
            <a:cxnLst/>
            <a:rect l="0" t="0" r="0" b="0"/>
            <a:pathLst>
              <a:path w="8039100" h="3158486">
                <a:moveTo>
                  <a:pt x="0" y="3158486"/>
                </a:moveTo>
                <a:lnTo>
                  <a:pt x="8039100" y="3158486"/>
                </a:lnTo>
                <a:lnTo>
                  <a:pt x="8039100" y="3158486"/>
                </a:lnTo>
                <a:lnTo>
                  <a:pt x="8039100" y="0"/>
                </a:lnTo>
                <a:lnTo>
                  <a:pt x="0" y="0"/>
                </a:lnTo>
                <a:lnTo>
                  <a:pt x="0" y="3158486"/>
                </a:lnTo>
              </a:path>
            </a:pathLst>
          </a:custGeom>
          <a:ln w="9525" cap="sq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3" name="pl53"/>
          <p:cNvSpPr/>
          <p:nvPr/>
        </p:nvSpPr>
        <p:spPr>
          <a:xfrm>
            <a:off x="781050" y="2400883"/>
            <a:ext cx="0" cy="2900215"/>
          </a:xfrm>
          <a:custGeom>
            <a:avLst/>
            <a:gdLst/>
            <a:ahLst/>
            <a:cxnLst/>
            <a:rect l="0" t="0" r="0" b="0"/>
            <a:pathLst>
              <a:path h="2900215">
                <a:moveTo>
                  <a:pt x="0" y="2900215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4" name="pl54"/>
          <p:cNvSpPr/>
          <p:nvPr/>
        </p:nvSpPr>
        <p:spPr>
          <a:xfrm>
            <a:off x="697230" y="5301099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5" name="pl55"/>
          <p:cNvSpPr/>
          <p:nvPr/>
        </p:nvSpPr>
        <p:spPr>
          <a:xfrm>
            <a:off x="697230" y="4817730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6" name="pl56"/>
          <p:cNvSpPr/>
          <p:nvPr/>
        </p:nvSpPr>
        <p:spPr>
          <a:xfrm>
            <a:off x="697230" y="4334361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7" name="pl57"/>
          <p:cNvSpPr/>
          <p:nvPr/>
        </p:nvSpPr>
        <p:spPr>
          <a:xfrm>
            <a:off x="697230" y="3850991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8" name="pl58"/>
          <p:cNvSpPr/>
          <p:nvPr/>
        </p:nvSpPr>
        <p:spPr>
          <a:xfrm>
            <a:off x="697230" y="3367622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59" name="pl59"/>
          <p:cNvSpPr/>
          <p:nvPr/>
        </p:nvSpPr>
        <p:spPr>
          <a:xfrm>
            <a:off x="697230" y="2884253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0" name="pl60"/>
          <p:cNvSpPr/>
          <p:nvPr/>
        </p:nvSpPr>
        <p:spPr>
          <a:xfrm>
            <a:off x="697230" y="2400883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1" name="tx61"/>
          <p:cNvSpPr/>
          <p:nvPr/>
        </p:nvSpPr>
        <p:spPr>
          <a:xfrm>
            <a:off x="496900" y="5262702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54</a:t>
            </a:r>
          </a:p>
        </p:txBody>
      </p:sp>
      <p:sp>
        <p:nvSpPr>
          <p:cNvPr id="62" name="tx62"/>
          <p:cNvSpPr/>
          <p:nvPr/>
        </p:nvSpPr>
        <p:spPr>
          <a:xfrm>
            <a:off x="496900" y="4779332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56</a:t>
            </a:r>
          </a:p>
        </p:txBody>
      </p:sp>
      <p:sp>
        <p:nvSpPr>
          <p:cNvPr id="63" name="tx63"/>
          <p:cNvSpPr/>
          <p:nvPr/>
        </p:nvSpPr>
        <p:spPr>
          <a:xfrm>
            <a:off x="496900" y="4295963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58</a:t>
            </a:r>
          </a:p>
        </p:txBody>
      </p:sp>
      <p:sp>
        <p:nvSpPr>
          <p:cNvPr id="64" name="tx64"/>
          <p:cNvSpPr/>
          <p:nvPr/>
        </p:nvSpPr>
        <p:spPr>
          <a:xfrm>
            <a:off x="496900" y="3812594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60</a:t>
            </a:r>
          </a:p>
        </p:txBody>
      </p:sp>
      <p:sp>
        <p:nvSpPr>
          <p:cNvPr id="65" name="tx65"/>
          <p:cNvSpPr/>
          <p:nvPr/>
        </p:nvSpPr>
        <p:spPr>
          <a:xfrm>
            <a:off x="496900" y="3329224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62</a:t>
            </a:r>
          </a:p>
        </p:txBody>
      </p:sp>
      <p:sp>
        <p:nvSpPr>
          <p:cNvPr id="66" name="tx66"/>
          <p:cNvSpPr/>
          <p:nvPr/>
        </p:nvSpPr>
        <p:spPr>
          <a:xfrm>
            <a:off x="496900" y="2845855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64</a:t>
            </a:r>
          </a:p>
        </p:txBody>
      </p:sp>
      <p:sp>
        <p:nvSpPr>
          <p:cNvPr id="67" name="tx67"/>
          <p:cNvSpPr/>
          <p:nvPr/>
        </p:nvSpPr>
        <p:spPr>
          <a:xfrm>
            <a:off x="496900" y="2362486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66</a:t>
            </a:r>
          </a:p>
        </p:txBody>
      </p:sp>
      <p:sp>
        <p:nvSpPr>
          <p:cNvPr id="68" name="pl68"/>
          <p:cNvSpPr/>
          <p:nvPr/>
        </p:nvSpPr>
        <p:spPr>
          <a:xfrm>
            <a:off x="781050" y="5319710"/>
            <a:ext cx="8039099" cy="0"/>
          </a:xfrm>
          <a:custGeom>
            <a:avLst/>
            <a:gdLst/>
            <a:ahLst/>
            <a:cxnLst/>
            <a:rect l="0" t="0" r="0" b="0"/>
            <a:pathLst>
              <a:path w="8039099">
                <a:moveTo>
                  <a:pt x="0" y="0"/>
                </a:moveTo>
                <a:lnTo>
                  <a:pt x="8039099" y="0"/>
                </a:lnTo>
                <a:lnTo>
                  <a:pt x="8039099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69" name="pl69"/>
          <p:cNvSpPr/>
          <p:nvPr/>
        </p:nvSpPr>
        <p:spPr>
          <a:xfrm>
            <a:off x="78105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0" name="pl70"/>
          <p:cNvSpPr/>
          <p:nvPr/>
        </p:nvSpPr>
        <p:spPr>
          <a:xfrm>
            <a:off x="95209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1" name="pl71"/>
          <p:cNvSpPr/>
          <p:nvPr/>
        </p:nvSpPr>
        <p:spPr>
          <a:xfrm>
            <a:off x="112313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2" name="pl72"/>
          <p:cNvSpPr/>
          <p:nvPr/>
        </p:nvSpPr>
        <p:spPr>
          <a:xfrm>
            <a:off x="129418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3" name="pl73"/>
          <p:cNvSpPr/>
          <p:nvPr/>
        </p:nvSpPr>
        <p:spPr>
          <a:xfrm>
            <a:off x="146522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4" name="pl74"/>
          <p:cNvSpPr/>
          <p:nvPr/>
        </p:nvSpPr>
        <p:spPr>
          <a:xfrm>
            <a:off x="163627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5" name="pl75"/>
          <p:cNvSpPr/>
          <p:nvPr/>
        </p:nvSpPr>
        <p:spPr>
          <a:xfrm>
            <a:off x="180731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6" name="pl76"/>
          <p:cNvSpPr/>
          <p:nvPr/>
        </p:nvSpPr>
        <p:spPr>
          <a:xfrm>
            <a:off x="197836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7" name="pl77"/>
          <p:cNvSpPr/>
          <p:nvPr/>
        </p:nvSpPr>
        <p:spPr>
          <a:xfrm>
            <a:off x="214940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8" name="pl78"/>
          <p:cNvSpPr/>
          <p:nvPr/>
        </p:nvSpPr>
        <p:spPr>
          <a:xfrm>
            <a:off x="232045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79" name="pl79"/>
          <p:cNvSpPr/>
          <p:nvPr/>
        </p:nvSpPr>
        <p:spPr>
          <a:xfrm>
            <a:off x="249149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0" name="pl80"/>
          <p:cNvSpPr/>
          <p:nvPr/>
        </p:nvSpPr>
        <p:spPr>
          <a:xfrm>
            <a:off x="266254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1" name="pl81"/>
          <p:cNvSpPr/>
          <p:nvPr/>
        </p:nvSpPr>
        <p:spPr>
          <a:xfrm>
            <a:off x="283358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2" name="pl82"/>
          <p:cNvSpPr/>
          <p:nvPr/>
        </p:nvSpPr>
        <p:spPr>
          <a:xfrm>
            <a:off x="300463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3" name="pl83"/>
          <p:cNvSpPr/>
          <p:nvPr/>
        </p:nvSpPr>
        <p:spPr>
          <a:xfrm>
            <a:off x="317567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4" name="pl84"/>
          <p:cNvSpPr/>
          <p:nvPr/>
        </p:nvSpPr>
        <p:spPr>
          <a:xfrm>
            <a:off x="334672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5" name="pl85"/>
          <p:cNvSpPr/>
          <p:nvPr/>
        </p:nvSpPr>
        <p:spPr>
          <a:xfrm>
            <a:off x="351776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6" name="pl86"/>
          <p:cNvSpPr/>
          <p:nvPr/>
        </p:nvSpPr>
        <p:spPr>
          <a:xfrm>
            <a:off x="368880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7" name="pl87"/>
          <p:cNvSpPr/>
          <p:nvPr/>
        </p:nvSpPr>
        <p:spPr>
          <a:xfrm>
            <a:off x="385985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8" name="pl88"/>
          <p:cNvSpPr/>
          <p:nvPr/>
        </p:nvSpPr>
        <p:spPr>
          <a:xfrm>
            <a:off x="403089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89" name="pl89"/>
          <p:cNvSpPr/>
          <p:nvPr/>
        </p:nvSpPr>
        <p:spPr>
          <a:xfrm>
            <a:off x="420194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0" name="pl90"/>
          <p:cNvSpPr/>
          <p:nvPr/>
        </p:nvSpPr>
        <p:spPr>
          <a:xfrm>
            <a:off x="437298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1" name="pl91"/>
          <p:cNvSpPr/>
          <p:nvPr/>
        </p:nvSpPr>
        <p:spPr>
          <a:xfrm>
            <a:off x="454403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2" name="pl92"/>
          <p:cNvSpPr/>
          <p:nvPr/>
        </p:nvSpPr>
        <p:spPr>
          <a:xfrm>
            <a:off x="471507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3" name="pl93"/>
          <p:cNvSpPr/>
          <p:nvPr/>
        </p:nvSpPr>
        <p:spPr>
          <a:xfrm>
            <a:off x="488612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4" name="pl94"/>
          <p:cNvSpPr/>
          <p:nvPr/>
        </p:nvSpPr>
        <p:spPr>
          <a:xfrm>
            <a:off x="505716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5" name="pl95"/>
          <p:cNvSpPr/>
          <p:nvPr/>
        </p:nvSpPr>
        <p:spPr>
          <a:xfrm>
            <a:off x="522821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6" name="pl96"/>
          <p:cNvSpPr/>
          <p:nvPr/>
        </p:nvSpPr>
        <p:spPr>
          <a:xfrm>
            <a:off x="539925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7" name="pl97"/>
          <p:cNvSpPr/>
          <p:nvPr/>
        </p:nvSpPr>
        <p:spPr>
          <a:xfrm>
            <a:off x="557030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8" name="pl98"/>
          <p:cNvSpPr/>
          <p:nvPr/>
        </p:nvSpPr>
        <p:spPr>
          <a:xfrm>
            <a:off x="574134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99" name="pl99"/>
          <p:cNvSpPr/>
          <p:nvPr/>
        </p:nvSpPr>
        <p:spPr>
          <a:xfrm>
            <a:off x="591239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0" name="pl100"/>
          <p:cNvSpPr/>
          <p:nvPr/>
        </p:nvSpPr>
        <p:spPr>
          <a:xfrm>
            <a:off x="608343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1" name="pl101"/>
          <p:cNvSpPr/>
          <p:nvPr/>
        </p:nvSpPr>
        <p:spPr>
          <a:xfrm>
            <a:off x="625447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2" name="pl102"/>
          <p:cNvSpPr/>
          <p:nvPr/>
        </p:nvSpPr>
        <p:spPr>
          <a:xfrm>
            <a:off x="642552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3" name="pl103"/>
          <p:cNvSpPr/>
          <p:nvPr/>
        </p:nvSpPr>
        <p:spPr>
          <a:xfrm>
            <a:off x="659656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4" name="pl104"/>
          <p:cNvSpPr/>
          <p:nvPr/>
        </p:nvSpPr>
        <p:spPr>
          <a:xfrm>
            <a:off x="676761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5" name="pl105"/>
          <p:cNvSpPr/>
          <p:nvPr/>
        </p:nvSpPr>
        <p:spPr>
          <a:xfrm>
            <a:off x="693865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6" name="pl106"/>
          <p:cNvSpPr/>
          <p:nvPr/>
        </p:nvSpPr>
        <p:spPr>
          <a:xfrm>
            <a:off x="710970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7" name="pl107"/>
          <p:cNvSpPr/>
          <p:nvPr/>
        </p:nvSpPr>
        <p:spPr>
          <a:xfrm>
            <a:off x="728074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8" name="pl108"/>
          <p:cNvSpPr/>
          <p:nvPr/>
        </p:nvSpPr>
        <p:spPr>
          <a:xfrm>
            <a:off x="745179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09" name="pl109"/>
          <p:cNvSpPr/>
          <p:nvPr/>
        </p:nvSpPr>
        <p:spPr>
          <a:xfrm>
            <a:off x="762283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0" name="pl110"/>
          <p:cNvSpPr/>
          <p:nvPr/>
        </p:nvSpPr>
        <p:spPr>
          <a:xfrm>
            <a:off x="779388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1" name="pl111"/>
          <p:cNvSpPr/>
          <p:nvPr/>
        </p:nvSpPr>
        <p:spPr>
          <a:xfrm>
            <a:off x="796492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2" name="pl112"/>
          <p:cNvSpPr/>
          <p:nvPr/>
        </p:nvSpPr>
        <p:spPr>
          <a:xfrm>
            <a:off x="813597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3" name="pl113"/>
          <p:cNvSpPr/>
          <p:nvPr/>
        </p:nvSpPr>
        <p:spPr>
          <a:xfrm>
            <a:off x="830701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4" name="pl114"/>
          <p:cNvSpPr/>
          <p:nvPr/>
        </p:nvSpPr>
        <p:spPr>
          <a:xfrm>
            <a:off x="847806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5" name="pl115"/>
          <p:cNvSpPr/>
          <p:nvPr/>
        </p:nvSpPr>
        <p:spPr>
          <a:xfrm>
            <a:off x="864910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6" name="pl116"/>
          <p:cNvSpPr/>
          <p:nvPr/>
        </p:nvSpPr>
        <p:spPr>
          <a:xfrm>
            <a:off x="882015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7" name="pl117"/>
          <p:cNvSpPr/>
          <p:nvPr/>
        </p:nvSpPr>
        <p:spPr>
          <a:xfrm>
            <a:off x="781050" y="5319710"/>
            <a:ext cx="7525965" cy="0"/>
          </a:xfrm>
          <a:custGeom>
            <a:avLst/>
            <a:gdLst/>
            <a:ahLst/>
            <a:cxnLst/>
            <a:rect l="0" t="0" r="0" b="0"/>
            <a:pathLst>
              <a:path w="7525965">
                <a:moveTo>
                  <a:pt x="0" y="0"/>
                </a:moveTo>
                <a:lnTo>
                  <a:pt x="7525965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8" name="pl118"/>
          <p:cNvSpPr/>
          <p:nvPr/>
        </p:nvSpPr>
        <p:spPr>
          <a:xfrm>
            <a:off x="78105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19" name="pl119"/>
          <p:cNvSpPr/>
          <p:nvPr/>
        </p:nvSpPr>
        <p:spPr>
          <a:xfrm>
            <a:off x="146522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0" name="pl120"/>
          <p:cNvSpPr/>
          <p:nvPr/>
        </p:nvSpPr>
        <p:spPr>
          <a:xfrm>
            <a:off x="214940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1" name="pl121"/>
          <p:cNvSpPr/>
          <p:nvPr/>
        </p:nvSpPr>
        <p:spPr>
          <a:xfrm>
            <a:off x="283358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2" name="pl122"/>
          <p:cNvSpPr/>
          <p:nvPr/>
        </p:nvSpPr>
        <p:spPr>
          <a:xfrm>
            <a:off x="351776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3" name="pl123"/>
          <p:cNvSpPr/>
          <p:nvPr/>
        </p:nvSpPr>
        <p:spPr>
          <a:xfrm>
            <a:off x="420194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4" name="pl124"/>
          <p:cNvSpPr/>
          <p:nvPr/>
        </p:nvSpPr>
        <p:spPr>
          <a:xfrm>
            <a:off x="488612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5" name="pl125"/>
          <p:cNvSpPr/>
          <p:nvPr/>
        </p:nvSpPr>
        <p:spPr>
          <a:xfrm>
            <a:off x="557030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6" name="pl126"/>
          <p:cNvSpPr/>
          <p:nvPr/>
        </p:nvSpPr>
        <p:spPr>
          <a:xfrm>
            <a:off x="625447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7" name="pl127"/>
          <p:cNvSpPr/>
          <p:nvPr/>
        </p:nvSpPr>
        <p:spPr>
          <a:xfrm>
            <a:off x="693865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8" name="pl128"/>
          <p:cNvSpPr/>
          <p:nvPr/>
        </p:nvSpPr>
        <p:spPr>
          <a:xfrm>
            <a:off x="762283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9" name="pl129"/>
          <p:cNvSpPr/>
          <p:nvPr/>
        </p:nvSpPr>
        <p:spPr>
          <a:xfrm>
            <a:off x="830701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0" name="tx130"/>
          <p:cNvSpPr/>
          <p:nvPr/>
        </p:nvSpPr>
        <p:spPr>
          <a:xfrm>
            <a:off x="1006629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2006</a:t>
            </a:r>
          </a:p>
        </p:txBody>
      </p:sp>
      <p:sp>
        <p:nvSpPr>
          <p:cNvPr id="131" name="tx131"/>
          <p:cNvSpPr/>
          <p:nvPr/>
        </p:nvSpPr>
        <p:spPr>
          <a:xfrm>
            <a:off x="1690808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2007</a:t>
            </a:r>
          </a:p>
        </p:txBody>
      </p:sp>
      <p:sp>
        <p:nvSpPr>
          <p:cNvPr id="132" name="tx132"/>
          <p:cNvSpPr/>
          <p:nvPr/>
        </p:nvSpPr>
        <p:spPr>
          <a:xfrm>
            <a:off x="2374986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2008</a:t>
            </a:r>
          </a:p>
        </p:txBody>
      </p:sp>
      <p:sp>
        <p:nvSpPr>
          <p:cNvPr id="133" name="tx133"/>
          <p:cNvSpPr/>
          <p:nvPr/>
        </p:nvSpPr>
        <p:spPr>
          <a:xfrm>
            <a:off x="3059165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2009</a:t>
            </a:r>
          </a:p>
        </p:txBody>
      </p:sp>
      <p:sp>
        <p:nvSpPr>
          <p:cNvPr id="134" name="tx134"/>
          <p:cNvSpPr/>
          <p:nvPr/>
        </p:nvSpPr>
        <p:spPr>
          <a:xfrm>
            <a:off x="3743344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2010</a:t>
            </a:r>
          </a:p>
        </p:txBody>
      </p:sp>
      <p:sp>
        <p:nvSpPr>
          <p:cNvPr id="135" name="tx135"/>
          <p:cNvSpPr/>
          <p:nvPr/>
        </p:nvSpPr>
        <p:spPr>
          <a:xfrm>
            <a:off x="4427523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2011</a:t>
            </a:r>
          </a:p>
        </p:txBody>
      </p:sp>
      <p:sp>
        <p:nvSpPr>
          <p:cNvPr id="136" name="tx136"/>
          <p:cNvSpPr/>
          <p:nvPr/>
        </p:nvSpPr>
        <p:spPr>
          <a:xfrm>
            <a:off x="5111701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2012</a:t>
            </a:r>
          </a:p>
        </p:txBody>
      </p:sp>
      <p:sp>
        <p:nvSpPr>
          <p:cNvPr id="137" name="tx137"/>
          <p:cNvSpPr/>
          <p:nvPr/>
        </p:nvSpPr>
        <p:spPr>
          <a:xfrm>
            <a:off x="5795880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2013</a:t>
            </a:r>
          </a:p>
        </p:txBody>
      </p:sp>
      <p:sp>
        <p:nvSpPr>
          <p:cNvPr id="138" name="tx138"/>
          <p:cNvSpPr/>
          <p:nvPr/>
        </p:nvSpPr>
        <p:spPr>
          <a:xfrm>
            <a:off x="6480059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2014</a:t>
            </a:r>
          </a:p>
        </p:txBody>
      </p:sp>
      <p:sp>
        <p:nvSpPr>
          <p:cNvPr id="139" name="tx139"/>
          <p:cNvSpPr/>
          <p:nvPr/>
        </p:nvSpPr>
        <p:spPr>
          <a:xfrm>
            <a:off x="7164237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2015</a:t>
            </a:r>
          </a:p>
        </p:txBody>
      </p:sp>
      <p:sp>
        <p:nvSpPr>
          <p:cNvPr id="140" name="tx140"/>
          <p:cNvSpPr/>
          <p:nvPr/>
        </p:nvSpPr>
        <p:spPr>
          <a:xfrm>
            <a:off x="7848416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2016</a:t>
            </a:r>
          </a:p>
        </p:txBody>
      </p:sp>
      <p:sp>
        <p:nvSpPr>
          <p:cNvPr id="141" name="tx141"/>
          <p:cNvSpPr/>
          <p:nvPr/>
        </p:nvSpPr>
        <p:spPr>
          <a:xfrm>
            <a:off x="8532595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142" name="tx142"/>
          <p:cNvSpPr/>
          <p:nvPr/>
        </p:nvSpPr>
        <p:spPr>
          <a:xfrm>
            <a:off x="781050" y="1995536"/>
            <a:ext cx="1102504" cy="13215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%,saisonbereinigt</a:t>
            </a:r>
          </a:p>
        </p:txBody>
      </p: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  <p:sp>
        <p:nvSpPr>
          <p:cNvPr id="52" name="pl52"/>
          <p:cNvSpPr/>
          <p:nvPr/>
        </p:nvSpPr>
        <p:spPr>
          <a:xfrm>
            <a:off x="781050" y="4028087"/>
            <a:ext cx="8039099" cy="0"/>
          </a:xfrm>
          <a:custGeom>
            <a:avLst/>
            <a:gdLst/>
            <a:ahLst/>
            <a:cxnLst/>
            <a:rect l="0" t="0" r="0" b="0"/>
            <a:pathLst>
              <a:path w="8039099">
                <a:moveTo>
                  <a:pt x="0" y="0"/>
                </a:moveTo>
                <a:lnTo>
                  <a:pt x="8039099" y="0"/>
                </a:lnTo>
                <a:lnTo>
                  <a:pt x="8039099" y="0"/>
                </a:lnTo>
              </a:path>
            </a:pathLst>
          </a:custGeom>
          <a:ln w="76200" cap="rnd">
            <a:solidFill>
              <a:srgbClr val="D9D9D9">
                <a:alpha val="5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Logiern</a:t>
            </a:r>
            <a:r>
              <a:rPr lang="de-DE" dirty="0" smtClean="0"/>
              <a:t>ä</a:t>
            </a:r>
            <a:r>
              <a:rPr dirty="0" smtClean="0"/>
              <a:t>chte</a:t>
            </a:r>
            <a:r>
              <a:rPr dirty="0"/>
              <a:t>: </a:t>
            </a:r>
            <a:r>
              <a:rPr dirty="0" smtClean="0"/>
              <a:t>Ver</a:t>
            </a:r>
            <a:r>
              <a:rPr lang="de-DE" dirty="0" smtClean="0"/>
              <a:t>ä</a:t>
            </a:r>
            <a:r>
              <a:rPr dirty="0" smtClean="0"/>
              <a:t>nderung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09" name="pl4"/>
            <p:cNvSpPr/>
            <p:nvPr/>
          </p:nvSpPr>
          <p:spPr>
            <a:xfrm>
              <a:off x="781050" y="2278204"/>
              <a:ext cx="7868055" cy="2924524"/>
            </a:xfrm>
            <a:custGeom>
              <a:avLst/>
              <a:gdLst/>
              <a:ahLst/>
              <a:cxnLst/>
              <a:rect l="0" t="0" r="0" b="0"/>
              <a:pathLst>
                <a:path w="7868055" h="2924524">
                  <a:moveTo>
                    <a:pt x="0" y="409994"/>
                  </a:moveTo>
                  <a:lnTo>
                    <a:pt x="171044" y="517351"/>
                  </a:lnTo>
                  <a:lnTo>
                    <a:pt x="342089" y="2412"/>
                  </a:lnTo>
                  <a:lnTo>
                    <a:pt x="513134" y="351020"/>
                  </a:lnTo>
                  <a:lnTo>
                    <a:pt x="684178" y="329491"/>
                  </a:lnTo>
                  <a:lnTo>
                    <a:pt x="855223" y="417224"/>
                  </a:lnTo>
                  <a:lnTo>
                    <a:pt x="1026268" y="542760"/>
                  </a:lnTo>
                  <a:lnTo>
                    <a:pt x="1197312" y="26443"/>
                  </a:lnTo>
                  <a:lnTo>
                    <a:pt x="1368357" y="0"/>
                  </a:lnTo>
                  <a:lnTo>
                    <a:pt x="1539402" y="135804"/>
                  </a:lnTo>
                  <a:lnTo>
                    <a:pt x="1710446" y="589992"/>
                  </a:lnTo>
                  <a:lnTo>
                    <a:pt x="1881491" y="1084506"/>
                  </a:lnTo>
                  <a:lnTo>
                    <a:pt x="2052536" y="2007275"/>
                  </a:lnTo>
                  <a:lnTo>
                    <a:pt x="2223580" y="2861887"/>
                  </a:lnTo>
                  <a:lnTo>
                    <a:pt x="2394625" y="2924524"/>
                  </a:lnTo>
                  <a:lnTo>
                    <a:pt x="2565670" y="2841113"/>
                  </a:lnTo>
                  <a:lnTo>
                    <a:pt x="2736714" y="2550092"/>
                  </a:lnTo>
                  <a:lnTo>
                    <a:pt x="2907759" y="1791680"/>
                  </a:lnTo>
                  <a:lnTo>
                    <a:pt x="3078804" y="1519441"/>
                  </a:lnTo>
                  <a:lnTo>
                    <a:pt x="3249848" y="1376556"/>
                  </a:lnTo>
                  <a:lnTo>
                    <a:pt x="3420893" y="1733348"/>
                  </a:lnTo>
                  <a:lnTo>
                    <a:pt x="3591938" y="2095077"/>
                  </a:lnTo>
                  <a:lnTo>
                    <a:pt x="3762982" y="1743204"/>
                  </a:lnTo>
                  <a:lnTo>
                    <a:pt x="3934027" y="2779966"/>
                  </a:lnTo>
                  <a:lnTo>
                    <a:pt x="4105072" y="2657052"/>
                  </a:lnTo>
                  <a:lnTo>
                    <a:pt x="4276117" y="2253092"/>
                  </a:lnTo>
                  <a:lnTo>
                    <a:pt x="4447161" y="2387984"/>
                  </a:lnTo>
                  <a:lnTo>
                    <a:pt x="4618206" y="2526264"/>
                  </a:lnTo>
                  <a:lnTo>
                    <a:pt x="4789251" y="1823607"/>
                  </a:lnTo>
                  <a:lnTo>
                    <a:pt x="4960295" y="1928690"/>
                  </a:lnTo>
                  <a:lnTo>
                    <a:pt x="5131340" y="1461789"/>
                  </a:lnTo>
                  <a:lnTo>
                    <a:pt x="5302385" y="1182559"/>
                  </a:lnTo>
                  <a:lnTo>
                    <a:pt x="5473429" y="1736493"/>
                  </a:lnTo>
                  <a:lnTo>
                    <a:pt x="5644474" y="1579183"/>
                  </a:lnTo>
                  <a:lnTo>
                    <a:pt x="5815519" y="1899587"/>
                  </a:lnTo>
                  <a:lnTo>
                    <a:pt x="5986563" y="1645222"/>
                  </a:lnTo>
                  <a:lnTo>
                    <a:pt x="6157608" y="1322871"/>
                  </a:lnTo>
                  <a:lnTo>
                    <a:pt x="6328653" y="2154925"/>
                  </a:lnTo>
                  <a:lnTo>
                    <a:pt x="6499697" y="2192363"/>
                  </a:lnTo>
                  <a:lnTo>
                    <a:pt x="6670742" y="2347981"/>
                  </a:lnTo>
                  <a:lnTo>
                    <a:pt x="6841787" y="2408088"/>
                  </a:lnTo>
                  <a:lnTo>
                    <a:pt x="7012831" y="1901910"/>
                  </a:lnTo>
                  <a:lnTo>
                    <a:pt x="7183876" y="1929741"/>
                  </a:lnTo>
                  <a:lnTo>
                    <a:pt x="7354921" y="1902284"/>
                  </a:lnTo>
                  <a:lnTo>
                    <a:pt x="7525965" y="1818081"/>
                  </a:lnTo>
                  <a:lnTo>
                    <a:pt x="7697010" y="1628424"/>
                  </a:lnTo>
                  <a:lnTo>
                    <a:pt x="7868055" y="74975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5"/>
            <p:cNvSpPr/>
            <p:nvPr/>
          </p:nvSpPr>
          <p:spPr>
            <a:xfrm>
              <a:off x="781050" y="2652021"/>
              <a:ext cx="7868055" cy="2253897"/>
            </a:xfrm>
            <a:custGeom>
              <a:avLst/>
              <a:gdLst/>
              <a:ahLst/>
              <a:cxnLst/>
              <a:rect l="0" t="0" r="0" b="0"/>
              <a:pathLst>
                <a:path w="7868055" h="2253897">
                  <a:moveTo>
                    <a:pt x="0" y="385976"/>
                  </a:moveTo>
                  <a:lnTo>
                    <a:pt x="171044" y="249927"/>
                  </a:lnTo>
                  <a:lnTo>
                    <a:pt x="342089" y="86425"/>
                  </a:lnTo>
                  <a:lnTo>
                    <a:pt x="513134" y="278090"/>
                  </a:lnTo>
                  <a:lnTo>
                    <a:pt x="684178" y="134042"/>
                  </a:lnTo>
                  <a:lnTo>
                    <a:pt x="855223" y="355852"/>
                  </a:lnTo>
                  <a:lnTo>
                    <a:pt x="1026268" y="121365"/>
                  </a:lnTo>
                  <a:lnTo>
                    <a:pt x="1197312" y="99704"/>
                  </a:lnTo>
                  <a:lnTo>
                    <a:pt x="1368357" y="68625"/>
                  </a:lnTo>
                  <a:lnTo>
                    <a:pt x="1539402" y="0"/>
                  </a:lnTo>
                  <a:lnTo>
                    <a:pt x="1710446" y="444850"/>
                  </a:lnTo>
                  <a:lnTo>
                    <a:pt x="1881491" y="768708"/>
                  </a:lnTo>
                  <a:lnTo>
                    <a:pt x="2052536" y="1404431"/>
                  </a:lnTo>
                  <a:lnTo>
                    <a:pt x="2223580" y="2253897"/>
                  </a:lnTo>
                  <a:lnTo>
                    <a:pt x="2394625" y="2234430"/>
                  </a:lnTo>
                  <a:lnTo>
                    <a:pt x="2565670" y="1980212"/>
                  </a:lnTo>
                  <a:lnTo>
                    <a:pt x="2736714" y="1858418"/>
                  </a:lnTo>
                  <a:lnTo>
                    <a:pt x="2907759" y="1292562"/>
                  </a:lnTo>
                  <a:lnTo>
                    <a:pt x="3078804" y="1012313"/>
                  </a:lnTo>
                  <a:lnTo>
                    <a:pt x="3249848" y="882207"/>
                  </a:lnTo>
                  <a:lnTo>
                    <a:pt x="3420893" y="1062011"/>
                  </a:lnTo>
                  <a:lnTo>
                    <a:pt x="3591938" y="1323932"/>
                  </a:lnTo>
                  <a:lnTo>
                    <a:pt x="3762982" y="910634"/>
                  </a:lnTo>
                  <a:lnTo>
                    <a:pt x="3934027" y="2067789"/>
                  </a:lnTo>
                  <a:lnTo>
                    <a:pt x="4105072" y="2138487"/>
                  </a:lnTo>
                  <a:lnTo>
                    <a:pt x="4276117" y="1453452"/>
                  </a:lnTo>
                  <a:lnTo>
                    <a:pt x="4447161" y="1801512"/>
                  </a:lnTo>
                  <a:lnTo>
                    <a:pt x="4618206" y="1892643"/>
                  </a:lnTo>
                  <a:lnTo>
                    <a:pt x="4789251" y="1497369"/>
                  </a:lnTo>
                  <a:lnTo>
                    <a:pt x="4960295" y="1418515"/>
                  </a:lnTo>
                  <a:lnTo>
                    <a:pt x="5131340" y="1324640"/>
                  </a:lnTo>
                  <a:lnTo>
                    <a:pt x="5302385" y="860149"/>
                  </a:lnTo>
                  <a:lnTo>
                    <a:pt x="5473429" y="1331016"/>
                  </a:lnTo>
                  <a:lnTo>
                    <a:pt x="5644474" y="1101819"/>
                  </a:lnTo>
                  <a:lnTo>
                    <a:pt x="5815519" y="1271758"/>
                  </a:lnTo>
                  <a:lnTo>
                    <a:pt x="5986563" y="1190383"/>
                  </a:lnTo>
                  <a:lnTo>
                    <a:pt x="6157608" y="929382"/>
                  </a:lnTo>
                  <a:lnTo>
                    <a:pt x="6328653" y="1348857"/>
                  </a:lnTo>
                  <a:lnTo>
                    <a:pt x="6499697" y="1380123"/>
                  </a:lnTo>
                  <a:lnTo>
                    <a:pt x="6670742" y="1537020"/>
                  </a:lnTo>
                  <a:lnTo>
                    <a:pt x="6841787" y="1615643"/>
                  </a:lnTo>
                  <a:lnTo>
                    <a:pt x="7012831" y="1383729"/>
                  </a:lnTo>
                  <a:lnTo>
                    <a:pt x="7183876" y="1215442"/>
                  </a:lnTo>
                  <a:lnTo>
                    <a:pt x="7354921" y="1070138"/>
                  </a:lnTo>
                  <a:lnTo>
                    <a:pt x="7525965" y="963500"/>
                  </a:lnTo>
                  <a:lnTo>
                    <a:pt x="7697010" y="1073977"/>
                  </a:lnTo>
                  <a:lnTo>
                    <a:pt x="7868055" y="645871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208785"/>
              <a:ext cx="0" cy="3044043"/>
            </a:xfrm>
            <a:custGeom>
              <a:avLst/>
              <a:gdLst/>
              <a:ahLst/>
              <a:cxnLst/>
              <a:rect l="0" t="0" r="0" b="0"/>
              <a:pathLst>
                <a:path h="3044043">
                  <a:moveTo>
                    <a:pt x="0" y="3044043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525282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74548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423814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73080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322346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2716125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pl14"/>
            <p:cNvSpPr/>
            <p:nvPr/>
          </p:nvSpPr>
          <p:spPr>
            <a:xfrm>
              <a:off x="697230" y="2208785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tx15"/>
            <p:cNvSpPr/>
            <p:nvPr/>
          </p:nvSpPr>
          <p:spPr>
            <a:xfrm>
              <a:off x="462009" y="5214431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-60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62009" y="4707090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-40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462009" y="4199749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555155" y="3692409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496900" y="3185068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20" name="tx20"/>
            <p:cNvSpPr/>
            <p:nvPr/>
          </p:nvSpPr>
          <p:spPr>
            <a:xfrm>
              <a:off x="496900" y="2677728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21" name="tx21"/>
            <p:cNvSpPr/>
            <p:nvPr/>
          </p:nvSpPr>
          <p:spPr>
            <a:xfrm>
              <a:off x="496900" y="2170387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60</a:t>
              </a:r>
            </a:p>
          </p:txBody>
        </p:sp>
        <p:sp>
          <p:nvSpPr>
            <p:cNvPr id="22" name="pl22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tx84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85" name="tx85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87" name="tx87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88" name="tx88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89" name="tx89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90" name="tx90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91" name="tx91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92" name="tx92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93" name="tx93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94" name="tx94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95" name="tx95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96" name="pl96"/>
            <p:cNvSpPr/>
            <p:nvPr/>
          </p:nvSpPr>
          <p:spPr>
            <a:xfrm>
              <a:off x="781050" y="525282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781050" y="474548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781050" y="4238147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781050" y="373080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781050" y="322346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781050" y="2716125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781050" y="2208785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tx103"/>
            <p:cNvSpPr/>
            <p:nvPr/>
          </p:nvSpPr>
          <p:spPr>
            <a:xfrm>
              <a:off x="781050" y="1993750"/>
              <a:ext cx="1374358" cy="1339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Saldo, saisonbereinigt</a:t>
              </a:r>
            </a:p>
          </p:txBody>
        </p:sp>
        <p:sp>
          <p:nvSpPr>
            <p:cNvPr id="104" name="pl104"/>
            <p:cNvSpPr/>
            <p:nvPr/>
          </p:nvSpPr>
          <p:spPr>
            <a:xfrm>
              <a:off x="3674623" y="5815352"/>
              <a:ext cx="251459" cy="0"/>
            </a:xfrm>
            <a:custGeom>
              <a:avLst/>
              <a:gdLst/>
              <a:ahLst/>
              <a:cxnLst/>
              <a:rect l="0" t="0" r="0" b="0"/>
              <a:pathLst>
                <a:path w="251459">
                  <a:moveTo>
                    <a:pt x="0" y="0"/>
                  </a:moveTo>
                  <a:lnTo>
                    <a:pt x="251459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tx106"/>
            <p:cNvSpPr/>
            <p:nvPr/>
          </p:nvSpPr>
          <p:spPr>
            <a:xfrm>
              <a:off x="4051813" y="5761277"/>
              <a:ext cx="717354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Ausl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nder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107" name="tx107"/>
            <p:cNvSpPr/>
            <p:nvPr/>
          </p:nvSpPr>
          <p:spPr>
            <a:xfrm>
              <a:off x="5272087" y="5761277"/>
              <a:ext cx="593161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Inl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nder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Overnight</a:t>
            </a:r>
            <a:r>
              <a:rPr lang="de-DE" dirty="0" smtClean="0"/>
              <a:t> </a:t>
            </a:r>
            <a:r>
              <a:rPr lang="de-DE" dirty="0" err="1" smtClean="0"/>
              <a:t>stays</a:t>
            </a:r>
            <a:r>
              <a:rPr lang="de-DE" dirty="0" smtClean="0"/>
              <a:t>: </a:t>
            </a:r>
            <a:r>
              <a:rPr lang="de-DE" dirty="0" err="1" smtClean="0"/>
              <a:t>Expectations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06" name="pl4"/>
            <p:cNvSpPr/>
            <p:nvPr/>
          </p:nvSpPr>
          <p:spPr>
            <a:xfrm>
              <a:off x="781050" y="2278204"/>
              <a:ext cx="7868055" cy="2924524"/>
            </a:xfrm>
            <a:custGeom>
              <a:avLst/>
              <a:gdLst/>
              <a:ahLst/>
              <a:cxnLst/>
              <a:rect l="0" t="0" r="0" b="0"/>
              <a:pathLst>
                <a:path w="7868055" h="2924524">
                  <a:moveTo>
                    <a:pt x="0" y="528822"/>
                  </a:moveTo>
                  <a:lnTo>
                    <a:pt x="171044" y="114720"/>
                  </a:lnTo>
                  <a:lnTo>
                    <a:pt x="342089" y="155348"/>
                  </a:lnTo>
                  <a:lnTo>
                    <a:pt x="513134" y="486057"/>
                  </a:lnTo>
                  <a:lnTo>
                    <a:pt x="684178" y="308932"/>
                  </a:lnTo>
                  <a:lnTo>
                    <a:pt x="855223" y="227343"/>
                  </a:lnTo>
                  <a:lnTo>
                    <a:pt x="1026268" y="297893"/>
                  </a:lnTo>
                  <a:lnTo>
                    <a:pt x="1197312" y="19153"/>
                  </a:lnTo>
                  <a:lnTo>
                    <a:pt x="1368357" y="0"/>
                  </a:lnTo>
                  <a:lnTo>
                    <a:pt x="1539402" y="337330"/>
                  </a:lnTo>
                  <a:lnTo>
                    <a:pt x="1710446" y="642131"/>
                  </a:lnTo>
                  <a:lnTo>
                    <a:pt x="1881491" y="1477123"/>
                  </a:lnTo>
                  <a:lnTo>
                    <a:pt x="2052536" y="2552041"/>
                  </a:lnTo>
                  <a:lnTo>
                    <a:pt x="2223580" y="2924524"/>
                  </a:lnTo>
                  <a:lnTo>
                    <a:pt x="2394625" y="2795996"/>
                  </a:lnTo>
                  <a:lnTo>
                    <a:pt x="2565670" y="2158740"/>
                  </a:lnTo>
                  <a:lnTo>
                    <a:pt x="2736714" y="1560277"/>
                  </a:lnTo>
                  <a:lnTo>
                    <a:pt x="2907759" y="1324038"/>
                  </a:lnTo>
                  <a:lnTo>
                    <a:pt x="3078804" y="1087709"/>
                  </a:lnTo>
                  <a:lnTo>
                    <a:pt x="3249848" y="1164158"/>
                  </a:lnTo>
                  <a:lnTo>
                    <a:pt x="3420893" y="1522635"/>
                  </a:lnTo>
                  <a:lnTo>
                    <a:pt x="3591938" y="1608874"/>
                  </a:lnTo>
                  <a:lnTo>
                    <a:pt x="3762982" y="2019577"/>
                  </a:lnTo>
                  <a:lnTo>
                    <a:pt x="3934027" y="2755286"/>
                  </a:lnTo>
                  <a:lnTo>
                    <a:pt x="4105072" y="2404240"/>
                  </a:lnTo>
                  <a:lnTo>
                    <a:pt x="4276117" y="2022447"/>
                  </a:lnTo>
                  <a:lnTo>
                    <a:pt x="4447161" y="2303569"/>
                  </a:lnTo>
                  <a:lnTo>
                    <a:pt x="4618206" y="1926367"/>
                  </a:lnTo>
                  <a:lnTo>
                    <a:pt x="4789251" y="1748815"/>
                  </a:lnTo>
                  <a:lnTo>
                    <a:pt x="4960295" y="1532541"/>
                  </a:lnTo>
                  <a:lnTo>
                    <a:pt x="5131340" y="996922"/>
                  </a:lnTo>
                  <a:lnTo>
                    <a:pt x="5302385" y="1193769"/>
                  </a:lnTo>
                  <a:lnTo>
                    <a:pt x="5473429" y="803131"/>
                  </a:lnTo>
                  <a:lnTo>
                    <a:pt x="5644474" y="992668"/>
                  </a:lnTo>
                  <a:lnTo>
                    <a:pt x="5815519" y="1232120"/>
                  </a:lnTo>
                  <a:lnTo>
                    <a:pt x="5986563" y="1016877"/>
                  </a:lnTo>
                  <a:lnTo>
                    <a:pt x="6157608" y="1323830"/>
                  </a:lnTo>
                  <a:lnTo>
                    <a:pt x="6328653" y="2073439"/>
                  </a:lnTo>
                  <a:lnTo>
                    <a:pt x="6499697" y="1921750"/>
                  </a:lnTo>
                  <a:lnTo>
                    <a:pt x="6670742" y="2081464"/>
                  </a:lnTo>
                  <a:lnTo>
                    <a:pt x="6841787" y="2070087"/>
                  </a:lnTo>
                  <a:lnTo>
                    <a:pt x="7012831" y="1556725"/>
                  </a:lnTo>
                  <a:lnTo>
                    <a:pt x="7183876" y="1533922"/>
                  </a:lnTo>
                  <a:lnTo>
                    <a:pt x="7354921" y="1412291"/>
                  </a:lnTo>
                  <a:lnTo>
                    <a:pt x="7525965" y="1548976"/>
                  </a:lnTo>
                  <a:lnTo>
                    <a:pt x="7697010" y="1201878"/>
                  </a:lnTo>
                  <a:lnTo>
                    <a:pt x="7868055" y="1002603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5"/>
            <p:cNvSpPr/>
            <p:nvPr/>
          </p:nvSpPr>
          <p:spPr>
            <a:xfrm>
              <a:off x="781050" y="2576333"/>
              <a:ext cx="7868055" cy="2159041"/>
            </a:xfrm>
            <a:custGeom>
              <a:avLst/>
              <a:gdLst/>
              <a:ahLst/>
              <a:cxnLst/>
              <a:rect l="0" t="0" r="0" b="0"/>
              <a:pathLst>
                <a:path w="7868055" h="2159041">
                  <a:moveTo>
                    <a:pt x="0" y="423147"/>
                  </a:moveTo>
                  <a:lnTo>
                    <a:pt x="171044" y="135720"/>
                  </a:lnTo>
                  <a:lnTo>
                    <a:pt x="342089" y="0"/>
                  </a:lnTo>
                  <a:lnTo>
                    <a:pt x="513134" y="210503"/>
                  </a:lnTo>
                  <a:lnTo>
                    <a:pt x="684178" y="110526"/>
                  </a:lnTo>
                  <a:lnTo>
                    <a:pt x="855223" y="38061"/>
                  </a:lnTo>
                  <a:lnTo>
                    <a:pt x="1026268" y="193239"/>
                  </a:lnTo>
                  <a:lnTo>
                    <a:pt x="1197312" y="42431"/>
                  </a:lnTo>
                  <a:lnTo>
                    <a:pt x="1368357" y="98941"/>
                  </a:lnTo>
                  <a:lnTo>
                    <a:pt x="1539402" y="408410"/>
                  </a:lnTo>
                  <a:lnTo>
                    <a:pt x="1710446" y="324437"/>
                  </a:lnTo>
                  <a:lnTo>
                    <a:pt x="1881491" y="928148"/>
                  </a:lnTo>
                  <a:lnTo>
                    <a:pt x="2052536" y="1658471"/>
                  </a:lnTo>
                  <a:lnTo>
                    <a:pt x="2223580" y="2159041"/>
                  </a:lnTo>
                  <a:lnTo>
                    <a:pt x="2394625" y="1934381"/>
                  </a:lnTo>
                  <a:lnTo>
                    <a:pt x="2565670" y="1573699"/>
                  </a:lnTo>
                  <a:lnTo>
                    <a:pt x="2736714" y="1055195"/>
                  </a:lnTo>
                  <a:lnTo>
                    <a:pt x="2907759" y="730834"/>
                  </a:lnTo>
                  <a:lnTo>
                    <a:pt x="3078804" y="598886"/>
                  </a:lnTo>
                  <a:lnTo>
                    <a:pt x="3249848" y="618295"/>
                  </a:lnTo>
                  <a:lnTo>
                    <a:pt x="3420893" y="910021"/>
                  </a:lnTo>
                  <a:lnTo>
                    <a:pt x="3591938" y="890736"/>
                  </a:lnTo>
                  <a:lnTo>
                    <a:pt x="3762982" y="1212593"/>
                  </a:lnTo>
                  <a:lnTo>
                    <a:pt x="3934027" y="1939267"/>
                  </a:lnTo>
                  <a:lnTo>
                    <a:pt x="4105072" y="1747015"/>
                  </a:lnTo>
                  <a:lnTo>
                    <a:pt x="4276117" y="1410726"/>
                  </a:lnTo>
                  <a:lnTo>
                    <a:pt x="4447161" y="1717928"/>
                  </a:lnTo>
                  <a:lnTo>
                    <a:pt x="4618206" y="1452293"/>
                  </a:lnTo>
                  <a:lnTo>
                    <a:pt x="4789251" y="1145980"/>
                  </a:lnTo>
                  <a:lnTo>
                    <a:pt x="4960295" y="943770"/>
                  </a:lnTo>
                  <a:lnTo>
                    <a:pt x="5131340" y="813835"/>
                  </a:lnTo>
                  <a:lnTo>
                    <a:pt x="5302385" y="868380"/>
                  </a:lnTo>
                  <a:lnTo>
                    <a:pt x="5473429" y="547007"/>
                  </a:lnTo>
                  <a:lnTo>
                    <a:pt x="5644474" y="780961"/>
                  </a:lnTo>
                  <a:lnTo>
                    <a:pt x="5815519" y="968644"/>
                  </a:lnTo>
                  <a:lnTo>
                    <a:pt x="5986563" y="760565"/>
                  </a:lnTo>
                  <a:lnTo>
                    <a:pt x="6157608" y="1049475"/>
                  </a:lnTo>
                  <a:lnTo>
                    <a:pt x="6328653" y="1585158"/>
                  </a:lnTo>
                  <a:lnTo>
                    <a:pt x="6499697" y="1243219"/>
                  </a:lnTo>
                  <a:lnTo>
                    <a:pt x="6670742" y="1318637"/>
                  </a:lnTo>
                  <a:lnTo>
                    <a:pt x="6841787" y="1426517"/>
                  </a:lnTo>
                  <a:lnTo>
                    <a:pt x="7012831" y="1064037"/>
                  </a:lnTo>
                  <a:lnTo>
                    <a:pt x="7183876" y="906221"/>
                  </a:lnTo>
                  <a:lnTo>
                    <a:pt x="7354921" y="926660"/>
                  </a:lnTo>
                  <a:lnTo>
                    <a:pt x="7525965" y="945879"/>
                  </a:lnTo>
                  <a:lnTo>
                    <a:pt x="7697010" y="895441"/>
                  </a:lnTo>
                  <a:lnTo>
                    <a:pt x="7868055" y="737941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311296"/>
              <a:ext cx="0" cy="2631210"/>
            </a:xfrm>
            <a:custGeom>
              <a:avLst/>
              <a:gdLst/>
              <a:ahLst/>
              <a:cxnLst/>
              <a:rect l="0" t="0" r="0" b="0"/>
              <a:pathLst>
                <a:path h="2631210">
                  <a:moveTo>
                    <a:pt x="0" y="263121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494250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416264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89002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36378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283753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231129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tx14"/>
            <p:cNvSpPr/>
            <p:nvPr/>
          </p:nvSpPr>
          <p:spPr>
            <a:xfrm>
              <a:off x="462009" y="4904108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-60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62009" y="4377866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-40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62009" y="3851624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555155" y="3325382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496900" y="2799140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496900" y="2272898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20" name="pl20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tx82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83" name="tx83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84" name="tx84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85" name="tx85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87" name="tx87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88" name="tx88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89" name="tx89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90" name="tx90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91" name="tx91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92" name="tx92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93" name="tx93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94" name="pl94"/>
            <p:cNvSpPr/>
            <p:nvPr/>
          </p:nvSpPr>
          <p:spPr>
            <a:xfrm>
              <a:off x="781050" y="494250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781050" y="4416264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781050" y="389002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781050" y="336378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781050" y="283753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781050" y="231129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tx100"/>
            <p:cNvSpPr/>
            <p:nvPr/>
          </p:nvSpPr>
          <p:spPr>
            <a:xfrm>
              <a:off x="781050" y="1993750"/>
              <a:ext cx="1374358" cy="1339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Saldo, saisonbereinigt</a:t>
              </a:r>
            </a:p>
          </p:txBody>
        </p:sp>
        <p:sp>
          <p:nvSpPr>
            <p:cNvPr id="101" name="pl101"/>
            <p:cNvSpPr/>
            <p:nvPr/>
          </p:nvSpPr>
          <p:spPr>
            <a:xfrm>
              <a:off x="3674623" y="5815352"/>
              <a:ext cx="251459" cy="0"/>
            </a:xfrm>
            <a:custGeom>
              <a:avLst/>
              <a:gdLst/>
              <a:ahLst/>
              <a:cxnLst/>
              <a:rect l="0" t="0" r="0" b="0"/>
              <a:pathLst>
                <a:path w="251459">
                  <a:moveTo>
                    <a:pt x="0" y="0"/>
                  </a:moveTo>
                  <a:lnTo>
                    <a:pt x="251459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tx103"/>
            <p:cNvSpPr/>
            <p:nvPr/>
          </p:nvSpPr>
          <p:spPr>
            <a:xfrm>
              <a:off x="4051813" y="5761277"/>
              <a:ext cx="717354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Ausl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nder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104" name="tx104"/>
            <p:cNvSpPr/>
            <p:nvPr/>
          </p:nvSpPr>
          <p:spPr>
            <a:xfrm>
              <a:off x="5272087" y="5761277"/>
              <a:ext cx="593161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Inl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nder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Nachfrageerwartungen: </a:t>
            </a:r>
            <a:r>
              <a:rPr dirty="0" smtClean="0"/>
              <a:t>Ver</a:t>
            </a:r>
            <a:r>
              <a:rPr lang="de-DE" dirty="0" smtClean="0"/>
              <a:t>ä</a:t>
            </a:r>
            <a:r>
              <a:rPr dirty="0" smtClean="0"/>
              <a:t>nderung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03" name="pl4"/>
            <p:cNvSpPr/>
            <p:nvPr/>
          </p:nvSpPr>
          <p:spPr>
            <a:xfrm>
              <a:off x="3004630" y="2353861"/>
              <a:ext cx="5644474" cy="2848868"/>
            </a:xfrm>
            <a:custGeom>
              <a:avLst/>
              <a:gdLst/>
              <a:ahLst/>
              <a:cxnLst/>
              <a:rect l="0" t="0" r="0" b="0"/>
              <a:pathLst>
                <a:path w="5644474" h="2848868">
                  <a:moveTo>
                    <a:pt x="0" y="2848868"/>
                  </a:moveTo>
                  <a:lnTo>
                    <a:pt x="171044" y="2042885"/>
                  </a:lnTo>
                  <a:lnTo>
                    <a:pt x="342089" y="1045823"/>
                  </a:lnTo>
                  <a:lnTo>
                    <a:pt x="513134" y="688432"/>
                  </a:lnTo>
                  <a:lnTo>
                    <a:pt x="684178" y="386432"/>
                  </a:lnTo>
                  <a:lnTo>
                    <a:pt x="855223" y="201643"/>
                  </a:lnTo>
                  <a:lnTo>
                    <a:pt x="1026268" y="279954"/>
                  </a:lnTo>
                  <a:lnTo>
                    <a:pt x="1197312" y="470806"/>
                  </a:lnTo>
                  <a:lnTo>
                    <a:pt x="1368357" y="901560"/>
                  </a:lnTo>
                  <a:lnTo>
                    <a:pt x="1539402" y="1209451"/>
                  </a:lnTo>
                  <a:lnTo>
                    <a:pt x="1710446" y="2042713"/>
                  </a:lnTo>
                  <a:lnTo>
                    <a:pt x="1881491" y="1945937"/>
                  </a:lnTo>
                  <a:lnTo>
                    <a:pt x="2052536" y="1349953"/>
                  </a:lnTo>
                  <a:lnTo>
                    <a:pt x="2223580" y="1693280"/>
                  </a:lnTo>
                  <a:lnTo>
                    <a:pt x="2394625" y="1361637"/>
                  </a:lnTo>
                  <a:lnTo>
                    <a:pt x="2565670" y="945024"/>
                  </a:lnTo>
                  <a:lnTo>
                    <a:pt x="2736714" y="365792"/>
                  </a:lnTo>
                  <a:lnTo>
                    <a:pt x="2907759" y="273843"/>
                  </a:lnTo>
                  <a:lnTo>
                    <a:pt x="3078804" y="125811"/>
                  </a:lnTo>
                  <a:lnTo>
                    <a:pt x="3249848" y="0"/>
                  </a:lnTo>
                  <a:lnTo>
                    <a:pt x="3420893" y="153582"/>
                  </a:lnTo>
                  <a:lnTo>
                    <a:pt x="3591938" y="464949"/>
                  </a:lnTo>
                  <a:lnTo>
                    <a:pt x="3762982" y="126192"/>
                  </a:lnTo>
                  <a:lnTo>
                    <a:pt x="3934027" y="1109793"/>
                  </a:lnTo>
                  <a:lnTo>
                    <a:pt x="4105072" y="1581390"/>
                  </a:lnTo>
                  <a:lnTo>
                    <a:pt x="4276117" y="1321126"/>
                  </a:lnTo>
                  <a:lnTo>
                    <a:pt x="4447161" y="1206920"/>
                  </a:lnTo>
                  <a:lnTo>
                    <a:pt x="4618206" y="1214210"/>
                  </a:lnTo>
                  <a:lnTo>
                    <a:pt x="4789251" y="1010400"/>
                  </a:lnTo>
                  <a:lnTo>
                    <a:pt x="4960295" y="846250"/>
                  </a:lnTo>
                  <a:lnTo>
                    <a:pt x="5131340" y="824244"/>
                  </a:lnTo>
                  <a:lnTo>
                    <a:pt x="5302385" y="572024"/>
                  </a:lnTo>
                  <a:lnTo>
                    <a:pt x="5473429" y="388006"/>
                  </a:lnTo>
                  <a:lnTo>
                    <a:pt x="5644474" y="58767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5"/>
            <p:cNvSpPr/>
            <p:nvPr/>
          </p:nvSpPr>
          <p:spPr>
            <a:xfrm>
              <a:off x="3004630" y="2278204"/>
              <a:ext cx="5644474" cy="1806092"/>
            </a:xfrm>
            <a:custGeom>
              <a:avLst/>
              <a:gdLst/>
              <a:ahLst/>
              <a:cxnLst/>
              <a:rect l="0" t="0" r="0" b="0"/>
              <a:pathLst>
                <a:path w="5644474" h="1806092">
                  <a:moveTo>
                    <a:pt x="0" y="1589234"/>
                  </a:moveTo>
                  <a:lnTo>
                    <a:pt x="171044" y="1198739"/>
                  </a:lnTo>
                  <a:lnTo>
                    <a:pt x="342089" y="826545"/>
                  </a:lnTo>
                  <a:lnTo>
                    <a:pt x="513134" y="316926"/>
                  </a:lnTo>
                  <a:lnTo>
                    <a:pt x="684178" y="455417"/>
                  </a:lnTo>
                  <a:lnTo>
                    <a:pt x="855223" y="365430"/>
                  </a:lnTo>
                  <a:lnTo>
                    <a:pt x="1026268" y="230536"/>
                  </a:lnTo>
                  <a:lnTo>
                    <a:pt x="1197312" y="589899"/>
                  </a:lnTo>
                  <a:lnTo>
                    <a:pt x="1368357" y="656854"/>
                  </a:lnTo>
                  <a:lnTo>
                    <a:pt x="1539402" y="1024477"/>
                  </a:lnTo>
                  <a:lnTo>
                    <a:pt x="1710446" y="1626386"/>
                  </a:lnTo>
                  <a:lnTo>
                    <a:pt x="1881491" y="1806092"/>
                  </a:lnTo>
                  <a:lnTo>
                    <a:pt x="2052536" y="1253465"/>
                  </a:lnTo>
                  <a:lnTo>
                    <a:pt x="2223580" y="1175341"/>
                  </a:lnTo>
                  <a:lnTo>
                    <a:pt x="2394625" y="1030378"/>
                  </a:lnTo>
                  <a:lnTo>
                    <a:pt x="2565670" y="1041110"/>
                  </a:lnTo>
                  <a:lnTo>
                    <a:pt x="2736714" y="744334"/>
                  </a:lnTo>
                  <a:lnTo>
                    <a:pt x="2907759" y="563151"/>
                  </a:lnTo>
                  <a:lnTo>
                    <a:pt x="3078804" y="871843"/>
                  </a:lnTo>
                  <a:lnTo>
                    <a:pt x="3249848" y="0"/>
                  </a:lnTo>
                  <a:lnTo>
                    <a:pt x="3420893" y="99824"/>
                  </a:lnTo>
                  <a:lnTo>
                    <a:pt x="3591938" y="645512"/>
                  </a:lnTo>
                  <a:lnTo>
                    <a:pt x="3762982" y="788176"/>
                  </a:lnTo>
                  <a:lnTo>
                    <a:pt x="3934027" y="1016426"/>
                  </a:lnTo>
                  <a:lnTo>
                    <a:pt x="4105072" y="1640685"/>
                  </a:lnTo>
                  <a:lnTo>
                    <a:pt x="4276117" y="990709"/>
                  </a:lnTo>
                  <a:lnTo>
                    <a:pt x="4447161" y="602988"/>
                  </a:lnTo>
                  <a:lnTo>
                    <a:pt x="4618206" y="779956"/>
                  </a:lnTo>
                  <a:lnTo>
                    <a:pt x="4789251" y="911192"/>
                  </a:lnTo>
                  <a:lnTo>
                    <a:pt x="4960295" y="669076"/>
                  </a:lnTo>
                  <a:lnTo>
                    <a:pt x="5131340" y="300929"/>
                  </a:lnTo>
                  <a:lnTo>
                    <a:pt x="5302385" y="1343835"/>
                  </a:lnTo>
                  <a:lnTo>
                    <a:pt x="5473429" y="298731"/>
                  </a:lnTo>
                  <a:lnTo>
                    <a:pt x="5644474" y="195238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177340"/>
              <a:ext cx="0" cy="2890091"/>
            </a:xfrm>
            <a:custGeom>
              <a:avLst/>
              <a:gdLst/>
              <a:ahLst/>
              <a:cxnLst/>
              <a:rect l="0" t="0" r="0" b="0"/>
              <a:pathLst>
                <a:path h="2890091">
                  <a:moveTo>
                    <a:pt x="0" y="2890091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506743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34490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62238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2899863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217734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tx13"/>
            <p:cNvSpPr/>
            <p:nvPr/>
          </p:nvSpPr>
          <p:spPr>
            <a:xfrm>
              <a:off x="462009" y="5029034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-60</a:t>
              </a:r>
            </a:p>
          </p:txBody>
        </p:sp>
        <p:sp>
          <p:nvSpPr>
            <p:cNvPr id="14" name="tx14"/>
            <p:cNvSpPr/>
            <p:nvPr/>
          </p:nvSpPr>
          <p:spPr>
            <a:xfrm>
              <a:off x="462009" y="4306511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-40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62009" y="3583988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555155" y="2861465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496900" y="2138942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8" name="pl18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pl19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tx80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81" name="tx81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82" name="tx82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83" name="tx83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84" name="tx84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85" name="tx85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87" name="tx87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88" name="tx88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89" name="tx89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90" name="tx90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91" name="tx91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92" name="pl92"/>
            <p:cNvSpPr/>
            <p:nvPr/>
          </p:nvSpPr>
          <p:spPr>
            <a:xfrm>
              <a:off x="781050" y="506743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781050" y="434490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781050" y="362238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781050" y="2899863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781050" y="217734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tx97"/>
            <p:cNvSpPr/>
            <p:nvPr/>
          </p:nvSpPr>
          <p:spPr>
            <a:xfrm>
              <a:off x="781050" y="1993750"/>
              <a:ext cx="1374358" cy="1339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Saldo, saisonbereinigt</a:t>
              </a:r>
            </a:p>
          </p:txBody>
        </p:sp>
        <p:sp>
          <p:nvSpPr>
            <p:cNvPr id="98" name="pl98"/>
            <p:cNvSpPr/>
            <p:nvPr/>
          </p:nvSpPr>
          <p:spPr>
            <a:xfrm>
              <a:off x="3467868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tx100"/>
            <p:cNvSpPr/>
            <p:nvPr/>
          </p:nvSpPr>
          <p:spPr>
            <a:xfrm>
              <a:off x="3845058" y="5734091"/>
              <a:ext cx="924108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Beherbergung </a:t>
              </a:r>
            </a:p>
          </p:txBody>
        </p:sp>
        <p:sp>
          <p:nvSpPr>
            <p:cNvPr id="101" name="tx101"/>
            <p:cNvSpPr/>
            <p:nvPr/>
          </p:nvSpPr>
          <p:spPr>
            <a:xfrm>
              <a:off x="5272087" y="5759491"/>
              <a:ext cx="838473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Gastronomie 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Preispl</a:t>
            </a:r>
            <a:r>
              <a:rPr lang="de-DE" dirty="0" smtClean="0"/>
              <a:t>ä</a:t>
            </a:r>
            <a:r>
              <a:rPr dirty="0" smtClean="0"/>
              <a:t>ne</a:t>
            </a:r>
            <a:r>
              <a:rPr dirty="0"/>
              <a:t>: </a:t>
            </a:r>
            <a:r>
              <a:rPr dirty="0" smtClean="0"/>
              <a:t>Ver</a:t>
            </a:r>
            <a:r>
              <a:rPr lang="de-DE" dirty="0" smtClean="0"/>
              <a:t>ä</a:t>
            </a:r>
            <a:r>
              <a:rPr dirty="0" smtClean="0"/>
              <a:t>nderung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00" name="pl4"/>
            <p:cNvSpPr/>
            <p:nvPr/>
          </p:nvSpPr>
          <p:spPr>
            <a:xfrm>
              <a:off x="3004630" y="3463433"/>
              <a:ext cx="5644474" cy="1739295"/>
            </a:xfrm>
            <a:custGeom>
              <a:avLst/>
              <a:gdLst/>
              <a:ahLst/>
              <a:cxnLst/>
              <a:rect l="0" t="0" r="0" b="0"/>
              <a:pathLst>
                <a:path w="5644474" h="1739295">
                  <a:moveTo>
                    <a:pt x="0" y="1335546"/>
                  </a:moveTo>
                  <a:lnTo>
                    <a:pt x="171044" y="1099644"/>
                  </a:lnTo>
                  <a:lnTo>
                    <a:pt x="342089" y="638251"/>
                  </a:lnTo>
                  <a:lnTo>
                    <a:pt x="513134" y="311657"/>
                  </a:lnTo>
                  <a:lnTo>
                    <a:pt x="684178" y="347397"/>
                  </a:lnTo>
                  <a:lnTo>
                    <a:pt x="855223" y="578996"/>
                  </a:lnTo>
                  <a:lnTo>
                    <a:pt x="1026268" y="0"/>
                  </a:lnTo>
                  <a:lnTo>
                    <a:pt x="1197312" y="92172"/>
                  </a:lnTo>
                  <a:lnTo>
                    <a:pt x="1368357" y="569159"/>
                  </a:lnTo>
                  <a:lnTo>
                    <a:pt x="1539402" y="853816"/>
                  </a:lnTo>
                  <a:lnTo>
                    <a:pt x="1710446" y="1416001"/>
                  </a:lnTo>
                  <a:lnTo>
                    <a:pt x="1881491" y="1587587"/>
                  </a:lnTo>
                  <a:lnTo>
                    <a:pt x="2052536" y="1096085"/>
                  </a:lnTo>
                  <a:lnTo>
                    <a:pt x="2223580" y="1293205"/>
                  </a:lnTo>
                  <a:lnTo>
                    <a:pt x="2394625" y="1370508"/>
                  </a:lnTo>
                  <a:lnTo>
                    <a:pt x="2565670" y="1002850"/>
                  </a:lnTo>
                  <a:lnTo>
                    <a:pt x="2736714" y="860336"/>
                  </a:lnTo>
                  <a:lnTo>
                    <a:pt x="2907759" y="545534"/>
                  </a:lnTo>
                  <a:lnTo>
                    <a:pt x="3078804" y="612399"/>
                  </a:lnTo>
                  <a:lnTo>
                    <a:pt x="3249848" y="472169"/>
                  </a:lnTo>
                  <a:lnTo>
                    <a:pt x="3420893" y="424065"/>
                  </a:lnTo>
                  <a:lnTo>
                    <a:pt x="3591938" y="1016760"/>
                  </a:lnTo>
                  <a:lnTo>
                    <a:pt x="3762982" y="595168"/>
                  </a:lnTo>
                  <a:lnTo>
                    <a:pt x="3934027" y="1005008"/>
                  </a:lnTo>
                  <a:lnTo>
                    <a:pt x="4105072" y="1736082"/>
                  </a:lnTo>
                  <a:lnTo>
                    <a:pt x="4276117" y="1739295"/>
                  </a:lnTo>
                  <a:lnTo>
                    <a:pt x="4447161" y="1575040"/>
                  </a:lnTo>
                  <a:lnTo>
                    <a:pt x="4618206" y="1687469"/>
                  </a:lnTo>
                  <a:lnTo>
                    <a:pt x="4789251" y="1153016"/>
                  </a:lnTo>
                  <a:lnTo>
                    <a:pt x="4960295" y="1028369"/>
                  </a:lnTo>
                  <a:lnTo>
                    <a:pt x="5131340" y="1231705"/>
                  </a:lnTo>
                  <a:lnTo>
                    <a:pt x="5302385" y="1243354"/>
                  </a:lnTo>
                  <a:lnTo>
                    <a:pt x="5473429" y="1021339"/>
                  </a:lnTo>
                  <a:lnTo>
                    <a:pt x="5644474" y="757811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5"/>
            <p:cNvSpPr/>
            <p:nvPr/>
          </p:nvSpPr>
          <p:spPr>
            <a:xfrm>
              <a:off x="3004630" y="2278204"/>
              <a:ext cx="5644474" cy="1715264"/>
            </a:xfrm>
            <a:custGeom>
              <a:avLst/>
              <a:gdLst/>
              <a:ahLst/>
              <a:cxnLst/>
              <a:rect l="0" t="0" r="0" b="0"/>
              <a:pathLst>
                <a:path w="5644474" h="1715264">
                  <a:moveTo>
                    <a:pt x="0" y="1435770"/>
                  </a:moveTo>
                  <a:lnTo>
                    <a:pt x="171044" y="1148047"/>
                  </a:lnTo>
                  <a:lnTo>
                    <a:pt x="342089" y="1295334"/>
                  </a:lnTo>
                  <a:lnTo>
                    <a:pt x="513134" y="1304612"/>
                  </a:lnTo>
                  <a:lnTo>
                    <a:pt x="684178" y="1221197"/>
                  </a:lnTo>
                  <a:lnTo>
                    <a:pt x="855223" y="1037031"/>
                  </a:lnTo>
                  <a:lnTo>
                    <a:pt x="1026268" y="667208"/>
                  </a:lnTo>
                  <a:lnTo>
                    <a:pt x="1197312" y="0"/>
                  </a:lnTo>
                  <a:lnTo>
                    <a:pt x="1368357" y="1060900"/>
                  </a:lnTo>
                  <a:lnTo>
                    <a:pt x="1539402" y="1170751"/>
                  </a:lnTo>
                  <a:lnTo>
                    <a:pt x="1710446" y="1518195"/>
                  </a:lnTo>
                  <a:lnTo>
                    <a:pt x="1881491" y="1715264"/>
                  </a:lnTo>
                  <a:lnTo>
                    <a:pt x="2052536" y="1438241"/>
                  </a:lnTo>
                  <a:lnTo>
                    <a:pt x="2223580" y="1504314"/>
                  </a:lnTo>
                  <a:lnTo>
                    <a:pt x="2394625" y="1512239"/>
                  </a:lnTo>
                  <a:lnTo>
                    <a:pt x="2565670" y="1452930"/>
                  </a:lnTo>
                  <a:lnTo>
                    <a:pt x="2736714" y="1402338"/>
                  </a:lnTo>
                  <a:lnTo>
                    <a:pt x="2907759" y="1133479"/>
                  </a:lnTo>
                  <a:lnTo>
                    <a:pt x="3078804" y="1085282"/>
                  </a:lnTo>
                  <a:lnTo>
                    <a:pt x="3249848" y="1131829"/>
                  </a:lnTo>
                  <a:lnTo>
                    <a:pt x="3420893" y="1169311"/>
                  </a:lnTo>
                  <a:lnTo>
                    <a:pt x="3591938" y="1313397"/>
                  </a:lnTo>
                  <a:lnTo>
                    <a:pt x="3762982" y="1275603"/>
                  </a:lnTo>
                  <a:lnTo>
                    <a:pt x="3934027" y="1181868"/>
                  </a:lnTo>
                  <a:lnTo>
                    <a:pt x="4105072" y="1710572"/>
                  </a:lnTo>
                  <a:lnTo>
                    <a:pt x="4276117" y="1467667"/>
                  </a:lnTo>
                  <a:lnTo>
                    <a:pt x="4447161" y="1420497"/>
                  </a:lnTo>
                  <a:lnTo>
                    <a:pt x="4618206" y="1449639"/>
                  </a:lnTo>
                  <a:lnTo>
                    <a:pt x="4789251" y="1353593"/>
                  </a:lnTo>
                  <a:lnTo>
                    <a:pt x="4960295" y="1286293"/>
                  </a:lnTo>
                  <a:lnTo>
                    <a:pt x="5131340" y="1375693"/>
                  </a:lnTo>
                  <a:lnTo>
                    <a:pt x="5302385" y="1312872"/>
                  </a:lnTo>
                  <a:lnTo>
                    <a:pt x="5473429" y="1343034"/>
                  </a:lnTo>
                  <a:lnTo>
                    <a:pt x="5644474" y="131168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903864"/>
              <a:ext cx="0" cy="2302697"/>
            </a:xfrm>
            <a:custGeom>
              <a:avLst/>
              <a:gdLst/>
              <a:ahLst/>
              <a:cxnLst/>
              <a:rect l="0" t="0" r="0" b="0"/>
              <a:pathLst>
                <a:path h="2302697">
                  <a:moveTo>
                    <a:pt x="0" y="2302697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520656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43899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67143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2903864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tx12"/>
            <p:cNvSpPr/>
            <p:nvPr/>
          </p:nvSpPr>
          <p:spPr>
            <a:xfrm>
              <a:off x="462009" y="5168164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-40</a:t>
              </a:r>
            </a:p>
          </p:txBody>
        </p:sp>
        <p:sp>
          <p:nvSpPr>
            <p:cNvPr id="13" name="tx13"/>
            <p:cNvSpPr/>
            <p:nvPr/>
          </p:nvSpPr>
          <p:spPr>
            <a:xfrm>
              <a:off x="462009" y="4400598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4" name="tx14"/>
            <p:cNvSpPr/>
            <p:nvPr/>
          </p:nvSpPr>
          <p:spPr>
            <a:xfrm>
              <a:off x="555155" y="3633032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96900" y="2865466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6" name="pl16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pl17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pl18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pl19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tx78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79" name="tx79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80" name="tx80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81" name="tx81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82" name="tx82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83" name="tx83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84" name="tx84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85" name="tx85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87" name="tx87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88" name="tx88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89" name="tx89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90" name="pl90"/>
            <p:cNvSpPr/>
            <p:nvPr/>
          </p:nvSpPr>
          <p:spPr>
            <a:xfrm>
              <a:off x="781050" y="520656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781050" y="443899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781050" y="367143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781050" y="2903864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tx94"/>
            <p:cNvSpPr/>
            <p:nvPr/>
          </p:nvSpPr>
          <p:spPr>
            <a:xfrm>
              <a:off x="781050" y="1993750"/>
              <a:ext cx="1374358" cy="1339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Saldo, saisonbereinigt</a:t>
              </a:r>
            </a:p>
          </p:txBody>
        </p:sp>
        <p:sp>
          <p:nvSpPr>
            <p:cNvPr id="95" name="pl95"/>
            <p:cNvSpPr/>
            <p:nvPr/>
          </p:nvSpPr>
          <p:spPr>
            <a:xfrm>
              <a:off x="3467868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tx97"/>
            <p:cNvSpPr/>
            <p:nvPr/>
          </p:nvSpPr>
          <p:spPr>
            <a:xfrm>
              <a:off x="3845058" y="5734091"/>
              <a:ext cx="924108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Beherbergung </a:t>
              </a:r>
            </a:p>
          </p:txBody>
        </p:sp>
        <p:sp>
          <p:nvSpPr>
            <p:cNvPr id="98" name="tx98"/>
            <p:cNvSpPr/>
            <p:nvPr/>
          </p:nvSpPr>
          <p:spPr>
            <a:xfrm>
              <a:off x="5272087" y="5759491"/>
              <a:ext cx="838473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Gastronomie 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KOF </a:t>
            </a:r>
            <a:r>
              <a:rPr dirty="0" smtClean="0"/>
              <a:t>Gesch</a:t>
            </a:r>
            <a:r>
              <a:rPr lang="de-DE" dirty="0" smtClean="0"/>
              <a:t>ä</a:t>
            </a:r>
            <a:r>
              <a:rPr dirty="0" smtClean="0"/>
              <a:t>ftslage</a:t>
            </a:r>
            <a:r>
              <a:rPr dirty="0"/>
              <a:t>: Wasserfall</a:t>
            </a:r>
          </a:p>
        </p:txBody>
      </p:sp>
      <p:sp>
        <p:nvSpPr>
          <p:cNvPr id="2" name="Footer 2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  <p:sp>
        <p:nvSpPr>
          <p:cNvPr id="4" name="Slide Number 4"/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r>
              <a:rPr/>
              <a:t>5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4" y="1646234"/>
            <a:ext cx="7166113" cy="4525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Financial </a:t>
            </a:r>
            <a:r>
              <a:rPr lang="de-DE" dirty="0" err="1" smtClean="0"/>
              <a:t>Sector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Gesch</a:t>
            </a:r>
            <a:r>
              <a:rPr lang="de-DE" dirty="0" smtClean="0"/>
              <a:t>ä</a:t>
            </a:r>
            <a:r>
              <a:rPr dirty="0" smtClean="0"/>
              <a:t>ftslage</a:t>
            </a:r>
            <a:r>
              <a:rPr dirty="0"/>
              <a:t>: Beurteilung</a:t>
            </a:r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49" name="pl4"/>
            <p:cNvSpPr/>
            <p:nvPr/>
          </p:nvSpPr>
          <p:spPr>
            <a:xfrm>
              <a:off x="1288782" y="2806710"/>
              <a:ext cx="7108256" cy="2383408"/>
            </a:xfrm>
            <a:custGeom>
              <a:avLst/>
              <a:gdLst/>
              <a:ahLst/>
              <a:cxnLst/>
              <a:rect l="0" t="0" r="0" b="0"/>
              <a:pathLst>
                <a:path w="7108256" h="2383408">
                  <a:moveTo>
                    <a:pt x="0" y="0"/>
                  </a:moveTo>
                  <a:lnTo>
                    <a:pt x="84622" y="264144"/>
                  </a:lnTo>
                  <a:lnTo>
                    <a:pt x="169244" y="214050"/>
                  </a:lnTo>
                  <a:lnTo>
                    <a:pt x="253866" y="224937"/>
                  </a:lnTo>
                  <a:lnTo>
                    <a:pt x="338488" y="359065"/>
                  </a:lnTo>
                  <a:lnTo>
                    <a:pt x="423110" y="415540"/>
                  </a:lnTo>
                  <a:lnTo>
                    <a:pt x="507732" y="538606"/>
                  </a:lnTo>
                  <a:lnTo>
                    <a:pt x="592354" y="1033224"/>
                  </a:lnTo>
                  <a:lnTo>
                    <a:pt x="676976" y="816394"/>
                  </a:lnTo>
                  <a:lnTo>
                    <a:pt x="761598" y="1112229"/>
                  </a:lnTo>
                  <a:lnTo>
                    <a:pt x="846221" y="756040"/>
                  </a:lnTo>
                  <a:lnTo>
                    <a:pt x="930843" y="953404"/>
                  </a:lnTo>
                  <a:lnTo>
                    <a:pt x="1015465" y="1166623"/>
                  </a:lnTo>
                  <a:lnTo>
                    <a:pt x="1100087" y="2383408"/>
                  </a:lnTo>
                  <a:lnTo>
                    <a:pt x="1184709" y="1804706"/>
                  </a:lnTo>
                  <a:lnTo>
                    <a:pt x="1269331" y="1417533"/>
                  </a:lnTo>
                  <a:lnTo>
                    <a:pt x="1353953" y="1320819"/>
                  </a:lnTo>
                  <a:lnTo>
                    <a:pt x="1438575" y="1716428"/>
                  </a:lnTo>
                  <a:lnTo>
                    <a:pt x="1523197" y="1743798"/>
                  </a:lnTo>
                  <a:lnTo>
                    <a:pt x="1607820" y="1380037"/>
                  </a:lnTo>
                  <a:lnTo>
                    <a:pt x="1692442" y="1640519"/>
                  </a:lnTo>
                  <a:lnTo>
                    <a:pt x="1777064" y="1521116"/>
                  </a:lnTo>
                  <a:lnTo>
                    <a:pt x="1861686" y="1572929"/>
                  </a:lnTo>
                  <a:lnTo>
                    <a:pt x="1946308" y="2245192"/>
                  </a:lnTo>
                  <a:lnTo>
                    <a:pt x="2030930" y="1700991"/>
                  </a:lnTo>
                  <a:lnTo>
                    <a:pt x="2115552" y="1440551"/>
                  </a:lnTo>
                  <a:lnTo>
                    <a:pt x="2200174" y="1286765"/>
                  </a:lnTo>
                  <a:lnTo>
                    <a:pt x="2284796" y="1389377"/>
                  </a:lnTo>
                  <a:lnTo>
                    <a:pt x="2369418" y="1532189"/>
                  </a:lnTo>
                  <a:lnTo>
                    <a:pt x="2454041" y="2239912"/>
                  </a:lnTo>
                  <a:lnTo>
                    <a:pt x="2538663" y="1044242"/>
                  </a:lnTo>
                  <a:lnTo>
                    <a:pt x="2623285" y="651765"/>
                  </a:lnTo>
                  <a:lnTo>
                    <a:pt x="2707907" y="532438"/>
                  </a:lnTo>
                  <a:lnTo>
                    <a:pt x="2792529" y="896990"/>
                  </a:lnTo>
                  <a:lnTo>
                    <a:pt x="2877151" y="992075"/>
                  </a:lnTo>
                  <a:lnTo>
                    <a:pt x="2961773" y="698479"/>
                  </a:lnTo>
                  <a:lnTo>
                    <a:pt x="3046395" y="1063240"/>
                  </a:lnTo>
                  <a:lnTo>
                    <a:pt x="3131017" y="1151054"/>
                  </a:lnTo>
                  <a:lnTo>
                    <a:pt x="3215640" y="1224521"/>
                  </a:lnTo>
                  <a:lnTo>
                    <a:pt x="3300262" y="1527874"/>
                  </a:lnTo>
                  <a:lnTo>
                    <a:pt x="3384884" y="1307418"/>
                  </a:lnTo>
                  <a:lnTo>
                    <a:pt x="3469506" y="937054"/>
                  </a:lnTo>
                  <a:lnTo>
                    <a:pt x="3554128" y="846441"/>
                  </a:lnTo>
                  <a:lnTo>
                    <a:pt x="3638750" y="1061599"/>
                  </a:lnTo>
                  <a:lnTo>
                    <a:pt x="3723372" y="1386546"/>
                  </a:lnTo>
                  <a:lnTo>
                    <a:pt x="3807994" y="1305952"/>
                  </a:lnTo>
                  <a:lnTo>
                    <a:pt x="3892616" y="1721073"/>
                  </a:lnTo>
                  <a:lnTo>
                    <a:pt x="3977238" y="1528323"/>
                  </a:lnTo>
                  <a:lnTo>
                    <a:pt x="4061861" y="950290"/>
                  </a:lnTo>
                  <a:lnTo>
                    <a:pt x="4146483" y="951871"/>
                  </a:lnTo>
                  <a:lnTo>
                    <a:pt x="4231105" y="708660"/>
                  </a:lnTo>
                  <a:lnTo>
                    <a:pt x="4315727" y="1004844"/>
                  </a:lnTo>
                  <a:lnTo>
                    <a:pt x="4400349" y="999995"/>
                  </a:lnTo>
                  <a:lnTo>
                    <a:pt x="4484971" y="941317"/>
                  </a:lnTo>
                  <a:lnTo>
                    <a:pt x="4569593" y="1104790"/>
                  </a:lnTo>
                  <a:lnTo>
                    <a:pt x="4654215" y="1364003"/>
                  </a:lnTo>
                  <a:lnTo>
                    <a:pt x="4738837" y="1325703"/>
                  </a:lnTo>
                  <a:lnTo>
                    <a:pt x="4823460" y="820445"/>
                  </a:lnTo>
                  <a:lnTo>
                    <a:pt x="4908082" y="931324"/>
                  </a:lnTo>
                  <a:lnTo>
                    <a:pt x="4992704" y="717355"/>
                  </a:lnTo>
                  <a:lnTo>
                    <a:pt x="5077326" y="908686"/>
                  </a:lnTo>
                  <a:lnTo>
                    <a:pt x="5161948" y="1148581"/>
                  </a:lnTo>
                  <a:lnTo>
                    <a:pt x="5246570" y="1414668"/>
                  </a:lnTo>
                  <a:lnTo>
                    <a:pt x="5331192" y="1050256"/>
                  </a:lnTo>
                  <a:lnTo>
                    <a:pt x="5415814" y="998003"/>
                  </a:lnTo>
                  <a:lnTo>
                    <a:pt x="5500436" y="1422786"/>
                  </a:lnTo>
                  <a:lnTo>
                    <a:pt x="5585058" y="1747915"/>
                  </a:lnTo>
                  <a:lnTo>
                    <a:pt x="5669681" y="1600272"/>
                  </a:lnTo>
                  <a:lnTo>
                    <a:pt x="5754303" y="1322820"/>
                  </a:lnTo>
                  <a:lnTo>
                    <a:pt x="5838925" y="1530129"/>
                  </a:lnTo>
                  <a:lnTo>
                    <a:pt x="5923547" y="1309143"/>
                  </a:lnTo>
                  <a:lnTo>
                    <a:pt x="6008169" y="1841467"/>
                  </a:lnTo>
                  <a:lnTo>
                    <a:pt x="6092791" y="1459810"/>
                  </a:lnTo>
                  <a:lnTo>
                    <a:pt x="6177413" y="1283117"/>
                  </a:lnTo>
                  <a:lnTo>
                    <a:pt x="6262035" y="1261476"/>
                  </a:lnTo>
                  <a:lnTo>
                    <a:pt x="6346657" y="1159392"/>
                  </a:lnTo>
                  <a:lnTo>
                    <a:pt x="6431280" y="1310266"/>
                  </a:lnTo>
                  <a:lnTo>
                    <a:pt x="6515902" y="1570848"/>
                  </a:lnTo>
                  <a:lnTo>
                    <a:pt x="6600524" y="1288220"/>
                  </a:lnTo>
                  <a:lnTo>
                    <a:pt x="6685146" y="699975"/>
                  </a:lnTo>
                  <a:lnTo>
                    <a:pt x="6769768" y="616718"/>
                  </a:lnTo>
                  <a:lnTo>
                    <a:pt x="6854390" y="664210"/>
                  </a:lnTo>
                  <a:lnTo>
                    <a:pt x="6939012" y="313305"/>
                  </a:lnTo>
                  <a:lnTo>
                    <a:pt x="7023634" y="377756"/>
                  </a:lnTo>
                  <a:lnTo>
                    <a:pt x="7108256" y="852429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0" name="pl5"/>
            <p:cNvSpPr/>
            <p:nvPr/>
          </p:nvSpPr>
          <p:spPr>
            <a:xfrm>
              <a:off x="1288782" y="2909832"/>
              <a:ext cx="7108256" cy="1498790"/>
            </a:xfrm>
            <a:custGeom>
              <a:avLst/>
              <a:gdLst/>
              <a:ahLst/>
              <a:cxnLst/>
              <a:rect l="0" t="0" r="0" b="0"/>
              <a:pathLst>
                <a:path w="7108256" h="1498790">
                  <a:moveTo>
                    <a:pt x="0" y="0"/>
                  </a:moveTo>
                  <a:lnTo>
                    <a:pt x="84622" y="32154"/>
                  </a:lnTo>
                  <a:lnTo>
                    <a:pt x="169244" y="98542"/>
                  </a:lnTo>
                  <a:lnTo>
                    <a:pt x="253866" y="174961"/>
                  </a:lnTo>
                  <a:lnTo>
                    <a:pt x="338488" y="273195"/>
                  </a:lnTo>
                  <a:lnTo>
                    <a:pt x="423110" y="402314"/>
                  </a:lnTo>
                  <a:lnTo>
                    <a:pt x="507732" y="540983"/>
                  </a:lnTo>
                  <a:lnTo>
                    <a:pt x="592354" y="663651"/>
                  </a:lnTo>
                  <a:lnTo>
                    <a:pt x="676976" y="752268"/>
                  </a:lnTo>
                  <a:lnTo>
                    <a:pt x="761598" y="817309"/>
                  </a:lnTo>
                  <a:lnTo>
                    <a:pt x="846221" y="888887"/>
                  </a:lnTo>
                  <a:lnTo>
                    <a:pt x="930843" y="977638"/>
                  </a:lnTo>
                  <a:lnTo>
                    <a:pt x="1015465" y="1084258"/>
                  </a:lnTo>
                  <a:lnTo>
                    <a:pt x="1100087" y="1209923"/>
                  </a:lnTo>
                  <a:lnTo>
                    <a:pt x="1184709" y="1328778"/>
                  </a:lnTo>
                  <a:lnTo>
                    <a:pt x="1269331" y="1413611"/>
                  </a:lnTo>
                  <a:lnTo>
                    <a:pt x="1353953" y="1459893"/>
                  </a:lnTo>
                  <a:lnTo>
                    <a:pt x="1438575" y="1469873"/>
                  </a:lnTo>
                  <a:lnTo>
                    <a:pt x="1523197" y="1467654"/>
                  </a:lnTo>
                  <a:lnTo>
                    <a:pt x="1607820" y="1470801"/>
                  </a:lnTo>
                  <a:lnTo>
                    <a:pt x="1692442" y="1485530"/>
                  </a:lnTo>
                  <a:lnTo>
                    <a:pt x="1777064" y="1498790"/>
                  </a:lnTo>
                  <a:lnTo>
                    <a:pt x="1861686" y="1493701"/>
                  </a:lnTo>
                  <a:lnTo>
                    <a:pt x="1946308" y="1478240"/>
                  </a:lnTo>
                  <a:lnTo>
                    <a:pt x="2030930" y="1455748"/>
                  </a:lnTo>
                  <a:lnTo>
                    <a:pt x="2115552" y="1419770"/>
                  </a:lnTo>
                  <a:lnTo>
                    <a:pt x="2200174" y="1372871"/>
                  </a:lnTo>
                  <a:lnTo>
                    <a:pt x="2284796" y="1307329"/>
                  </a:lnTo>
                  <a:lnTo>
                    <a:pt x="2369418" y="1207279"/>
                  </a:lnTo>
                  <a:lnTo>
                    <a:pt x="2454041" y="1086216"/>
                  </a:lnTo>
                  <a:lnTo>
                    <a:pt x="2538663" y="951926"/>
                  </a:lnTo>
                  <a:lnTo>
                    <a:pt x="2623285" y="821539"/>
                  </a:lnTo>
                  <a:lnTo>
                    <a:pt x="2707907" y="724624"/>
                  </a:lnTo>
                  <a:lnTo>
                    <a:pt x="2792529" y="688310"/>
                  </a:lnTo>
                  <a:lnTo>
                    <a:pt x="2877151" y="723466"/>
                  </a:lnTo>
                  <a:lnTo>
                    <a:pt x="2961773" y="819345"/>
                  </a:lnTo>
                  <a:lnTo>
                    <a:pt x="3046395" y="943180"/>
                  </a:lnTo>
                  <a:lnTo>
                    <a:pt x="3131017" y="1053148"/>
                  </a:lnTo>
                  <a:lnTo>
                    <a:pt x="3215640" y="1110985"/>
                  </a:lnTo>
                  <a:lnTo>
                    <a:pt x="3300262" y="1111096"/>
                  </a:lnTo>
                  <a:lnTo>
                    <a:pt x="3384884" y="1066156"/>
                  </a:lnTo>
                  <a:lnTo>
                    <a:pt x="3469506" y="1007152"/>
                  </a:lnTo>
                  <a:lnTo>
                    <a:pt x="3554128" y="992190"/>
                  </a:lnTo>
                  <a:lnTo>
                    <a:pt x="3638750" y="1049688"/>
                  </a:lnTo>
                  <a:lnTo>
                    <a:pt x="3723372" y="1154208"/>
                  </a:lnTo>
                  <a:lnTo>
                    <a:pt x="3807994" y="1245232"/>
                  </a:lnTo>
                  <a:lnTo>
                    <a:pt x="3892616" y="1264857"/>
                  </a:lnTo>
                  <a:lnTo>
                    <a:pt x="3977238" y="1191567"/>
                  </a:lnTo>
                  <a:lnTo>
                    <a:pt x="4061861" y="1053918"/>
                  </a:lnTo>
                  <a:lnTo>
                    <a:pt x="4146483" y="907870"/>
                  </a:lnTo>
                  <a:lnTo>
                    <a:pt x="4231105" y="808644"/>
                  </a:lnTo>
                  <a:lnTo>
                    <a:pt x="4315727" y="795346"/>
                  </a:lnTo>
                  <a:lnTo>
                    <a:pt x="4400349" y="858621"/>
                  </a:lnTo>
                  <a:lnTo>
                    <a:pt x="4484971" y="960397"/>
                  </a:lnTo>
                  <a:lnTo>
                    <a:pt x="4569593" y="1035972"/>
                  </a:lnTo>
                  <a:lnTo>
                    <a:pt x="4654215" y="1045644"/>
                  </a:lnTo>
                  <a:lnTo>
                    <a:pt x="4738837" y="990905"/>
                  </a:lnTo>
                  <a:lnTo>
                    <a:pt x="4823460" y="909116"/>
                  </a:lnTo>
                  <a:lnTo>
                    <a:pt x="4908082" y="849708"/>
                  </a:lnTo>
                  <a:lnTo>
                    <a:pt x="4992704" y="828750"/>
                  </a:lnTo>
                  <a:lnTo>
                    <a:pt x="5077326" y="853577"/>
                  </a:lnTo>
                  <a:lnTo>
                    <a:pt x="5161948" y="919103"/>
                  </a:lnTo>
                  <a:lnTo>
                    <a:pt x="5246570" y="1010197"/>
                  </a:lnTo>
                  <a:lnTo>
                    <a:pt x="5331192" y="1099686"/>
                  </a:lnTo>
                  <a:lnTo>
                    <a:pt x="5415814" y="1181760"/>
                  </a:lnTo>
                  <a:lnTo>
                    <a:pt x="5500436" y="1250737"/>
                  </a:lnTo>
                  <a:lnTo>
                    <a:pt x="5585058" y="1307735"/>
                  </a:lnTo>
                  <a:lnTo>
                    <a:pt x="5669681" y="1362162"/>
                  </a:lnTo>
                  <a:lnTo>
                    <a:pt x="5754303" y="1403477"/>
                  </a:lnTo>
                  <a:lnTo>
                    <a:pt x="5838925" y="1418608"/>
                  </a:lnTo>
                  <a:lnTo>
                    <a:pt x="5923547" y="1401225"/>
                  </a:lnTo>
                  <a:lnTo>
                    <a:pt x="6008169" y="1364657"/>
                  </a:lnTo>
                  <a:lnTo>
                    <a:pt x="6092791" y="1318316"/>
                  </a:lnTo>
                  <a:lnTo>
                    <a:pt x="6177413" y="1274450"/>
                  </a:lnTo>
                  <a:lnTo>
                    <a:pt x="6262035" y="1238847"/>
                  </a:lnTo>
                  <a:lnTo>
                    <a:pt x="6346657" y="1204180"/>
                  </a:lnTo>
                  <a:lnTo>
                    <a:pt x="6431280" y="1164168"/>
                  </a:lnTo>
                  <a:lnTo>
                    <a:pt x="6515902" y="1093513"/>
                  </a:lnTo>
                  <a:lnTo>
                    <a:pt x="6600524" y="966462"/>
                  </a:lnTo>
                  <a:lnTo>
                    <a:pt x="6685146" y="790634"/>
                  </a:lnTo>
                  <a:lnTo>
                    <a:pt x="6769768" y="615764"/>
                  </a:lnTo>
                  <a:lnTo>
                    <a:pt x="6854390" y="484227"/>
                  </a:lnTo>
                  <a:lnTo>
                    <a:pt x="6939012" y="411127"/>
                  </a:lnTo>
                  <a:lnTo>
                    <a:pt x="7023634" y="381970"/>
                  </a:lnTo>
                  <a:lnTo>
                    <a:pt x="7108256" y="393635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1288782" y="2363089"/>
              <a:ext cx="7108256" cy="2839639"/>
            </a:xfrm>
            <a:custGeom>
              <a:avLst/>
              <a:gdLst/>
              <a:ahLst/>
              <a:cxnLst/>
              <a:rect l="0" t="0" r="0" b="0"/>
              <a:pathLst>
                <a:path w="7108256" h="2839639">
                  <a:moveTo>
                    <a:pt x="0" y="98543"/>
                  </a:moveTo>
                  <a:lnTo>
                    <a:pt x="84622" y="625138"/>
                  </a:lnTo>
                  <a:lnTo>
                    <a:pt x="169244" y="897372"/>
                  </a:lnTo>
                  <a:lnTo>
                    <a:pt x="253866" y="1011998"/>
                  </a:lnTo>
                  <a:lnTo>
                    <a:pt x="338488" y="1189599"/>
                  </a:lnTo>
                  <a:lnTo>
                    <a:pt x="423110" y="1294652"/>
                  </a:lnTo>
                  <a:lnTo>
                    <a:pt x="507732" y="1225821"/>
                  </a:lnTo>
                  <a:lnTo>
                    <a:pt x="592354" y="1409566"/>
                  </a:lnTo>
                  <a:lnTo>
                    <a:pt x="676976" y="1172071"/>
                  </a:lnTo>
                  <a:lnTo>
                    <a:pt x="761598" y="1085308"/>
                  </a:lnTo>
                  <a:lnTo>
                    <a:pt x="846221" y="1092787"/>
                  </a:lnTo>
                  <a:lnTo>
                    <a:pt x="930843" y="1455617"/>
                  </a:lnTo>
                  <a:lnTo>
                    <a:pt x="1015465" y="1742866"/>
                  </a:lnTo>
                  <a:lnTo>
                    <a:pt x="1100087" y="2839639"/>
                  </a:lnTo>
                  <a:lnTo>
                    <a:pt x="1184709" y="2634267"/>
                  </a:lnTo>
                  <a:lnTo>
                    <a:pt x="1269331" y="2436230"/>
                  </a:lnTo>
                  <a:lnTo>
                    <a:pt x="1353953" y="2517884"/>
                  </a:lnTo>
                  <a:lnTo>
                    <a:pt x="1438575" y="2419223"/>
                  </a:lnTo>
                  <a:lnTo>
                    <a:pt x="1523197" y="2054288"/>
                  </a:lnTo>
                  <a:lnTo>
                    <a:pt x="1607820" y="1800276"/>
                  </a:lnTo>
                  <a:lnTo>
                    <a:pt x="1692442" y="2261391"/>
                  </a:lnTo>
                  <a:lnTo>
                    <a:pt x="1777064" y="2109185"/>
                  </a:lnTo>
                  <a:lnTo>
                    <a:pt x="1861686" y="2056531"/>
                  </a:lnTo>
                  <a:lnTo>
                    <a:pt x="1946308" y="2499101"/>
                  </a:lnTo>
                  <a:lnTo>
                    <a:pt x="2030930" y="2319804"/>
                  </a:lnTo>
                  <a:lnTo>
                    <a:pt x="2115552" y="1599384"/>
                  </a:lnTo>
                  <a:lnTo>
                    <a:pt x="2200174" y="1487767"/>
                  </a:lnTo>
                  <a:lnTo>
                    <a:pt x="2284796" y="1593088"/>
                  </a:lnTo>
                  <a:lnTo>
                    <a:pt x="2369418" y="1428365"/>
                  </a:lnTo>
                  <a:lnTo>
                    <a:pt x="2454041" y="2249298"/>
                  </a:lnTo>
                  <a:lnTo>
                    <a:pt x="2538663" y="1908590"/>
                  </a:lnTo>
                  <a:lnTo>
                    <a:pt x="2623285" y="1787845"/>
                  </a:lnTo>
                  <a:lnTo>
                    <a:pt x="2707907" y="1538052"/>
                  </a:lnTo>
                  <a:lnTo>
                    <a:pt x="2792529" y="1966932"/>
                  </a:lnTo>
                  <a:lnTo>
                    <a:pt x="2877151" y="1802652"/>
                  </a:lnTo>
                  <a:lnTo>
                    <a:pt x="2961773" y="1457180"/>
                  </a:lnTo>
                  <a:lnTo>
                    <a:pt x="3046395" y="1644841"/>
                  </a:lnTo>
                  <a:lnTo>
                    <a:pt x="3131017" y="1473738"/>
                  </a:lnTo>
                  <a:lnTo>
                    <a:pt x="3215640" y="1400510"/>
                  </a:lnTo>
                  <a:lnTo>
                    <a:pt x="3300262" y="1945527"/>
                  </a:lnTo>
                  <a:lnTo>
                    <a:pt x="3384884" y="1859864"/>
                  </a:lnTo>
                  <a:lnTo>
                    <a:pt x="3469506" y="1147336"/>
                  </a:lnTo>
                  <a:lnTo>
                    <a:pt x="3554128" y="1215940"/>
                  </a:lnTo>
                  <a:lnTo>
                    <a:pt x="3638750" y="1446194"/>
                  </a:lnTo>
                  <a:lnTo>
                    <a:pt x="3723372" y="1337663"/>
                  </a:lnTo>
                  <a:lnTo>
                    <a:pt x="3807994" y="1546075"/>
                  </a:lnTo>
                  <a:lnTo>
                    <a:pt x="3892616" y="1695455"/>
                  </a:lnTo>
                  <a:lnTo>
                    <a:pt x="3977238" y="1558749"/>
                  </a:lnTo>
                  <a:lnTo>
                    <a:pt x="4061861" y="1051745"/>
                  </a:lnTo>
                  <a:lnTo>
                    <a:pt x="4146483" y="1399384"/>
                  </a:lnTo>
                  <a:lnTo>
                    <a:pt x="4231105" y="1153011"/>
                  </a:lnTo>
                  <a:lnTo>
                    <a:pt x="4315727" y="717153"/>
                  </a:lnTo>
                  <a:lnTo>
                    <a:pt x="4400349" y="979027"/>
                  </a:lnTo>
                  <a:lnTo>
                    <a:pt x="4484971" y="878768"/>
                  </a:lnTo>
                  <a:lnTo>
                    <a:pt x="4569593" y="1379265"/>
                  </a:lnTo>
                  <a:lnTo>
                    <a:pt x="4654215" y="1609659"/>
                  </a:lnTo>
                  <a:lnTo>
                    <a:pt x="4738837" y="1184804"/>
                  </a:lnTo>
                  <a:lnTo>
                    <a:pt x="4823460" y="569070"/>
                  </a:lnTo>
                  <a:lnTo>
                    <a:pt x="4908082" y="508732"/>
                  </a:lnTo>
                  <a:lnTo>
                    <a:pt x="4992704" y="316178"/>
                  </a:lnTo>
                  <a:lnTo>
                    <a:pt x="5077326" y="897842"/>
                  </a:lnTo>
                  <a:lnTo>
                    <a:pt x="5161948" y="1131085"/>
                  </a:lnTo>
                  <a:lnTo>
                    <a:pt x="5246570" y="1218741"/>
                  </a:lnTo>
                  <a:lnTo>
                    <a:pt x="5331192" y="1126741"/>
                  </a:lnTo>
                  <a:lnTo>
                    <a:pt x="5415814" y="1024993"/>
                  </a:lnTo>
                  <a:lnTo>
                    <a:pt x="5500436" y="1388172"/>
                  </a:lnTo>
                  <a:lnTo>
                    <a:pt x="5585058" y="1124882"/>
                  </a:lnTo>
                  <a:lnTo>
                    <a:pt x="5669681" y="1300397"/>
                  </a:lnTo>
                  <a:lnTo>
                    <a:pt x="5754303" y="829548"/>
                  </a:lnTo>
                  <a:lnTo>
                    <a:pt x="5838925" y="1691718"/>
                  </a:lnTo>
                  <a:lnTo>
                    <a:pt x="5923547" y="1862307"/>
                  </a:lnTo>
                  <a:lnTo>
                    <a:pt x="6008169" y="2128850"/>
                  </a:lnTo>
                  <a:lnTo>
                    <a:pt x="6092791" y="1647045"/>
                  </a:lnTo>
                  <a:lnTo>
                    <a:pt x="6177413" y="1310468"/>
                  </a:lnTo>
                  <a:lnTo>
                    <a:pt x="6262035" y="1351724"/>
                  </a:lnTo>
                  <a:lnTo>
                    <a:pt x="6346657" y="1487989"/>
                  </a:lnTo>
                  <a:lnTo>
                    <a:pt x="6431280" y="1280853"/>
                  </a:lnTo>
                  <a:lnTo>
                    <a:pt x="6515902" y="1456596"/>
                  </a:lnTo>
                  <a:lnTo>
                    <a:pt x="6600524" y="1304300"/>
                  </a:lnTo>
                  <a:lnTo>
                    <a:pt x="6685146" y="990497"/>
                  </a:lnTo>
                  <a:lnTo>
                    <a:pt x="6769768" y="825647"/>
                  </a:lnTo>
                  <a:lnTo>
                    <a:pt x="6854390" y="369473"/>
                  </a:lnTo>
                  <a:lnTo>
                    <a:pt x="6939012" y="0"/>
                  </a:lnTo>
                  <a:lnTo>
                    <a:pt x="7023634" y="68767"/>
                  </a:lnTo>
                  <a:lnTo>
                    <a:pt x="7108256" y="882019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1288782" y="2278204"/>
              <a:ext cx="7108256" cy="2548742"/>
            </a:xfrm>
            <a:custGeom>
              <a:avLst/>
              <a:gdLst/>
              <a:ahLst/>
              <a:cxnLst/>
              <a:rect l="0" t="0" r="0" b="0"/>
              <a:pathLst>
                <a:path w="7108256" h="2548742">
                  <a:moveTo>
                    <a:pt x="0" y="513689"/>
                  </a:moveTo>
                  <a:lnTo>
                    <a:pt x="84622" y="689240"/>
                  </a:lnTo>
                  <a:lnTo>
                    <a:pt x="169244" y="884418"/>
                  </a:lnTo>
                  <a:lnTo>
                    <a:pt x="253866" y="1072206"/>
                  </a:lnTo>
                  <a:lnTo>
                    <a:pt x="338488" y="1233359"/>
                  </a:lnTo>
                  <a:lnTo>
                    <a:pt x="423110" y="1333142"/>
                  </a:lnTo>
                  <a:lnTo>
                    <a:pt x="507732" y="1350520"/>
                  </a:lnTo>
                  <a:lnTo>
                    <a:pt x="592354" y="1309079"/>
                  </a:lnTo>
                  <a:lnTo>
                    <a:pt x="676976" y="1264816"/>
                  </a:lnTo>
                  <a:lnTo>
                    <a:pt x="761598" y="1274221"/>
                  </a:lnTo>
                  <a:lnTo>
                    <a:pt x="846221" y="1382353"/>
                  </a:lnTo>
                  <a:lnTo>
                    <a:pt x="930843" y="1599965"/>
                  </a:lnTo>
                  <a:lnTo>
                    <a:pt x="1015465" y="1897428"/>
                  </a:lnTo>
                  <a:lnTo>
                    <a:pt x="1100087" y="2209326"/>
                  </a:lnTo>
                  <a:lnTo>
                    <a:pt x="1184709" y="2445445"/>
                  </a:lnTo>
                  <a:lnTo>
                    <a:pt x="1269331" y="2548742"/>
                  </a:lnTo>
                  <a:lnTo>
                    <a:pt x="1353953" y="2525849"/>
                  </a:lnTo>
                  <a:lnTo>
                    <a:pt x="1438575" y="2418304"/>
                  </a:lnTo>
                  <a:lnTo>
                    <a:pt x="1523197" y="2291588"/>
                  </a:lnTo>
                  <a:lnTo>
                    <a:pt x="1607820" y="2211140"/>
                  </a:lnTo>
                  <a:lnTo>
                    <a:pt x="1692442" y="2198857"/>
                  </a:lnTo>
                  <a:lnTo>
                    <a:pt x="1777064" y="2219262"/>
                  </a:lnTo>
                  <a:lnTo>
                    <a:pt x="1861686" y="2222877"/>
                  </a:lnTo>
                  <a:lnTo>
                    <a:pt x="1946308" y="2166645"/>
                  </a:lnTo>
                  <a:lnTo>
                    <a:pt x="2030930" y="2038474"/>
                  </a:lnTo>
                  <a:lnTo>
                    <a:pt x="2115552" y="1878701"/>
                  </a:lnTo>
                  <a:lnTo>
                    <a:pt x="2200174" y="1754439"/>
                  </a:lnTo>
                  <a:lnTo>
                    <a:pt x="2284796" y="1694731"/>
                  </a:lnTo>
                  <a:lnTo>
                    <a:pt x="2369418" y="1699134"/>
                  </a:lnTo>
                  <a:lnTo>
                    <a:pt x="2454041" y="1761481"/>
                  </a:lnTo>
                  <a:lnTo>
                    <a:pt x="2538663" y="1838359"/>
                  </a:lnTo>
                  <a:lnTo>
                    <a:pt x="2623285" y="1883582"/>
                  </a:lnTo>
                  <a:lnTo>
                    <a:pt x="2707907" y="1882560"/>
                  </a:lnTo>
                  <a:lnTo>
                    <a:pt x="2792529" y="1838189"/>
                  </a:lnTo>
                  <a:lnTo>
                    <a:pt x="2877151" y="1766272"/>
                  </a:lnTo>
                  <a:lnTo>
                    <a:pt x="2961773" y="1708465"/>
                  </a:lnTo>
                  <a:lnTo>
                    <a:pt x="3046395" y="1687234"/>
                  </a:lnTo>
                  <a:lnTo>
                    <a:pt x="3131017" y="1681997"/>
                  </a:lnTo>
                  <a:lnTo>
                    <a:pt x="3215640" y="1677599"/>
                  </a:lnTo>
                  <a:lnTo>
                    <a:pt x="3300262" y="1659107"/>
                  </a:lnTo>
                  <a:lnTo>
                    <a:pt x="3384884" y="1615905"/>
                  </a:lnTo>
                  <a:lnTo>
                    <a:pt x="3469506" y="1550171"/>
                  </a:lnTo>
                  <a:lnTo>
                    <a:pt x="3554128" y="1503536"/>
                  </a:lnTo>
                  <a:lnTo>
                    <a:pt x="3638750" y="1493959"/>
                  </a:lnTo>
                  <a:lnTo>
                    <a:pt x="3723372" y="1517023"/>
                  </a:lnTo>
                  <a:lnTo>
                    <a:pt x="3807994" y="1563471"/>
                  </a:lnTo>
                  <a:lnTo>
                    <a:pt x="3892616" y="1587285"/>
                  </a:lnTo>
                  <a:lnTo>
                    <a:pt x="3977238" y="1543535"/>
                  </a:lnTo>
                  <a:lnTo>
                    <a:pt x="4061861" y="1424364"/>
                  </a:lnTo>
                  <a:lnTo>
                    <a:pt x="4146483" y="1277055"/>
                  </a:lnTo>
                  <a:lnTo>
                    <a:pt x="4231105" y="1148970"/>
                  </a:lnTo>
                  <a:lnTo>
                    <a:pt x="4315727" y="1087745"/>
                  </a:lnTo>
                  <a:lnTo>
                    <a:pt x="4400349" y="1103213"/>
                  </a:lnTo>
                  <a:lnTo>
                    <a:pt x="4484971" y="1156271"/>
                  </a:lnTo>
                  <a:lnTo>
                    <a:pt x="4569593" y="1177822"/>
                  </a:lnTo>
                  <a:lnTo>
                    <a:pt x="4654215" y="1126456"/>
                  </a:lnTo>
                  <a:lnTo>
                    <a:pt x="4738837" y="1008346"/>
                  </a:lnTo>
                  <a:lnTo>
                    <a:pt x="4823460" y="862931"/>
                  </a:lnTo>
                  <a:lnTo>
                    <a:pt x="4908082" y="766211"/>
                  </a:lnTo>
                  <a:lnTo>
                    <a:pt x="4992704" y="764687"/>
                  </a:lnTo>
                  <a:lnTo>
                    <a:pt x="5077326" y="860516"/>
                  </a:lnTo>
                  <a:lnTo>
                    <a:pt x="5161948" y="1013738"/>
                  </a:lnTo>
                  <a:lnTo>
                    <a:pt x="5246570" y="1154996"/>
                  </a:lnTo>
                  <a:lnTo>
                    <a:pt x="5331192" y="1242037"/>
                  </a:lnTo>
                  <a:lnTo>
                    <a:pt x="5415814" y="1272123"/>
                  </a:lnTo>
                  <a:lnTo>
                    <a:pt x="5500436" y="1289416"/>
                  </a:lnTo>
                  <a:lnTo>
                    <a:pt x="5585058" y="1343573"/>
                  </a:lnTo>
                  <a:lnTo>
                    <a:pt x="5669681" y="1461872"/>
                  </a:lnTo>
                  <a:lnTo>
                    <a:pt x="5754303" y="1611713"/>
                  </a:lnTo>
                  <a:lnTo>
                    <a:pt x="5838925" y="1740664"/>
                  </a:lnTo>
                  <a:lnTo>
                    <a:pt x="5923547" y="1811567"/>
                  </a:lnTo>
                  <a:lnTo>
                    <a:pt x="6008169" y="1806379"/>
                  </a:lnTo>
                  <a:lnTo>
                    <a:pt x="6092791" y="1735607"/>
                  </a:lnTo>
                  <a:lnTo>
                    <a:pt x="6177413" y="1632933"/>
                  </a:lnTo>
                  <a:lnTo>
                    <a:pt x="6262035" y="1544762"/>
                  </a:lnTo>
                  <a:lnTo>
                    <a:pt x="6346657" y="1492598"/>
                  </a:lnTo>
                  <a:lnTo>
                    <a:pt x="6431280" y="1465106"/>
                  </a:lnTo>
                  <a:lnTo>
                    <a:pt x="6515902" y="1411647"/>
                  </a:lnTo>
                  <a:lnTo>
                    <a:pt x="6600524" y="1283603"/>
                  </a:lnTo>
                  <a:lnTo>
                    <a:pt x="6685146" y="1068932"/>
                  </a:lnTo>
                  <a:lnTo>
                    <a:pt x="6769768" y="807175"/>
                  </a:lnTo>
                  <a:lnTo>
                    <a:pt x="6854390" y="549206"/>
                  </a:lnTo>
                  <a:lnTo>
                    <a:pt x="6939012" y="321723"/>
                  </a:lnTo>
                  <a:lnTo>
                    <a:pt x="7023634" y="133876"/>
                  </a:lnTo>
                  <a:lnTo>
                    <a:pt x="7108256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781050" y="2395329"/>
              <a:ext cx="0" cy="2467224"/>
            </a:xfrm>
            <a:custGeom>
              <a:avLst/>
              <a:gdLst/>
              <a:ahLst/>
              <a:cxnLst/>
              <a:rect l="0" t="0" r="0" b="0"/>
              <a:pathLst>
                <a:path h="2467224">
                  <a:moveTo>
                    <a:pt x="0" y="2467224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4862553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424574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362894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3012135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pl14"/>
            <p:cNvSpPr/>
            <p:nvPr/>
          </p:nvSpPr>
          <p:spPr>
            <a:xfrm>
              <a:off x="697230" y="239532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tx15"/>
            <p:cNvSpPr/>
            <p:nvPr/>
          </p:nvSpPr>
          <p:spPr>
            <a:xfrm>
              <a:off x="496900" y="4824156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96900" y="4207350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496900" y="3590544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30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496900" y="2973738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496900" y="2356932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50</a:t>
              </a:r>
            </a:p>
          </p:txBody>
        </p:sp>
        <p:sp>
          <p:nvSpPr>
            <p:cNvPr id="20" name="pl20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8656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9502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03491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119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2041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2887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37340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4580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54264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16272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171189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17965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18811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19657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20503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21350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221962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23042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23888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24734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255811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26427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27273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28119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289660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29812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306584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31504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32350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33197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34043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34889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35735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36582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374282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38274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39120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39966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40813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41659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42505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433517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441980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45044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458904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46736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47582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48429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49275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501215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50967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518139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526602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53506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54352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55198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56045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56891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57737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58583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59429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60276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pl84"/>
            <p:cNvSpPr/>
            <p:nvPr/>
          </p:nvSpPr>
          <p:spPr>
            <a:xfrm>
              <a:off x="61122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pl85"/>
            <p:cNvSpPr/>
            <p:nvPr/>
          </p:nvSpPr>
          <p:spPr>
            <a:xfrm>
              <a:off x="61968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pl86"/>
            <p:cNvSpPr/>
            <p:nvPr/>
          </p:nvSpPr>
          <p:spPr>
            <a:xfrm>
              <a:off x="62814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" name="pl87"/>
            <p:cNvSpPr/>
            <p:nvPr/>
          </p:nvSpPr>
          <p:spPr>
            <a:xfrm>
              <a:off x="63661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" name="pl88"/>
            <p:cNvSpPr/>
            <p:nvPr/>
          </p:nvSpPr>
          <p:spPr>
            <a:xfrm>
              <a:off x="64507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pl89"/>
            <p:cNvSpPr/>
            <p:nvPr/>
          </p:nvSpPr>
          <p:spPr>
            <a:xfrm>
              <a:off x="65353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66199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670459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67892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68738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69584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704308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71277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72123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72969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738157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74661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75508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76354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pl103"/>
            <p:cNvSpPr/>
            <p:nvPr/>
          </p:nvSpPr>
          <p:spPr>
            <a:xfrm>
              <a:off x="77200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104"/>
            <p:cNvSpPr/>
            <p:nvPr/>
          </p:nvSpPr>
          <p:spPr>
            <a:xfrm>
              <a:off x="78046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78893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pl106"/>
            <p:cNvSpPr/>
            <p:nvPr/>
          </p:nvSpPr>
          <p:spPr>
            <a:xfrm>
              <a:off x="7973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107"/>
            <p:cNvSpPr/>
            <p:nvPr/>
          </p:nvSpPr>
          <p:spPr>
            <a:xfrm>
              <a:off x="805855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" name="pl108"/>
            <p:cNvSpPr/>
            <p:nvPr/>
          </p:nvSpPr>
          <p:spPr>
            <a:xfrm>
              <a:off x="81431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pl109"/>
            <p:cNvSpPr/>
            <p:nvPr/>
          </p:nvSpPr>
          <p:spPr>
            <a:xfrm>
              <a:off x="822779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110"/>
            <p:cNvSpPr/>
            <p:nvPr/>
          </p:nvSpPr>
          <p:spPr>
            <a:xfrm>
              <a:off x="83124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" name="pl111"/>
            <p:cNvSpPr/>
            <p:nvPr/>
          </p:nvSpPr>
          <p:spPr>
            <a:xfrm>
              <a:off x="83970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" name="pl112"/>
            <p:cNvSpPr/>
            <p:nvPr/>
          </p:nvSpPr>
          <p:spPr>
            <a:xfrm>
              <a:off x="84816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" name="pl113"/>
            <p:cNvSpPr/>
            <p:nvPr/>
          </p:nvSpPr>
          <p:spPr>
            <a:xfrm>
              <a:off x="856628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" name="pl114"/>
            <p:cNvSpPr/>
            <p:nvPr/>
          </p:nvSpPr>
          <p:spPr>
            <a:xfrm>
              <a:off x="86509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" name="pl115"/>
            <p:cNvSpPr/>
            <p:nvPr/>
          </p:nvSpPr>
          <p:spPr>
            <a:xfrm>
              <a:off x="873552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" name="pl116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" name="pl117"/>
            <p:cNvSpPr/>
            <p:nvPr/>
          </p:nvSpPr>
          <p:spPr>
            <a:xfrm>
              <a:off x="781050" y="5319710"/>
              <a:ext cx="7108256" cy="0"/>
            </a:xfrm>
            <a:custGeom>
              <a:avLst/>
              <a:gdLst/>
              <a:ahLst/>
              <a:cxnLst/>
              <a:rect l="0" t="0" r="0" b="0"/>
              <a:pathLst>
                <a:path w="7108256">
                  <a:moveTo>
                    <a:pt x="0" y="0"/>
                  </a:moveTo>
                  <a:lnTo>
                    <a:pt x="7108256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" name="pl118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" name="pl119"/>
            <p:cNvSpPr/>
            <p:nvPr/>
          </p:nvSpPr>
          <p:spPr>
            <a:xfrm>
              <a:off x="17965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" name="pl120"/>
            <p:cNvSpPr/>
            <p:nvPr/>
          </p:nvSpPr>
          <p:spPr>
            <a:xfrm>
              <a:off x="28119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" name="pl121"/>
            <p:cNvSpPr/>
            <p:nvPr/>
          </p:nvSpPr>
          <p:spPr>
            <a:xfrm>
              <a:off x="38274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" name="pl122"/>
            <p:cNvSpPr/>
            <p:nvPr/>
          </p:nvSpPr>
          <p:spPr>
            <a:xfrm>
              <a:off x="48429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" name="pl123"/>
            <p:cNvSpPr/>
            <p:nvPr/>
          </p:nvSpPr>
          <p:spPr>
            <a:xfrm>
              <a:off x="58583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" name="pl124"/>
            <p:cNvSpPr/>
            <p:nvPr/>
          </p:nvSpPr>
          <p:spPr>
            <a:xfrm>
              <a:off x="68738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" name="pl125"/>
            <p:cNvSpPr/>
            <p:nvPr/>
          </p:nvSpPr>
          <p:spPr>
            <a:xfrm>
              <a:off x="78893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" name="tx126"/>
            <p:cNvSpPr/>
            <p:nvPr/>
          </p:nvSpPr>
          <p:spPr>
            <a:xfrm>
              <a:off x="117227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127" name="tx127"/>
            <p:cNvSpPr/>
            <p:nvPr/>
          </p:nvSpPr>
          <p:spPr>
            <a:xfrm>
              <a:off x="21877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128" name="tx128"/>
            <p:cNvSpPr/>
            <p:nvPr/>
          </p:nvSpPr>
          <p:spPr>
            <a:xfrm>
              <a:off x="320320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129" name="tx129"/>
            <p:cNvSpPr/>
            <p:nvPr/>
          </p:nvSpPr>
          <p:spPr>
            <a:xfrm>
              <a:off x="421866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130" name="tx130"/>
            <p:cNvSpPr/>
            <p:nvPr/>
          </p:nvSpPr>
          <p:spPr>
            <a:xfrm>
              <a:off x="523413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131" name="tx131"/>
            <p:cNvSpPr/>
            <p:nvPr/>
          </p:nvSpPr>
          <p:spPr>
            <a:xfrm>
              <a:off x="624959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132" name="tx132"/>
            <p:cNvSpPr/>
            <p:nvPr/>
          </p:nvSpPr>
          <p:spPr>
            <a:xfrm>
              <a:off x="726506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133" name="tx133"/>
            <p:cNvSpPr/>
            <p:nvPr/>
          </p:nvSpPr>
          <p:spPr>
            <a:xfrm>
              <a:off x="82805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134" name="pl134"/>
            <p:cNvSpPr/>
            <p:nvPr/>
          </p:nvSpPr>
          <p:spPr>
            <a:xfrm>
              <a:off x="781050" y="4862553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" name="pl135"/>
            <p:cNvSpPr/>
            <p:nvPr/>
          </p:nvSpPr>
          <p:spPr>
            <a:xfrm>
              <a:off x="781050" y="4245747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6" name="pl136"/>
            <p:cNvSpPr/>
            <p:nvPr/>
          </p:nvSpPr>
          <p:spPr>
            <a:xfrm>
              <a:off x="781050" y="362894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7" name="pl137"/>
            <p:cNvSpPr/>
            <p:nvPr/>
          </p:nvSpPr>
          <p:spPr>
            <a:xfrm>
              <a:off x="781050" y="3012135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" name="pl138"/>
            <p:cNvSpPr/>
            <p:nvPr/>
          </p:nvSpPr>
          <p:spPr>
            <a:xfrm>
              <a:off x="781050" y="239532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9" name="tx139"/>
            <p:cNvSpPr/>
            <p:nvPr/>
          </p:nvSpPr>
          <p:spPr>
            <a:xfrm>
              <a:off x="781050" y="1993750"/>
              <a:ext cx="1374358" cy="1339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Saldo, saisonbereinigt</a:t>
              </a:r>
            </a:p>
          </p:txBody>
        </p:sp>
        <p:sp>
          <p:nvSpPr>
            <p:cNvPr id="140" name="pl140"/>
            <p:cNvSpPr/>
            <p:nvPr/>
          </p:nvSpPr>
          <p:spPr>
            <a:xfrm>
              <a:off x="2072133" y="5815352"/>
              <a:ext cx="251459" cy="0"/>
            </a:xfrm>
            <a:custGeom>
              <a:avLst/>
              <a:gdLst/>
              <a:ahLst/>
              <a:cxnLst/>
              <a:rect l="0" t="0" r="0" b="0"/>
              <a:pathLst>
                <a:path w="251459">
                  <a:moveTo>
                    <a:pt x="0" y="0"/>
                  </a:moveTo>
                  <a:lnTo>
                    <a:pt x="251459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1" name="pl141"/>
            <p:cNvSpPr/>
            <p:nvPr/>
          </p:nvSpPr>
          <p:spPr>
            <a:xfrm>
              <a:off x="3483515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2" name="pl142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" name="pl143"/>
            <p:cNvSpPr/>
            <p:nvPr/>
          </p:nvSpPr>
          <p:spPr>
            <a:xfrm>
              <a:off x="6306279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4" name="tx144"/>
            <p:cNvSpPr/>
            <p:nvPr/>
          </p:nvSpPr>
          <p:spPr>
            <a:xfrm>
              <a:off x="2449323" y="5761277"/>
              <a:ext cx="908462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Finanzdienste </a:t>
              </a:r>
            </a:p>
          </p:txBody>
        </p:sp>
        <p:sp>
          <p:nvSpPr>
            <p:cNvPr id="145" name="tx145"/>
            <p:cNvSpPr/>
            <p:nvPr/>
          </p:nvSpPr>
          <p:spPr>
            <a:xfrm>
              <a:off x="3860705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146" name="tx146"/>
            <p:cNvSpPr/>
            <p:nvPr/>
          </p:nvSpPr>
          <p:spPr>
            <a:xfrm>
              <a:off x="5272087" y="5761277"/>
              <a:ext cx="512555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Banken </a:t>
              </a:r>
            </a:p>
          </p:txBody>
        </p:sp>
        <p:sp>
          <p:nvSpPr>
            <p:cNvPr id="147" name="tx147"/>
            <p:cNvSpPr/>
            <p:nvPr/>
          </p:nvSpPr>
          <p:spPr>
            <a:xfrm>
              <a:off x="6683469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Banken: </a:t>
            </a:r>
            <a:r>
              <a:rPr dirty="0" smtClean="0"/>
              <a:t>Gesch</a:t>
            </a:r>
            <a:r>
              <a:rPr lang="de-DE" dirty="0" smtClean="0"/>
              <a:t>ä</a:t>
            </a:r>
            <a:r>
              <a:rPr dirty="0" smtClean="0"/>
              <a:t>ftslage 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52" name="pl4"/>
            <p:cNvSpPr/>
            <p:nvPr/>
          </p:nvSpPr>
          <p:spPr>
            <a:xfrm>
              <a:off x="781050" y="2278204"/>
              <a:ext cx="7615989" cy="1120538"/>
            </a:xfrm>
            <a:custGeom>
              <a:avLst/>
              <a:gdLst/>
              <a:ahLst/>
              <a:cxnLst/>
              <a:rect l="0" t="0" r="0" b="0"/>
              <a:pathLst>
                <a:path w="7615989" h="1120538">
                  <a:moveTo>
                    <a:pt x="0" y="1054503"/>
                  </a:moveTo>
                  <a:lnTo>
                    <a:pt x="84622" y="1024870"/>
                  </a:lnTo>
                  <a:lnTo>
                    <a:pt x="169244" y="1120538"/>
                  </a:lnTo>
                  <a:lnTo>
                    <a:pt x="253866" y="152941"/>
                  </a:lnTo>
                  <a:lnTo>
                    <a:pt x="338488" y="123232"/>
                  </a:lnTo>
                  <a:lnTo>
                    <a:pt x="423110" y="0"/>
                  </a:lnTo>
                  <a:lnTo>
                    <a:pt x="507732" y="33710"/>
                  </a:lnTo>
                  <a:lnTo>
                    <a:pt x="592354" y="193453"/>
                  </a:lnTo>
                  <a:lnTo>
                    <a:pt x="676976" y="280513"/>
                  </a:lnTo>
                  <a:lnTo>
                    <a:pt x="761598" y="361660"/>
                  </a:lnTo>
                  <a:lnTo>
                    <a:pt x="846221" y="356502"/>
                  </a:lnTo>
                  <a:lnTo>
                    <a:pt x="930843" y="426931"/>
                  </a:lnTo>
                  <a:lnTo>
                    <a:pt x="1015465" y="400316"/>
                  </a:lnTo>
                  <a:lnTo>
                    <a:pt x="1100087" y="413503"/>
                  </a:lnTo>
                  <a:lnTo>
                    <a:pt x="1184709" y="337490"/>
                  </a:lnTo>
                  <a:lnTo>
                    <a:pt x="1269331" y="559218"/>
                  </a:lnTo>
                  <a:lnTo>
                    <a:pt x="1353953" y="624944"/>
                  </a:lnTo>
                  <a:lnTo>
                    <a:pt x="1438575" y="683058"/>
                  </a:lnTo>
                  <a:lnTo>
                    <a:pt x="1523197" y="690584"/>
                  </a:lnTo>
                  <a:lnTo>
                    <a:pt x="1607820" y="1086193"/>
                  </a:lnTo>
                  <a:lnTo>
                    <a:pt x="1692442" y="1025791"/>
                  </a:lnTo>
                  <a:lnTo>
                    <a:pt x="1777064" y="1067907"/>
                  </a:lnTo>
                  <a:lnTo>
                    <a:pt x="1861686" y="1027879"/>
                  </a:lnTo>
                  <a:lnTo>
                    <a:pt x="1946308" y="819183"/>
                  </a:lnTo>
                  <a:lnTo>
                    <a:pt x="2030930" y="732856"/>
                  </a:lnTo>
                  <a:lnTo>
                    <a:pt x="2115552" y="616727"/>
                  </a:lnTo>
                  <a:lnTo>
                    <a:pt x="2200174" y="831948"/>
                  </a:lnTo>
                  <a:lnTo>
                    <a:pt x="2284796" y="769245"/>
                  </a:lnTo>
                  <a:lnTo>
                    <a:pt x="2369418" y="788387"/>
                  </a:lnTo>
                  <a:lnTo>
                    <a:pt x="2454041" y="950464"/>
                  </a:lnTo>
                  <a:lnTo>
                    <a:pt x="2538663" y="856602"/>
                  </a:lnTo>
                  <a:lnTo>
                    <a:pt x="2623285" y="577055"/>
                  </a:lnTo>
                  <a:lnTo>
                    <a:pt x="2707907" y="562654"/>
                  </a:lnTo>
                  <a:lnTo>
                    <a:pt x="2792529" y="504423"/>
                  </a:lnTo>
                  <a:lnTo>
                    <a:pt x="2877151" y="581509"/>
                  </a:lnTo>
                  <a:lnTo>
                    <a:pt x="2961773" y="809574"/>
                  </a:lnTo>
                  <a:lnTo>
                    <a:pt x="3046395" y="663954"/>
                  </a:lnTo>
                  <a:lnTo>
                    <a:pt x="3131017" y="626896"/>
                  </a:lnTo>
                  <a:lnTo>
                    <a:pt x="3215640" y="584124"/>
                  </a:lnTo>
                  <a:lnTo>
                    <a:pt x="3300262" y="758995"/>
                  </a:lnTo>
                  <a:lnTo>
                    <a:pt x="3384884" y="721558"/>
                  </a:lnTo>
                  <a:lnTo>
                    <a:pt x="3469506" y="601462"/>
                  </a:lnTo>
                  <a:lnTo>
                    <a:pt x="3554128" y="424793"/>
                  </a:lnTo>
                  <a:lnTo>
                    <a:pt x="3638750" y="359552"/>
                  </a:lnTo>
                  <a:lnTo>
                    <a:pt x="3723372" y="399251"/>
                  </a:lnTo>
                  <a:lnTo>
                    <a:pt x="3807994" y="710593"/>
                  </a:lnTo>
                  <a:lnTo>
                    <a:pt x="3892616" y="661100"/>
                  </a:lnTo>
                  <a:lnTo>
                    <a:pt x="3977238" y="474431"/>
                  </a:lnTo>
                  <a:lnTo>
                    <a:pt x="4061861" y="413043"/>
                  </a:lnTo>
                  <a:lnTo>
                    <a:pt x="4146483" y="556183"/>
                  </a:lnTo>
                  <a:lnTo>
                    <a:pt x="4231105" y="504328"/>
                  </a:lnTo>
                  <a:lnTo>
                    <a:pt x="4315727" y="555222"/>
                  </a:lnTo>
                  <a:lnTo>
                    <a:pt x="4400349" y="517812"/>
                  </a:lnTo>
                  <a:lnTo>
                    <a:pt x="4484971" y="462418"/>
                  </a:lnTo>
                  <a:lnTo>
                    <a:pt x="4569593" y="497619"/>
                  </a:lnTo>
                  <a:lnTo>
                    <a:pt x="4654215" y="555225"/>
                  </a:lnTo>
                  <a:lnTo>
                    <a:pt x="4738837" y="544677"/>
                  </a:lnTo>
                  <a:lnTo>
                    <a:pt x="4823460" y="247944"/>
                  </a:lnTo>
                  <a:lnTo>
                    <a:pt x="4908082" y="276513"/>
                  </a:lnTo>
                  <a:lnTo>
                    <a:pt x="4992704" y="264293"/>
                  </a:lnTo>
                  <a:lnTo>
                    <a:pt x="5077326" y="473478"/>
                  </a:lnTo>
                  <a:lnTo>
                    <a:pt x="5161948" y="524867"/>
                  </a:lnTo>
                  <a:lnTo>
                    <a:pt x="5246570" y="522494"/>
                  </a:lnTo>
                  <a:lnTo>
                    <a:pt x="5331192" y="316399"/>
                  </a:lnTo>
                  <a:lnTo>
                    <a:pt x="5415814" y="329164"/>
                  </a:lnTo>
                  <a:lnTo>
                    <a:pt x="5500436" y="280171"/>
                  </a:lnTo>
                  <a:lnTo>
                    <a:pt x="5585058" y="373933"/>
                  </a:lnTo>
                  <a:lnTo>
                    <a:pt x="5669681" y="439901"/>
                  </a:lnTo>
                  <a:lnTo>
                    <a:pt x="5754303" y="326841"/>
                  </a:lnTo>
                  <a:lnTo>
                    <a:pt x="5838925" y="431159"/>
                  </a:lnTo>
                  <a:lnTo>
                    <a:pt x="5923547" y="400484"/>
                  </a:lnTo>
                  <a:lnTo>
                    <a:pt x="6008169" y="419715"/>
                  </a:lnTo>
                  <a:lnTo>
                    <a:pt x="6092791" y="443388"/>
                  </a:lnTo>
                  <a:lnTo>
                    <a:pt x="6177413" y="420868"/>
                  </a:lnTo>
                  <a:lnTo>
                    <a:pt x="6262035" y="304645"/>
                  </a:lnTo>
                  <a:lnTo>
                    <a:pt x="6346657" y="596671"/>
                  </a:lnTo>
                  <a:lnTo>
                    <a:pt x="6431280" y="630905"/>
                  </a:lnTo>
                  <a:lnTo>
                    <a:pt x="6515902" y="802740"/>
                  </a:lnTo>
                  <a:lnTo>
                    <a:pt x="6600524" y="551309"/>
                  </a:lnTo>
                  <a:lnTo>
                    <a:pt x="6685146" y="426809"/>
                  </a:lnTo>
                  <a:lnTo>
                    <a:pt x="6769768" y="521108"/>
                  </a:lnTo>
                  <a:lnTo>
                    <a:pt x="6854390" y="571591"/>
                  </a:lnTo>
                  <a:lnTo>
                    <a:pt x="6939012" y="495948"/>
                  </a:lnTo>
                  <a:lnTo>
                    <a:pt x="7023634" y="593397"/>
                  </a:lnTo>
                  <a:lnTo>
                    <a:pt x="7108256" y="498849"/>
                  </a:lnTo>
                  <a:lnTo>
                    <a:pt x="7192878" y="334957"/>
                  </a:lnTo>
                  <a:lnTo>
                    <a:pt x="7277501" y="332474"/>
                  </a:lnTo>
                  <a:lnTo>
                    <a:pt x="7362123" y="173378"/>
                  </a:lnTo>
                  <a:lnTo>
                    <a:pt x="7446745" y="112548"/>
                  </a:lnTo>
                  <a:lnTo>
                    <a:pt x="7531367" y="155546"/>
                  </a:lnTo>
                  <a:lnTo>
                    <a:pt x="7615989" y="251039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3" name="pl5"/>
            <p:cNvSpPr/>
            <p:nvPr/>
          </p:nvSpPr>
          <p:spPr>
            <a:xfrm>
              <a:off x="781050" y="2362249"/>
              <a:ext cx="7615989" cy="920184"/>
            </a:xfrm>
            <a:custGeom>
              <a:avLst/>
              <a:gdLst/>
              <a:ahLst/>
              <a:cxnLst/>
              <a:rect l="0" t="0" r="0" b="0"/>
              <a:pathLst>
                <a:path w="7615989" h="920184">
                  <a:moveTo>
                    <a:pt x="0" y="783548"/>
                  </a:moveTo>
                  <a:lnTo>
                    <a:pt x="84622" y="675901"/>
                  </a:lnTo>
                  <a:lnTo>
                    <a:pt x="169244" y="507594"/>
                  </a:lnTo>
                  <a:lnTo>
                    <a:pt x="253866" y="304651"/>
                  </a:lnTo>
                  <a:lnTo>
                    <a:pt x="338488" y="121968"/>
                  </a:lnTo>
                  <a:lnTo>
                    <a:pt x="423110" y="14423"/>
                  </a:lnTo>
                  <a:lnTo>
                    <a:pt x="507732" y="0"/>
                  </a:lnTo>
                  <a:lnTo>
                    <a:pt x="592354" y="59133"/>
                  </a:lnTo>
                  <a:lnTo>
                    <a:pt x="676976" y="149792"/>
                  </a:lnTo>
                  <a:lnTo>
                    <a:pt x="761598" y="230011"/>
                  </a:lnTo>
                  <a:lnTo>
                    <a:pt x="846221" y="280577"/>
                  </a:lnTo>
                  <a:lnTo>
                    <a:pt x="930843" y="303787"/>
                  </a:lnTo>
                  <a:lnTo>
                    <a:pt x="1015465" y="316327"/>
                  </a:lnTo>
                  <a:lnTo>
                    <a:pt x="1100087" y="331132"/>
                  </a:lnTo>
                  <a:lnTo>
                    <a:pt x="1184709" y="363617"/>
                  </a:lnTo>
                  <a:lnTo>
                    <a:pt x="1269331" y="423337"/>
                  </a:lnTo>
                  <a:lnTo>
                    <a:pt x="1353953" y="513515"/>
                  </a:lnTo>
                  <a:lnTo>
                    <a:pt x="1438575" y="629733"/>
                  </a:lnTo>
                  <a:lnTo>
                    <a:pt x="1523197" y="754487"/>
                  </a:lnTo>
                  <a:lnTo>
                    <a:pt x="1607820" y="861090"/>
                  </a:lnTo>
                  <a:lnTo>
                    <a:pt x="1692442" y="920123"/>
                  </a:lnTo>
                  <a:lnTo>
                    <a:pt x="1777064" y="920184"/>
                  </a:lnTo>
                  <a:lnTo>
                    <a:pt x="1861686" y="870039"/>
                  </a:lnTo>
                  <a:lnTo>
                    <a:pt x="1946308" y="787087"/>
                  </a:lnTo>
                  <a:lnTo>
                    <a:pt x="2030930" y="707340"/>
                  </a:lnTo>
                  <a:lnTo>
                    <a:pt x="2115552" y="667782"/>
                  </a:lnTo>
                  <a:lnTo>
                    <a:pt x="2200174" y="676227"/>
                  </a:lnTo>
                  <a:lnTo>
                    <a:pt x="2284796" y="708206"/>
                  </a:lnTo>
                  <a:lnTo>
                    <a:pt x="2369418" y="732790"/>
                  </a:lnTo>
                  <a:lnTo>
                    <a:pt x="2454041" y="718285"/>
                  </a:lnTo>
                  <a:lnTo>
                    <a:pt x="2538663" y="664722"/>
                  </a:lnTo>
                  <a:lnTo>
                    <a:pt x="2623285" y="597039"/>
                  </a:lnTo>
                  <a:lnTo>
                    <a:pt x="2707907" y="543706"/>
                  </a:lnTo>
                  <a:lnTo>
                    <a:pt x="2792529" y="518380"/>
                  </a:lnTo>
                  <a:lnTo>
                    <a:pt x="2877151" y="519937"/>
                  </a:lnTo>
                  <a:lnTo>
                    <a:pt x="2961773" y="545057"/>
                  </a:lnTo>
                  <a:lnTo>
                    <a:pt x="3046395" y="580105"/>
                  </a:lnTo>
                  <a:lnTo>
                    <a:pt x="3131017" y="604797"/>
                  </a:lnTo>
                  <a:lnTo>
                    <a:pt x="3215640" y="607115"/>
                  </a:lnTo>
                  <a:lnTo>
                    <a:pt x="3300262" y="581574"/>
                  </a:lnTo>
                  <a:lnTo>
                    <a:pt x="3384884" y="530647"/>
                  </a:lnTo>
                  <a:lnTo>
                    <a:pt x="3469506" y="473508"/>
                  </a:lnTo>
                  <a:lnTo>
                    <a:pt x="3554128" y="426721"/>
                  </a:lnTo>
                  <a:lnTo>
                    <a:pt x="3638750" y="396204"/>
                  </a:lnTo>
                  <a:lnTo>
                    <a:pt x="3723372" y="390807"/>
                  </a:lnTo>
                  <a:lnTo>
                    <a:pt x="3807994" y="406080"/>
                  </a:lnTo>
                  <a:lnTo>
                    <a:pt x="3892616" y="428979"/>
                  </a:lnTo>
                  <a:lnTo>
                    <a:pt x="3977238" y="443166"/>
                  </a:lnTo>
                  <a:lnTo>
                    <a:pt x="4061861" y="442822"/>
                  </a:lnTo>
                  <a:lnTo>
                    <a:pt x="4146483" y="432341"/>
                  </a:lnTo>
                  <a:lnTo>
                    <a:pt x="4231105" y="423233"/>
                  </a:lnTo>
                  <a:lnTo>
                    <a:pt x="4315727" y="427442"/>
                  </a:lnTo>
                  <a:lnTo>
                    <a:pt x="4400349" y="439728"/>
                  </a:lnTo>
                  <a:lnTo>
                    <a:pt x="4484971" y="443431"/>
                  </a:lnTo>
                  <a:lnTo>
                    <a:pt x="4569593" y="424584"/>
                  </a:lnTo>
                  <a:lnTo>
                    <a:pt x="4654215" y="385462"/>
                  </a:lnTo>
                  <a:lnTo>
                    <a:pt x="4738837" y="336791"/>
                  </a:lnTo>
                  <a:lnTo>
                    <a:pt x="4823460" y="296973"/>
                  </a:lnTo>
                  <a:lnTo>
                    <a:pt x="4908082" y="281035"/>
                  </a:lnTo>
                  <a:lnTo>
                    <a:pt x="4992704" y="290798"/>
                  </a:lnTo>
                  <a:lnTo>
                    <a:pt x="5077326" y="315224"/>
                  </a:lnTo>
                  <a:lnTo>
                    <a:pt x="5161948" y="335811"/>
                  </a:lnTo>
                  <a:lnTo>
                    <a:pt x="5246570" y="338791"/>
                  </a:lnTo>
                  <a:lnTo>
                    <a:pt x="5331192" y="318062"/>
                  </a:lnTo>
                  <a:lnTo>
                    <a:pt x="5415814" y="285642"/>
                  </a:lnTo>
                  <a:lnTo>
                    <a:pt x="5500436" y="263395"/>
                  </a:lnTo>
                  <a:lnTo>
                    <a:pt x="5585058" y="261624"/>
                  </a:lnTo>
                  <a:lnTo>
                    <a:pt x="5669681" y="279151"/>
                  </a:lnTo>
                  <a:lnTo>
                    <a:pt x="5754303" y="302505"/>
                  </a:lnTo>
                  <a:lnTo>
                    <a:pt x="5838925" y="317318"/>
                  </a:lnTo>
                  <a:lnTo>
                    <a:pt x="5923547" y="321331"/>
                  </a:lnTo>
                  <a:lnTo>
                    <a:pt x="6008169" y="326030"/>
                  </a:lnTo>
                  <a:lnTo>
                    <a:pt x="6092791" y="341885"/>
                  </a:lnTo>
                  <a:lnTo>
                    <a:pt x="6177413" y="375297"/>
                  </a:lnTo>
                  <a:lnTo>
                    <a:pt x="6262035" y="417210"/>
                  </a:lnTo>
                  <a:lnTo>
                    <a:pt x="6346657" y="454478"/>
                  </a:lnTo>
                  <a:lnTo>
                    <a:pt x="6431280" y="480205"/>
                  </a:lnTo>
                  <a:lnTo>
                    <a:pt x="6515902" y="485751"/>
                  </a:lnTo>
                  <a:lnTo>
                    <a:pt x="6600524" y="475730"/>
                  </a:lnTo>
                  <a:lnTo>
                    <a:pt x="6685146" y="462054"/>
                  </a:lnTo>
                  <a:lnTo>
                    <a:pt x="6769768" y="452828"/>
                  </a:lnTo>
                  <a:lnTo>
                    <a:pt x="6854390" y="451791"/>
                  </a:lnTo>
                  <a:lnTo>
                    <a:pt x="6939012" y="450045"/>
                  </a:lnTo>
                  <a:lnTo>
                    <a:pt x="7023634" y="427742"/>
                  </a:lnTo>
                  <a:lnTo>
                    <a:pt x="7108256" y="373182"/>
                  </a:lnTo>
                  <a:lnTo>
                    <a:pt x="7192878" y="294578"/>
                  </a:lnTo>
                  <a:lnTo>
                    <a:pt x="7277501" y="213595"/>
                  </a:lnTo>
                  <a:lnTo>
                    <a:pt x="7362123" y="148172"/>
                  </a:lnTo>
                  <a:lnTo>
                    <a:pt x="7446745" y="102290"/>
                  </a:lnTo>
                  <a:lnTo>
                    <a:pt x="7531367" y="72847"/>
                  </a:lnTo>
                  <a:lnTo>
                    <a:pt x="7615989" y="6353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3076715"/>
              <a:ext cx="7615989" cy="2126013"/>
            </a:xfrm>
            <a:custGeom>
              <a:avLst/>
              <a:gdLst/>
              <a:ahLst/>
              <a:cxnLst/>
              <a:rect l="0" t="0" r="0" b="0"/>
              <a:pathLst>
                <a:path w="7615989" h="2126013">
                  <a:moveTo>
                    <a:pt x="0" y="1123422"/>
                  </a:moveTo>
                  <a:lnTo>
                    <a:pt x="84622" y="1100031"/>
                  </a:lnTo>
                  <a:lnTo>
                    <a:pt x="169244" y="1106449"/>
                  </a:lnTo>
                  <a:lnTo>
                    <a:pt x="253866" y="2126013"/>
                  </a:lnTo>
                  <a:lnTo>
                    <a:pt x="338488" y="2093581"/>
                  </a:lnTo>
                  <a:lnTo>
                    <a:pt x="423110" y="2094144"/>
                  </a:lnTo>
                  <a:lnTo>
                    <a:pt x="507732" y="235545"/>
                  </a:lnTo>
                  <a:lnTo>
                    <a:pt x="592354" y="638149"/>
                  </a:lnTo>
                  <a:lnTo>
                    <a:pt x="676976" y="726443"/>
                  </a:lnTo>
                  <a:lnTo>
                    <a:pt x="761598" y="813020"/>
                  </a:lnTo>
                  <a:lnTo>
                    <a:pt x="846221" y="606000"/>
                  </a:lnTo>
                  <a:lnTo>
                    <a:pt x="930843" y="576026"/>
                  </a:lnTo>
                  <a:lnTo>
                    <a:pt x="1015465" y="823018"/>
                  </a:lnTo>
                  <a:lnTo>
                    <a:pt x="1100087" y="877346"/>
                  </a:lnTo>
                  <a:lnTo>
                    <a:pt x="1184709" y="704274"/>
                  </a:lnTo>
                  <a:lnTo>
                    <a:pt x="1269331" y="596388"/>
                  </a:lnTo>
                  <a:lnTo>
                    <a:pt x="1353953" y="504498"/>
                  </a:lnTo>
                  <a:lnTo>
                    <a:pt x="1438575" y="549014"/>
                  </a:lnTo>
                  <a:lnTo>
                    <a:pt x="1523197" y="765469"/>
                  </a:lnTo>
                  <a:lnTo>
                    <a:pt x="1607820" y="1105071"/>
                  </a:lnTo>
                  <a:lnTo>
                    <a:pt x="1692442" y="1188319"/>
                  </a:lnTo>
                  <a:lnTo>
                    <a:pt x="1777064" y="1062722"/>
                  </a:lnTo>
                  <a:lnTo>
                    <a:pt x="1861686" y="1222758"/>
                  </a:lnTo>
                  <a:lnTo>
                    <a:pt x="1946308" y="1029323"/>
                  </a:lnTo>
                  <a:lnTo>
                    <a:pt x="2030930" y="892001"/>
                  </a:lnTo>
                  <a:lnTo>
                    <a:pt x="2115552" y="924883"/>
                  </a:lnTo>
                  <a:lnTo>
                    <a:pt x="2200174" y="946412"/>
                  </a:lnTo>
                  <a:lnTo>
                    <a:pt x="2284796" y="878008"/>
                  </a:lnTo>
                  <a:lnTo>
                    <a:pt x="2369418" y="836411"/>
                  </a:lnTo>
                  <a:lnTo>
                    <a:pt x="2454041" y="960721"/>
                  </a:lnTo>
                  <a:lnTo>
                    <a:pt x="2538663" y="1147029"/>
                  </a:lnTo>
                  <a:lnTo>
                    <a:pt x="2623285" y="1067337"/>
                  </a:lnTo>
                  <a:lnTo>
                    <a:pt x="2707907" y="949913"/>
                  </a:lnTo>
                  <a:lnTo>
                    <a:pt x="2792529" y="855512"/>
                  </a:lnTo>
                  <a:lnTo>
                    <a:pt x="2877151" y="844997"/>
                  </a:lnTo>
                  <a:lnTo>
                    <a:pt x="2961773" y="990555"/>
                  </a:lnTo>
                  <a:lnTo>
                    <a:pt x="3046395" y="1054033"/>
                  </a:lnTo>
                  <a:lnTo>
                    <a:pt x="3131017" y="1059441"/>
                  </a:lnTo>
                  <a:lnTo>
                    <a:pt x="3215640" y="951877"/>
                  </a:lnTo>
                  <a:lnTo>
                    <a:pt x="3300262" y="1031860"/>
                  </a:lnTo>
                  <a:lnTo>
                    <a:pt x="3384884" y="1009538"/>
                  </a:lnTo>
                  <a:lnTo>
                    <a:pt x="3469506" y="1048164"/>
                  </a:lnTo>
                  <a:lnTo>
                    <a:pt x="3554128" y="921972"/>
                  </a:lnTo>
                  <a:lnTo>
                    <a:pt x="3638750" y="792447"/>
                  </a:lnTo>
                  <a:lnTo>
                    <a:pt x="3723372" y="1064647"/>
                  </a:lnTo>
                  <a:lnTo>
                    <a:pt x="3807994" y="1063650"/>
                  </a:lnTo>
                  <a:lnTo>
                    <a:pt x="3892616" y="953749"/>
                  </a:lnTo>
                  <a:lnTo>
                    <a:pt x="3977238" y="840108"/>
                  </a:lnTo>
                  <a:lnTo>
                    <a:pt x="4061861" y="1139258"/>
                  </a:lnTo>
                  <a:lnTo>
                    <a:pt x="4146483" y="946891"/>
                  </a:lnTo>
                  <a:lnTo>
                    <a:pt x="4231105" y="1023005"/>
                  </a:lnTo>
                  <a:lnTo>
                    <a:pt x="4315727" y="1210995"/>
                  </a:lnTo>
                  <a:lnTo>
                    <a:pt x="4400349" y="1262609"/>
                  </a:lnTo>
                  <a:lnTo>
                    <a:pt x="4484971" y="1159202"/>
                  </a:lnTo>
                  <a:lnTo>
                    <a:pt x="4569593" y="1008285"/>
                  </a:lnTo>
                  <a:lnTo>
                    <a:pt x="4654215" y="1110725"/>
                  </a:lnTo>
                  <a:lnTo>
                    <a:pt x="4738837" y="1123339"/>
                  </a:lnTo>
                  <a:lnTo>
                    <a:pt x="4823460" y="1022744"/>
                  </a:lnTo>
                  <a:lnTo>
                    <a:pt x="4908082" y="1008650"/>
                  </a:lnTo>
                  <a:lnTo>
                    <a:pt x="4992704" y="1010451"/>
                  </a:lnTo>
                  <a:lnTo>
                    <a:pt x="5077326" y="915458"/>
                  </a:lnTo>
                  <a:lnTo>
                    <a:pt x="5161948" y="965794"/>
                  </a:lnTo>
                  <a:lnTo>
                    <a:pt x="5246570" y="853459"/>
                  </a:lnTo>
                  <a:lnTo>
                    <a:pt x="5331192" y="704033"/>
                  </a:lnTo>
                  <a:lnTo>
                    <a:pt x="5415814" y="691643"/>
                  </a:lnTo>
                  <a:lnTo>
                    <a:pt x="5500436" y="714845"/>
                  </a:lnTo>
                  <a:lnTo>
                    <a:pt x="5585058" y="1108168"/>
                  </a:lnTo>
                  <a:lnTo>
                    <a:pt x="5669681" y="905187"/>
                  </a:lnTo>
                  <a:lnTo>
                    <a:pt x="5754303" y="671557"/>
                  </a:lnTo>
                  <a:lnTo>
                    <a:pt x="5838925" y="776616"/>
                  </a:lnTo>
                  <a:lnTo>
                    <a:pt x="5923547" y="745971"/>
                  </a:lnTo>
                  <a:lnTo>
                    <a:pt x="6008169" y="812134"/>
                  </a:lnTo>
                  <a:lnTo>
                    <a:pt x="6092791" y="878726"/>
                  </a:lnTo>
                  <a:lnTo>
                    <a:pt x="6177413" y="991139"/>
                  </a:lnTo>
                  <a:lnTo>
                    <a:pt x="6262035" y="988414"/>
                  </a:lnTo>
                  <a:lnTo>
                    <a:pt x="6346657" y="858944"/>
                  </a:lnTo>
                  <a:lnTo>
                    <a:pt x="6431280" y="945446"/>
                  </a:lnTo>
                  <a:lnTo>
                    <a:pt x="6515902" y="964124"/>
                  </a:lnTo>
                  <a:lnTo>
                    <a:pt x="6600524" y="746575"/>
                  </a:lnTo>
                  <a:lnTo>
                    <a:pt x="6685146" y="843240"/>
                  </a:lnTo>
                  <a:lnTo>
                    <a:pt x="6769768" y="809911"/>
                  </a:lnTo>
                  <a:lnTo>
                    <a:pt x="6854390" y="718843"/>
                  </a:lnTo>
                  <a:lnTo>
                    <a:pt x="6939012" y="842281"/>
                  </a:lnTo>
                  <a:lnTo>
                    <a:pt x="7023634" y="848577"/>
                  </a:lnTo>
                  <a:lnTo>
                    <a:pt x="7108256" y="527325"/>
                  </a:lnTo>
                  <a:lnTo>
                    <a:pt x="7192878" y="437906"/>
                  </a:lnTo>
                  <a:lnTo>
                    <a:pt x="7277501" y="543359"/>
                  </a:lnTo>
                  <a:lnTo>
                    <a:pt x="7362123" y="461252"/>
                  </a:lnTo>
                  <a:lnTo>
                    <a:pt x="7446745" y="0"/>
                  </a:lnTo>
                  <a:lnTo>
                    <a:pt x="7531367" y="78191"/>
                  </a:lnTo>
                  <a:lnTo>
                    <a:pt x="7615989" y="417937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3351864"/>
              <a:ext cx="7615989" cy="1119990"/>
            </a:xfrm>
            <a:custGeom>
              <a:avLst/>
              <a:gdLst/>
              <a:ahLst/>
              <a:cxnLst/>
              <a:rect l="0" t="0" r="0" b="0"/>
              <a:pathLst>
                <a:path w="7615989" h="1119990">
                  <a:moveTo>
                    <a:pt x="0" y="1119990"/>
                  </a:moveTo>
                  <a:lnTo>
                    <a:pt x="84622" y="1095380"/>
                  </a:lnTo>
                  <a:lnTo>
                    <a:pt x="169244" y="1089494"/>
                  </a:lnTo>
                  <a:lnTo>
                    <a:pt x="253866" y="1075686"/>
                  </a:lnTo>
                  <a:lnTo>
                    <a:pt x="338488" y="1031112"/>
                  </a:lnTo>
                  <a:lnTo>
                    <a:pt x="423110" y="938702"/>
                  </a:lnTo>
                  <a:lnTo>
                    <a:pt x="507732" y="794709"/>
                  </a:lnTo>
                  <a:lnTo>
                    <a:pt x="592354" y="627069"/>
                  </a:lnTo>
                  <a:lnTo>
                    <a:pt x="676976" y="491455"/>
                  </a:lnTo>
                  <a:lnTo>
                    <a:pt x="761598" y="418340"/>
                  </a:lnTo>
                  <a:lnTo>
                    <a:pt x="846221" y="408057"/>
                  </a:lnTo>
                  <a:lnTo>
                    <a:pt x="930843" y="431158"/>
                  </a:lnTo>
                  <a:lnTo>
                    <a:pt x="1015465" y="448699"/>
                  </a:lnTo>
                  <a:lnTo>
                    <a:pt x="1100087" y="432244"/>
                  </a:lnTo>
                  <a:lnTo>
                    <a:pt x="1184709" y="388596"/>
                  </a:lnTo>
                  <a:lnTo>
                    <a:pt x="1269331" y="355027"/>
                  </a:lnTo>
                  <a:lnTo>
                    <a:pt x="1353953" y="356822"/>
                  </a:lnTo>
                  <a:lnTo>
                    <a:pt x="1438575" y="415451"/>
                  </a:lnTo>
                  <a:lnTo>
                    <a:pt x="1523197" y="534932"/>
                  </a:lnTo>
                  <a:lnTo>
                    <a:pt x="1607820" y="680170"/>
                  </a:lnTo>
                  <a:lnTo>
                    <a:pt x="1692442" y="796771"/>
                  </a:lnTo>
                  <a:lnTo>
                    <a:pt x="1777064" y="850858"/>
                  </a:lnTo>
                  <a:lnTo>
                    <a:pt x="1861686" y="840571"/>
                  </a:lnTo>
                  <a:lnTo>
                    <a:pt x="1946308" y="784065"/>
                  </a:lnTo>
                  <a:lnTo>
                    <a:pt x="2030930" y="710017"/>
                  </a:lnTo>
                  <a:lnTo>
                    <a:pt x="2115552" y="649725"/>
                  </a:lnTo>
                  <a:lnTo>
                    <a:pt x="2200174" y="622768"/>
                  </a:lnTo>
                  <a:lnTo>
                    <a:pt x="2284796" y="631487"/>
                  </a:lnTo>
                  <a:lnTo>
                    <a:pt x="2369418" y="666172"/>
                  </a:lnTo>
                  <a:lnTo>
                    <a:pt x="2454041" y="703973"/>
                  </a:lnTo>
                  <a:lnTo>
                    <a:pt x="2538663" y="720622"/>
                  </a:lnTo>
                  <a:lnTo>
                    <a:pt x="2623285" y="714141"/>
                  </a:lnTo>
                  <a:lnTo>
                    <a:pt x="2707907" y="695636"/>
                  </a:lnTo>
                  <a:lnTo>
                    <a:pt x="2792529" y="675550"/>
                  </a:lnTo>
                  <a:lnTo>
                    <a:pt x="2877151" y="666720"/>
                  </a:lnTo>
                  <a:lnTo>
                    <a:pt x="2961773" y="677444"/>
                  </a:lnTo>
                  <a:lnTo>
                    <a:pt x="3046395" y="706677"/>
                  </a:lnTo>
                  <a:lnTo>
                    <a:pt x="3131017" y="739967"/>
                  </a:lnTo>
                  <a:lnTo>
                    <a:pt x="3215640" y="753608"/>
                  </a:lnTo>
                  <a:lnTo>
                    <a:pt x="3300262" y="742596"/>
                  </a:lnTo>
                  <a:lnTo>
                    <a:pt x="3384884" y="720012"/>
                  </a:lnTo>
                  <a:lnTo>
                    <a:pt x="3469506" y="703121"/>
                  </a:lnTo>
                  <a:lnTo>
                    <a:pt x="3554128" y="692771"/>
                  </a:lnTo>
                  <a:lnTo>
                    <a:pt x="3638750" y="689523"/>
                  </a:lnTo>
                  <a:lnTo>
                    <a:pt x="3723372" y="692049"/>
                  </a:lnTo>
                  <a:lnTo>
                    <a:pt x="3807994" y="695945"/>
                  </a:lnTo>
                  <a:lnTo>
                    <a:pt x="3892616" y="701022"/>
                  </a:lnTo>
                  <a:lnTo>
                    <a:pt x="3977238" y="711035"/>
                  </a:lnTo>
                  <a:lnTo>
                    <a:pt x="4061861" y="734418"/>
                  </a:lnTo>
                  <a:lnTo>
                    <a:pt x="4146483" y="771023"/>
                  </a:lnTo>
                  <a:lnTo>
                    <a:pt x="4231105" y="816405"/>
                  </a:lnTo>
                  <a:lnTo>
                    <a:pt x="4315727" y="859646"/>
                  </a:lnTo>
                  <a:lnTo>
                    <a:pt x="4400349" y="883088"/>
                  </a:lnTo>
                  <a:lnTo>
                    <a:pt x="4484971" y="881927"/>
                  </a:lnTo>
                  <a:lnTo>
                    <a:pt x="4569593" y="863378"/>
                  </a:lnTo>
                  <a:lnTo>
                    <a:pt x="4654215" y="833424"/>
                  </a:lnTo>
                  <a:lnTo>
                    <a:pt x="4738837" y="798200"/>
                  </a:lnTo>
                  <a:lnTo>
                    <a:pt x="4823460" y="771725"/>
                  </a:lnTo>
                  <a:lnTo>
                    <a:pt x="4908082" y="749499"/>
                  </a:lnTo>
                  <a:lnTo>
                    <a:pt x="4992704" y="717915"/>
                  </a:lnTo>
                  <a:lnTo>
                    <a:pt x="5077326" y="669331"/>
                  </a:lnTo>
                  <a:lnTo>
                    <a:pt x="5161948" y="607299"/>
                  </a:lnTo>
                  <a:lnTo>
                    <a:pt x="5246570" y="548995"/>
                  </a:lnTo>
                  <a:lnTo>
                    <a:pt x="5331192" y="503255"/>
                  </a:lnTo>
                  <a:lnTo>
                    <a:pt x="5415814" y="477115"/>
                  </a:lnTo>
                  <a:lnTo>
                    <a:pt x="5500436" y="471142"/>
                  </a:lnTo>
                  <a:lnTo>
                    <a:pt x="5585058" y="477191"/>
                  </a:lnTo>
                  <a:lnTo>
                    <a:pt x="5669681" y="484882"/>
                  </a:lnTo>
                  <a:lnTo>
                    <a:pt x="5754303" y="491151"/>
                  </a:lnTo>
                  <a:lnTo>
                    <a:pt x="5838925" y="500913"/>
                  </a:lnTo>
                  <a:lnTo>
                    <a:pt x="5923547" y="521563"/>
                  </a:lnTo>
                  <a:lnTo>
                    <a:pt x="6008169" y="556186"/>
                  </a:lnTo>
                  <a:lnTo>
                    <a:pt x="6092791" y="602089"/>
                  </a:lnTo>
                  <a:lnTo>
                    <a:pt x="6177413" y="645305"/>
                  </a:lnTo>
                  <a:lnTo>
                    <a:pt x="6262035" y="670000"/>
                  </a:lnTo>
                  <a:lnTo>
                    <a:pt x="6346657" y="670979"/>
                  </a:lnTo>
                  <a:lnTo>
                    <a:pt x="6431280" y="652080"/>
                  </a:lnTo>
                  <a:lnTo>
                    <a:pt x="6515902" y="618376"/>
                  </a:lnTo>
                  <a:lnTo>
                    <a:pt x="6600524" y="587374"/>
                  </a:lnTo>
                  <a:lnTo>
                    <a:pt x="6685146" y="566423"/>
                  </a:lnTo>
                  <a:lnTo>
                    <a:pt x="6769768" y="546372"/>
                  </a:lnTo>
                  <a:lnTo>
                    <a:pt x="6854390" y="516133"/>
                  </a:lnTo>
                  <a:lnTo>
                    <a:pt x="6939012" y="473903"/>
                  </a:lnTo>
                  <a:lnTo>
                    <a:pt x="7023634" y="422012"/>
                  </a:lnTo>
                  <a:lnTo>
                    <a:pt x="7108256" y="351927"/>
                  </a:lnTo>
                  <a:lnTo>
                    <a:pt x="7192878" y="269630"/>
                  </a:lnTo>
                  <a:lnTo>
                    <a:pt x="7277501" y="189699"/>
                  </a:lnTo>
                  <a:lnTo>
                    <a:pt x="7362123" y="120289"/>
                  </a:lnTo>
                  <a:lnTo>
                    <a:pt x="7446745" y="65143"/>
                  </a:lnTo>
                  <a:lnTo>
                    <a:pt x="7531367" y="21422"/>
                  </a:lnTo>
                  <a:lnTo>
                    <a:pt x="7615989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781050" y="2646518"/>
              <a:ext cx="0" cy="2434786"/>
            </a:xfrm>
            <a:custGeom>
              <a:avLst/>
              <a:gdLst/>
              <a:ahLst/>
              <a:cxnLst/>
              <a:rect l="0" t="0" r="0" b="0"/>
              <a:pathLst>
                <a:path h="2434786">
                  <a:moveTo>
                    <a:pt x="0" y="243478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5081304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459434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410739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362043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pl14"/>
            <p:cNvSpPr/>
            <p:nvPr/>
          </p:nvSpPr>
          <p:spPr>
            <a:xfrm>
              <a:off x="697230" y="3133475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pl15"/>
            <p:cNvSpPr/>
            <p:nvPr/>
          </p:nvSpPr>
          <p:spPr>
            <a:xfrm>
              <a:off x="697230" y="264651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tx16"/>
            <p:cNvSpPr/>
            <p:nvPr/>
          </p:nvSpPr>
          <p:spPr>
            <a:xfrm>
              <a:off x="462009" y="5042906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-60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462009" y="4555949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-40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462009" y="4068992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555155" y="3582035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20" name="tx20"/>
            <p:cNvSpPr/>
            <p:nvPr/>
          </p:nvSpPr>
          <p:spPr>
            <a:xfrm>
              <a:off x="496900" y="3095078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21" name="tx21"/>
            <p:cNvSpPr/>
            <p:nvPr/>
          </p:nvSpPr>
          <p:spPr>
            <a:xfrm>
              <a:off x="496900" y="2608120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22" name="pl22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8656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9502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03491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119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2041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2887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37340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14580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154264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16272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171189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17965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18811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19657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20503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21350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221962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23042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23888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24734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255811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26427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27273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28119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289660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29812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306584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31504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32350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33197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34043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34889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35735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36582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374282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38274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39120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39966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40813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41659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42505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433517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441980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45044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458904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46736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47582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48429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49275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501215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50967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518139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526602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53506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54352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55198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56045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56891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57737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58583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pl84"/>
            <p:cNvSpPr/>
            <p:nvPr/>
          </p:nvSpPr>
          <p:spPr>
            <a:xfrm>
              <a:off x="59429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pl85"/>
            <p:cNvSpPr/>
            <p:nvPr/>
          </p:nvSpPr>
          <p:spPr>
            <a:xfrm>
              <a:off x="60276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pl86"/>
            <p:cNvSpPr/>
            <p:nvPr/>
          </p:nvSpPr>
          <p:spPr>
            <a:xfrm>
              <a:off x="61122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" name="pl87"/>
            <p:cNvSpPr/>
            <p:nvPr/>
          </p:nvSpPr>
          <p:spPr>
            <a:xfrm>
              <a:off x="61968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" name="pl88"/>
            <p:cNvSpPr/>
            <p:nvPr/>
          </p:nvSpPr>
          <p:spPr>
            <a:xfrm>
              <a:off x="62814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pl89"/>
            <p:cNvSpPr/>
            <p:nvPr/>
          </p:nvSpPr>
          <p:spPr>
            <a:xfrm>
              <a:off x="63661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64507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65353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66199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670459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67892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68738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69584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704308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71277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72123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72969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738157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74661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pl103"/>
            <p:cNvSpPr/>
            <p:nvPr/>
          </p:nvSpPr>
          <p:spPr>
            <a:xfrm>
              <a:off x="75508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104"/>
            <p:cNvSpPr/>
            <p:nvPr/>
          </p:nvSpPr>
          <p:spPr>
            <a:xfrm>
              <a:off x="76354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77200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pl106"/>
            <p:cNvSpPr/>
            <p:nvPr/>
          </p:nvSpPr>
          <p:spPr>
            <a:xfrm>
              <a:off x="78046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107"/>
            <p:cNvSpPr/>
            <p:nvPr/>
          </p:nvSpPr>
          <p:spPr>
            <a:xfrm>
              <a:off x="78893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" name="pl108"/>
            <p:cNvSpPr/>
            <p:nvPr/>
          </p:nvSpPr>
          <p:spPr>
            <a:xfrm>
              <a:off x="7973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pl109"/>
            <p:cNvSpPr/>
            <p:nvPr/>
          </p:nvSpPr>
          <p:spPr>
            <a:xfrm>
              <a:off x="805855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110"/>
            <p:cNvSpPr/>
            <p:nvPr/>
          </p:nvSpPr>
          <p:spPr>
            <a:xfrm>
              <a:off x="81431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" name="pl111"/>
            <p:cNvSpPr/>
            <p:nvPr/>
          </p:nvSpPr>
          <p:spPr>
            <a:xfrm>
              <a:off x="822779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" name="pl112"/>
            <p:cNvSpPr/>
            <p:nvPr/>
          </p:nvSpPr>
          <p:spPr>
            <a:xfrm>
              <a:off x="83124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" name="pl113"/>
            <p:cNvSpPr/>
            <p:nvPr/>
          </p:nvSpPr>
          <p:spPr>
            <a:xfrm>
              <a:off x="83970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" name="pl114"/>
            <p:cNvSpPr/>
            <p:nvPr/>
          </p:nvSpPr>
          <p:spPr>
            <a:xfrm>
              <a:off x="84816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" name="pl115"/>
            <p:cNvSpPr/>
            <p:nvPr/>
          </p:nvSpPr>
          <p:spPr>
            <a:xfrm>
              <a:off x="856628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" name="pl116"/>
            <p:cNvSpPr/>
            <p:nvPr/>
          </p:nvSpPr>
          <p:spPr>
            <a:xfrm>
              <a:off x="86509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" name="pl117"/>
            <p:cNvSpPr/>
            <p:nvPr/>
          </p:nvSpPr>
          <p:spPr>
            <a:xfrm>
              <a:off x="873552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" name="pl118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" name="pl119"/>
            <p:cNvSpPr/>
            <p:nvPr/>
          </p:nvSpPr>
          <p:spPr>
            <a:xfrm>
              <a:off x="781050" y="5319710"/>
              <a:ext cx="7108256" cy="0"/>
            </a:xfrm>
            <a:custGeom>
              <a:avLst/>
              <a:gdLst/>
              <a:ahLst/>
              <a:cxnLst/>
              <a:rect l="0" t="0" r="0" b="0"/>
              <a:pathLst>
                <a:path w="7108256">
                  <a:moveTo>
                    <a:pt x="0" y="0"/>
                  </a:moveTo>
                  <a:lnTo>
                    <a:pt x="7108256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" name="pl120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" name="pl121"/>
            <p:cNvSpPr/>
            <p:nvPr/>
          </p:nvSpPr>
          <p:spPr>
            <a:xfrm>
              <a:off x="17965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" name="pl122"/>
            <p:cNvSpPr/>
            <p:nvPr/>
          </p:nvSpPr>
          <p:spPr>
            <a:xfrm>
              <a:off x="28119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" name="pl123"/>
            <p:cNvSpPr/>
            <p:nvPr/>
          </p:nvSpPr>
          <p:spPr>
            <a:xfrm>
              <a:off x="38274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" name="pl124"/>
            <p:cNvSpPr/>
            <p:nvPr/>
          </p:nvSpPr>
          <p:spPr>
            <a:xfrm>
              <a:off x="48429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" name="pl125"/>
            <p:cNvSpPr/>
            <p:nvPr/>
          </p:nvSpPr>
          <p:spPr>
            <a:xfrm>
              <a:off x="58583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" name="pl126"/>
            <p:cNvSpPr/>
            <p:nvPr/>
          </p:nvSpPr>
          <p:spPr>
            <a:xfrm>
              <a:off x="68738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" name="pl127"/>
            <p:cNvSpPr/>
            <p:nvPr/>
          </p:nvSpPr>
          <p:spPr>
            <a:xfrm>
              <a:off x="78893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" name="tx128"/>
            <p:cNvSpPr/>
            <p:nvPr/>
          </p:nvSpPr>
          <p:spPr>
            <a:xfrm>
              <a:off x="117227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129" name="tx129"/>
            <p:cNvSpPr/>
            <p:nvPr/>
          </p:nvSpPr>
          <p:spPr>
            <a:xfrm>
              <a:off x="21877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130" name="tx130"/>
            <p:cNvSpPr/>
            <p:nvPr/>
          </p:nvSpPr>
          <p:spPr>
            <a:xfrm>
              <a:off x="320320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131" name="tx131"/>
            <p:cNvSpPr/>
            <p:nvPr/>
          </p:nvSpPr>
          <p:spPr>
            <a:xfrm>
              <a:off x="421866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132" name="tx132"/>
            <p:cNvSpPr/>
            <p:nvPr/>
          </p:nvSpPr>
          <p:spPr>
            <a:xfrm>
              <a:off x="523413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133" name="tx133"/>
            <p:cNvSpPr/>
            <p:nvPr/>
          </p:nvSpPr>
          <p:spPr>
            <a:xfrm>
              <a:off x="624959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134" name="tx134"/>
            <p:cNvSpPr/>
            <p:nvPr/>
          </p:nvSpPr>
          <p:spPr>
            <a:xfrm>
              <a:off x="726506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135" name="tx135"/>
            <p:cNvSpPr/>
            <p:nvPr/>
          </p:nvSpPr>
          <p:spPr>
            <a:xfrm>
              <a:off x="82805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136" name="pl136"/>
            <p:cNvSpPr/>
            <p:nvPr/>
          </p:nvSpPr>
          <p:spPr>
            <a:xfrm>
              <a:off x="781050" y="5081304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7" name="pl137"/>
            <p:cNvSpPr/>
            <p:nvPr/>
          </p:nvSpPr>
          <p:spPr>
            <a:xfrm>
              <a:off x="781050" y="4594347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" name="pl138"/>
            <p:cNvSpPr/>
            <p:nvPr/>
          </p:nvSpPr>
          <p:spPr>
            <a:xfrm>
              <a:off x="781050" y="410739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9" name="pl139"/>
            <p:cNvSpPr/>
            <p:nvPr/>
          </p:nvSpPr>
          <p:spPr>
            <a:xfrm>
              <a:off x="781050" y="362043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0" name="pl140"/>
            <p:cNvSpPr/>
            <p:nvPr/>
          </p:nvSpPr>
          <p:spPr>
            <a:xfrm>
              <a:off x="781050" y="3133475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1" name="pl141"/>
            <p:cNvSpPr/>
            <p:nvPr/>
          </p:nvSpPr>
          <p:spPr>
            <a:xfrm>
              <a:off x="781050" y="264651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2" name="tx142"/>
            <p:cNvSpPr/>
            <p:nvPr/>
          </p:nvSpPr>
          <p:spPr>
            <a:xfrm>
              <a:off x="781050" y="1993750"/>
              <a:ext cx="1374358" cy="1339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Saldo, saisonbereinigt</a:t>
              </a:r>
            </a:p>
          </p:txBody>
        </p:sp>
        <p:sp>
          <p:nvSpPr>
            <p:cNvPr id="143" name="pl143"/>
            <p:cNvSpPr/>
            <p:nvPr/>
          </p:nvSpPr>
          <p:spPr>
            <a:xfrm>
              <a:off x="1109048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4" name="pl144"/>
            <p:cNvSpPr/>
            <p:nvPr/>
          </p:nvSpPr>
          <p:spPr>
            <a:xfrm>
              <a:off x="3001973" y="5815352"/>
              <a:ext cx="251459" cy="0"/>
            </a:xfrm>
            <a:custGeom>
              <a:avLst/>
              <a:gdLst/>
              <a:ahLst/>
              <a:cxnLst/>
              <a:rect l="0" t="0" r="0" b="0"/>
              <a:pathLst>
                <a:path w="251459">
                  <a:moveTo>
                    <a:pt x="0" y="0"/>
                  </a:moveTo>
                  <a:lnTo>
                    <a:pt x="251459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5" name="pl145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6" name="pl146"/>
            <p:cNvSpPr/>
            <p:nvPr/>
          </p:nvSpPr>
          <p:spPr>
            <a:xfrm>
              <a:off x="6787821" y="5815352"/>
              <a:ext cx="251459" cy="0"/>
            </a:xfrm>
            <a:custGeom>
              <a:avLst/>
              <a:gdLst/>
              <a:ahLst/>
              <a:cxnLst/>
              <a:rect l="0" t="0" r="0" b="0"/>
              <a:pathLst>
                <a:path w="251459">
                  <a:moveTo>
                    <a:pt x="0" y="0"/>
                  </a:moveTo>
                  <a:lnTo>
                    <a:pt x="251459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7" name="tx147"/>
            <p:cNvSpPr/>
            <p:nvPr/>
          </p:nvSpPr>
          <p:spPr>
            <a:xfrm>
              <a:off x="1486238" y="5761277"/>
              <a:ext cx="1195962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Inländishe Kunden </a:t>
              </a:r>
            </a:p>
          </p:txBody>
        </p:sp>
        <p:sp>
          <p:nvSpPr>
            <p:cNvPr id="148" name="tx148"/>
            <p:cNvSpPr/>
            <p:nvPr/>
          </p:nvSpPr>
          <p:spPr>
            <a:xfrm>
              <a:off x="3379163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149" name="tx149"/>
            <p:cNvSpPr/>
            <p:nvPr/>
          </p:nvSpPr>
          <p:spPr>
            <a:xfrm>
              <a:off x="5272087" y="5761277"/>
              <a:ext cx="1390004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Ausländische Kunden </a:t>
              </a:r>
            </a:p>
          </p:txBody>
        </p:sp>
        <p:sp>
          <p:nvSpPr>
            <p:cNvPr id="150" name="tx150"/>
            <p:cNvSpPr/>
            <p:nvPr/>
          </p:nvSpPr>
          <p:spPr>
            <a:xfrm>
              <a:off x="7165011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Gesch</a:t>
            </a:r>
            <a:r>
              <a:rPr lang="de-DE" dirty="0" smtClean="0"/>
              <a:t>ä</a:t>
            </a:r>
            <a:r>
              <a:rPr dirty="0" smtClean="0"/>
              <a:t>ftslage</a:t>
            </a:r>
            <a:r>
              <a:rPr dirty="0"/>
              <a:t>: Erwartungen</a:t>
            </a:r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55" name="pl4"/>
            <p:cNvSpPr/>
            <p:nvPr/>
          </p:nvSpPr>
          <p:spPr>
            <a:xfrm>
              <a:off x="1288782" y="2816304"/>
              <a:ext cx="7108256" cy="1967853"/>
            </a:xfrm>
            <a:custGeom>
              <a:avLst/>
              <a:gdLst/>
              <a:ahLst/>
              <a:cxnLst/>
              <a:rect l="0" t="0" r="0" b="0"/>
              <a:pathLst>
                <a:path w="7108256" h="1967853">
                  <a:moveTo>
                    <a:pt x="0" y="1209653"/>
                  </a:moveTo>
                  <a:lnTo>
                    <a:pt x="84622" y="329495"/>
                  </a:lnTo>
                  <a:lnTo>
                    <a:pt x="169244" y="505830"/>
                  </a:lnTo>
                  <a:lnTo>
                    <a:pt x="253866" y="402449"/>
                  </a:lnTo>
                  <a:lnTo>
                    <a:pt x="338488" y="272699"/>
                  </a:lnTo>
                  <a:lnTo>
                    <a:pt x="423110" y="174221"/>
                  </a:lnTo>
                  <a:lnTo>
                    <a:pt x="507732" y="0"/>
                  </a:lnTo>
                  <a:lnTo>
                    <a:pt x="592354" y="103196"/>
                  </a:lnTo>
                  <a:lnTo>
                    <a:pt x="676976" y="155139"/>
                  </a:lnTo>
                  <a:lnTo>
                    <a:pt x="761598" y="133768"/>
                  </a:lnTo>
                  <a:lnTo>
                    <a:pt x="846221" y="289006"/>
                  </a:lnTo>
                  <a:lnTo>
                    <a:pt x="930843" y="568220"/>
                  </a:lnTo>
                  <a:lnTo>
                    <a:pt x="1015465" y="507091"/>
                  </a:lnTo>
                  <a:lnTo>
                    <a:pt x="1100087" y="1886732"/>
                  </a:lnTo>
                  <a:lnTo>
                    <a:pt x="1184709" y="1685283"/>
                  </a:lnTo>
                  <a:lnTo>
                    <a:pt x="1269331" y="1824774"/>
                  </a:lnTo>
                  <a:lnTo>
                    <a:pt x="1353953" y="1864883"/>
                  </a:lnTo>
                  <a:lnTo>
                    <a:pt x="1438575" y="1807903"/>
                  </a:lnTo>
                  <a:lnTo>
                    <a:pt x="1523197" y="1815276"/>
                  </a:lnTo>
                  <a:lnTo>
                    <a:pt x="1607820" y="1967853"/>
                  </a:lnTo>
                  <a:lnTo>
                    <a:pt x="1692442" y="1506468"/>
                  </a:lnTo>
                  <a:lnTo>
                    <a:pt x="1777064" y="1267132"/>
                  </a:lnTo>
                  <a:lnTo>
                    <a:pt x="1861686" y="1183077"/>
                  </a:lnTo>
                  <a:lnTo>
                    <a:pt x="1946308" y="1186903"/>
                  </a:lnTo>
                  <a:lnTo>
                    <a:pt x="2030930" y="1103903"/>
                  </a:lnTo>
                  <a:lnTo>
                    <a:pt x="2115552" y="892568"/>
                  </a:lnTo>
                  <a:lnTo>
                    <a:pt x="2200174" y="863300"/>
                  </a:lnTo>
                  <a:lnTo>
                    <a:pt x="2284796" y="800985"/>
                  </a:lnTo>
                  <a:lnTo>
                    <a:pt x="2369418" y="864269"/>
                  </a:lnTo>
                  <a:lnTo>
                    <a:pt x="2454041" y="1055161"/>
                  </a:lnTo>
                  <a:lnTo>
                    <a:pt x="2538663" y="1169946"/>
                  </a:lnTo>
                  <a:lnTo>
                    <a:pt x="2623285" y="1008016"/>
                  </a:lnTo>
                  <a:lnTo>
                    <a:pt x="2707907" y="1231868"/>
                  </a:lnTo>
                  <a:lnTo>
                    <a:pt x="2792529" y="1422991"/>
                  </a:lnTo>
                  <a:lnTo>
                    <a:pt x="2877151" y="1286570"/>
                  </a:lnTo>
                  <a:lnTo>
                    <a:pt x="2961773" y="1275956"/>
                  </a:lnTo>
                  <a:lnTo>
                    <a:pt x="3046395" y="1064047"/>
                  </a:lnTo>
                  <a:lnTo>
                    <a:pt x="3131017" y="929200"/>
                  </a:lnTo>
                  <a:lnTo>
                    <a:pt x="3215640" y="597475"/>
                  </a:lnTo>
                  <a:lnTo>
                    <a:pt x="3300262" y="949462"/>
                  </a:lnTo>
                  <a:lnTo>
                    <a:pt x="3384884" y="1153611"/>
                  </a:lnTo>
                  <a:lnTo>
                    <a:pt x="3469506" y="1377477"/>
                  </a:lnTo>
                  <a:lnTo>
                    <a:pt x="3554128" y="890900"/>
                  </a:lnTo>
                  <a:lnTo>
                    <a:pt x="3638750" y="722376"/>
                  </a:lnTo>
                  <a:lnTo>
                    <a:pt x="3723372" y="893051"/>
                  </a:lnTo>
                  <a:lnTo>
                    <a:pt x="3807994" y="884069"/>
                  </a:lnTo>
                  <a:lnTo>
                    <a:pt x="3892616" y="1030982"/>
                  </a:lnTo>
                  <a:lnTo>
                    <a:pt x="3977238" y="781393"/>
                  </a:lnTo>
                  <a:lnTo>
                    <a:pt x="4061861" y="783665"/>
                  </a:lnTo>
                  <a:lnTo>
                    <a:pt x="4146483" y="893721"/>
                  </a:lnTo>
                  <a:lnTo>
                    <a:pt x="4231105" y="885242"/>
                  </a:lnTo>
                  <a:lnTo>
                    <a:pt x="4315727" y="976926"/>
                  </a:lnTo>
                  <a:lnTo>
                    <a:pt x="4400349" y="829976"/>
                  </a:lnTo>
                  <a:lnTo>
                    <a:pt x="4484971" y="847129"/>
                  </a:lnTo>
                  <a:lnTo>
                    <a:pt x="4569593" y="732716"/>
                  </a:lnTo>
                  <a:lnTo>
                    <a:pt x="4654215" y="1739151"/>
                  </a:lnTo>
                  <a:lnTo>
                    <a:pt x="4738837" y="1052081"/>
                  </a:lnTo>
                  <a:lnTo>
                    <a:pt x="4823460" y="1144034"/>
                  </a:lnTo>
                  <a:lnTo>
                    <a:pt x="4908082" y="936693"/>
                  </a:lnTo>
                  <a:lnTo>
                    <a:pt x="4992704" y="958722"/>
                  </a:lnTo>
                  <a:lnTo>
                    <a:pt x="5077326" y="773958"/>
                  </a:lnTo>
                  <a:lnTo>
                    <a:pt x="5161948" y="843010"/>
                  </a:lnTo>
                  <a:lnTo>
                    <a:pt x="5246570" y="570145"/>
                  </a:lnTo>
                  <a:lnTo>
                    <a:pt x="5331192" y="737784"/>
                  </a:lnTo>
                  <a:lnTo>
                    <a:pt x="5415814" y="745218"/>
                  </a:lnTo>
                  <a:lnTo>
                    <a:pt x="5500436" y="807478"/>
                  </a:lnTo>
                  <a:lnTo>
                    <a:pt x="5585058" y="1139194"/>
                  </a:lnTo>
                  <a:lnTo>
                    <a:pt x="5669681" y="1171731"/>
                  </a:lnTo>
                  <a:lnTo>
                    <a:pt x="5754303" y="1148222"/>
                  </a:lnTo>
                  <a:lnTo>
                    <a:pt x="5838925" y="1151661"/>
                  </a:lnTo>
                  <a:lnTo>
                    <a:pt x="5923547" y="695010"/>
                  </a:lnTo>
                  <a:lnTo>
                    <a:pt x="6008169" y="820627"/>
                  </a:lnTo>
                  <a:lnTo>
                    <a:pt x="6092791" y="1514426"/>
                  </a:lnTo>
                  <a:lnTo>
                    <a:pt x="6177413" y="1605919"/>
                  </a:lnTo>
                  <a:lnTo>
                    <a:pt x="6262035" y="1427308"/>
                  </a:lnTo>
                  <a:lnTo>
                    <a:pt x="6346657" y="1223827"/>
                  </a:lnTo>
                  <a:lnTo>
                    <a:pt x="6431280" y="1022235"/>
                  </a:lnTo>
                  <a:lnTo>
                    <a:pt x="6515902" y="1088774"/>
                  </a:lnTo>
                  <a:lnTo>
                    <a:pt x="6600524" y="654846"/>
                  </a:lnTo>
                  <a:lnTo>
                    <a:pt x="6685146" y="499802"/>
                  </a:lnTo>
                  <a:lnTo>
                    <a:pt x="6769768" y="423273"/>
                  </a:lnTo>
                  <a:lnTo>
                    <a:pt x="6854390" y="300251"/>
                  </a:lnTo>
                  <a:lnTo>
                    <a:pt x="6939012" y="595595"/>
                  </a:lnTo>
                  <a:lnTo>
                    <a:pt x="7023634" y="644133"/>
                  </a:lnTo>
                  <a:lnTo>
                    <a:pt x="7108256" y="611701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6" name="pl5"/>
            <p:cNvSpPr/>
            <p:nvPr/>
          </p:nvSpPr>
          <p:spPr>
            <a:xfrm>
              <a:off x="1288782" y="2877578"/>
              <a:ext cx="7108256" cy="1834535"/>
            </a:xfrm>
            <a:custGeom>
              <a:avLst/>
              <a:gdLst/>
              <a:ahLst/>
              <a:cxnLst/>
              <a:rect l="0" t="0" r="0" b="0"/>
              <a:pathLst>
                <a:path w="7108256" h="1834535">
                  <a:moveTo>
                    <a:pt x="0" y="615928"/>
                  </a:moveTo>
                  <a:lnTo>
                    <a:pt x="84622" y="528413"/>
                  </a:lnTo>
                  <a:lnTo>
                    <a:pt x="169244" y="428415"/>
                  </a:lnTo>
                  <a:lnTo>
                    <a:pt x="253866" y="319167"/>
                  </a:lnTo>
                  <a:lnTo>
                    <a:pt x="338488" y="208408"/>
                  </a:lnTo>
                  <a:lnTo>
                    <a:pt x="423110" y="107397"/>
                  </a:lnTo>
                  <a:lnTo>
                    <a:pt x="507732" y="30805"/>
                  </a:lnTo>
                  <a:lnTo>
                    <a:pt x="592354" y="0"/>
                  </a:lnTo>
                  <a:lnTo>
                    <a:pt x="676976" y="27423"/>
                  </a:lnTo>
                  <a:lnTo>
                    <a:pt x="761598" y="133038"/>
                  </a:lnTo>
                  <a:lnTo>
                    <a:pt x="846221" y="325803"/>
                  </a:lnTo>
                  <a:lnTo>
                    <a:pt x="930843" y="597410"/>
                  </a:lnTo>
                  <a:lnTo>
                    <a:pt x="1015465" y="916334"/>
                  </a:lnTo>
                  <a:lnTo>
                    <a:pt x="1100087" y="1231936"/>
                  </a:lnTo>
                  <a:lnTo>
                    <a:pt x="1184709" y="1506094"/>
                  </a:lnTo>
                  <a:lnTo>
                    <a:pt x="1269331" y="1706909"/>
                  </a:lnTo>
                  <a:lnTo>
                    <a:pt x="1353953" y="1816917"/>
                  </a:lnTo>
                  <a:lnTo>
                    <a:pt x="1438575" y="1834535"/>
                  </a:lnTo>
                  <a:lnTo>
                    <a:pt x="1523197" y="1772281"/>
                  </a:lnTo>
                  <a:lnTo>
                    <a:pt x="1607820" y="1655201"/>
                  </a:lnTo>
                  <a:lnTo>
                    <a:pt x="1692442" y="1506673"/>
                  </a:lnTo>
                  <a:lnTo>
                    <a:pt x="1777064" y="1348609"/>
                  </a:lnTo>
                  <a:lnTo>
                    <a:pt x="1861686" y="1195209"/>
                  </a:lnTo>
                  <a:lnTo>
                    <a:pt x="1946308" y="1057218"/>
                  </a:lnTo>
                  <a:lnTo>
                    <a:pt x="2030930" y="944428"/>
                  </a:lnTo>
                  <a:lnTo>
                    <a:pt x="2115552" y="869492"/>
                  </a:lnTo>
                  <a:lnTo>
                    <a:pt x="2200174" y="829437"/>
                  </a:lnTo>
                  <a:lnTo>
                    <a:pt x="2284796" y="817876"/>
                  </a:lnTo>
                  <a:lnTo>
                    <a:pt x="2369418" y="847616"/>
                  </a:lnTo>
                  <a:lnTo>
                    <a:pt x="2454041" y="917553"/>
                  </a:lnTo>
                  <a:lnTo>
                    <a:pt x="2538663" y="1013953"/>
                  </a:lnTo>
                  <a:lnTo>
                    <a:pt x="2623285" y="1112585"/>
                  </a:lnTo>
                  <a:lnTo>
                    <a:pt x="2707907" y="1185281"/>
                  </a:lnTo>
                  <a:lnTo>
                    <a:pt x="2792529" y="1216295"/>
                  </a:lnTo>
                  <a:lnTo>
                    <a:pt x="2877151" y="1196348"/>
                  </a:lnTo>
                  <a:lnTo>
                    <a:pt x="2961773" y="1139981"/>
                  </a:lnTo>
                  <a:lnTo>
                    <a:pt x="3046395" y="1069075"/>
                  </a:lnTo>
                  <a:lnTo>
                    <a:pt x="3131017" y="1006022"/>
                  </a:lnTo>
                  <a:lnTo>
                    <a:pt x="3215640" y="961202"/>
                  </a:lnTo>
                  <a:lnTo>
                    <a:pt x="3300262" y="935780"/>
                  </a:lnTo>
                  <a:lnTo>
                    <a:pt x="3384884" y="911132"/>
                  </a:lnTo>
                  <a:lnTo>
                    <a:pt x="3469506" y="881440"/>
                  </a:lnTo>
                  <a:lnTo>
                    <a:pt x="3554128" y="851097"/>
                  </a:lnTo>
                  <a:lnTo>
                    <a:pt x="3638750" y="822696"/>
                  </a:lnTo>
                  <a:lnTo>
                    <a:pt x="3723372" y="804931"/>
                  </a:lnTo>
                  <a:lnTo>
                    <a:pt x="3807994" y="798777"/>
                  </a:lnTo>
                  <a:lnTo>
                    <a:pt x="3892616" y="801848"/>
                  </a:lnTo>
                  <a:lnTo>
                    <a:pt x="3977238" y="809054"/>
                  </a:lnTo>
                  <a:lnTo>
                    <a:pt x="4061861" y="811359"/>
                  </a:lnTo>
                  <a:lnTo>
                    <a:pt x="4146483" y="807873"/>
                  </a:lnTo>
                  <a:lnTo>
                    <a:pt x="4231105" y="804435"/>
                  </a:lnTo>
                  <a:lnTo>
                    <a:pt x="4315727" y="807882"/>
                  </a:lnTo>
                  <a:lnTo>
                    <a:pt x="4400349" y="823129"/>
                  </a:lnTo>
                  <a:lnTo>
                    <a:pt x="4484971" y="851372"/>
                  </a:lnTo>
                  <a:lnTo>
                    <a:pt x="4569593" y="890925"/>
                  </a:lnTo>
                  <a:lnTo>
                    <a:pt x="4654215" y="935181"/>
                  </a:lnTo>
                  <a:lnTo>
                    <a:pt x="4738837" y="970495"/>
                  </a:lnTo>
                  <a:lnTo>
                    <a:pt x="4823460" y="973801"/>
                  </a:lnTo>
                  <a:lnTo>
                    <a:pt x="4908082" y="934238"/>
                  </a:lnTo>
                  <a:lnTo>
                    <a:pt x="4992704" y="857879"/>
                  </a:lnTo>
                  <a:lnTo>
                    <a:pt x="5077326" y="764920"/>
                  </a:lnTo>
                  <a:lnTo>
                    <a:pt x="5161948" y="684828"/>
                  </a:lnTo>
                  <a:lnTo>
                    <a:pt x="5246570" y="646846"/>
                  </a:lnTo>
                  <a:lnTo>
                    <a:pt x="5331192" y="663758"/>
                  </a:lnTo>
                  <a:lnTo>
                    <a:pt x="5415814" y="733560"/>
                  </a:lnTo>
                  <a:lnTo>
                    <a:pt x="5500436" y="834241"/>
                  </a:lnTo>
                  <a:lnTo>
                    <a:pt x="5585058" y="936695"/>
                  </a:lnTo>
                  <a:lnTo>
                    <a:pt x="5669681" y="1017353"/>
                  </a:lnTo>
                  <a:lnTo>
                    <a:pt x="5754303" y="1079561"/>
                  </a:lnTo>
                  <a:lnTo>
                    <a:pt x="5838925" y="1138379"/>
                  </a:lnTo>
                  <a:lnTo>
                    <a:pt x="5923547" y="1211058"/>
                  </a:lnTo>
                  <a:lnTo>
                    <a:pt x="6008169" y="1286011"/>
                  </a:lnTo>
                  <a:lnTo>
                    <a:pt x="6092791" y="1350481"/>
                  </a:lnTo>
                  <a:lnTo>
                    <a:pt x="6177413" y="1378039"/>
                  </a:lnTo>
                  <a:lnTo>
                    <a:pt x="6262035" y="1338127"/>
                  </a:lnTo>
                  <a:lnTo>
                    <a:pt x="6346657" y="1224878"/>
                  </a:lnTo>
                  <a:lnTo>
                    <a:pt x="6431280" y="1047756"/>
                  </a:lnTo>
                  <a:lnTo>
                    <a:pt x="6515902" y="839382"/>
                  </a:lnTo>
                  <a:lnTo>
                    <a:pt x="6600524" y="645401"/>
                  </a:lnTo>
                  <a:lnTo>
                    <a:pt x="6685146" y="507850"/>
                  </a:lnTo>
                  <a:lnTo>
                    <a:pt x="6769768" y="435399"/>
                  </a:lnTo>
                  <a:lnTo>
                    <a:pt x="6854390" y="416008"/>
                  </a:lnTo>
                  <a:lnTo>
                    <a:pt x="6939012" y="432166"/>
                  </a:lnTo>
                  <a:lnTo>
                    <a:pt x="7023634" y="464212"/>
                  </a:lnTo>
                  <a:lnTo>
                    <a:pt x="7108256" y="520924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1288782" y="2278204"/>
              <a:ext cx="7108256" cy="2924524"/>
            </a:xfrm>
            <a:custGeom>
              <a:avLst/>
              <a:gdLst/>
              <a:ahLst/>
              <a:cxnLst/>
              <a:rect l="0" t="0" r="0" b="0"/>
              <a:pathLst>
                <a:path w="7108256" h="2924524">
                  <a:moveTo>
                    <a:pt x="0" y="1529594"/>
                  </a:moveTo>
                  <a:lnTo>
                    <a:pt x="84622" y="594555"/>
                  </a:lnTo>
                  <a:lnTo>
                    <a:pt x="169244" y="664198"/>
                  </a:lnTo>
                  <a:lnTo>
                    <a:pt x="253866" y="472957"/>
                  </a:lnTo>
                  <a:lnTo>
                    <a:pt x="338488" y="383274"/>
                  </a:lnTo>
                  <a:lnTo>
                    <a:pt x="423110" y="212249"/>
                  </a:lnTo>
                  <a:lnTo>
                    <a:pt x="507732" y="0"/>
                  </a:lnTo>
                  <a:lnTo>
                    <a:pt x="592354" y="127357"/>
                  </a:lnTo>
                  <a:lnTo>
                    <a:pt x="676976" y="310018"/>
                  </a:lnTo>
                  <a:lnTo>
                    <a:pt x="761598" y="185902"/>
                  </a:lnTo>
                  <a:lnTo>
                    <a:pt x="846221" y="603016"/>
                  </a:lnTo>
                  <a:lnTo>
                    <a:pt x="930843" y="891673"/>
                  </a:lnTo>
                  <a:lnTo>
                    <a:pt x="1015465" y="1221676"/>
                  </a:lnTo>
                  <a:lnTo>
                    <a:pt x="1100087" y="2270119"/>
                  </a:lnTo>
                  <a:lnTo>
                    <a:pt x="1184709" y="1987620"/>
                  </a:lnTo>
                  <a:lnTo>
                    <a:pt x="1269331" y="2488826"/>
                  </a:lnTo>
                  <a:lnTo>
                    <a:pt x="1353953" y="2654776"/>
                  </a:lnTo>
                  <a:lnTo>
                    <a:pt x="1438575" y="2197724"/>
                  </a:lnTo>
                  <a:lnTo>
                    <a:pt x="1523197" y="2479247"/>
                  </a:lnTo>
                  <a:lnTo>
                    <a:pt x="1607820" y="2471083"/>
                  </a:lnTo>
                  <a:lnTo>
                    <a:pt x="1692442" y="1651213"/>
                  </a:lnTo>
                  <a:lnTo>
                    <a:pt x="1777064" y="2151984"/>
                  </a:lnTo>
                  <a:lnTo>
                    <a:pt x="1861686" y="2107700"/>
                  </a:lnTo>
                  <a:lnTo>
                    <a:pt x="1946308" y="2107464"/>
                  </a:lnTo>
                  <a:lnTo>
                    <a:pt x="2030930" y="2091153"/>
                  </a:lnTo>
                  <a:lnTo>
                    <a:pt x="2115552" y="1744039"/>
                  </a:lnTo>
                  <a:lnTo>
                    <a:pt x="2200174" y="1991748"/>
                  </a:lnTo>
                  <a:lnTo>
                    <a:pt x="2284796" y="1556324"/>
                  </a:lnTo>
                  <a:lnTo>
                    <a:pt x="2369418" y="1687582"/>
                  </a:lnTo>
                  <a:lnTo>
                    <a:pt x="2454041" y="1945791"/>
                  </a:lnTo>
                  <a:lnTo>
                    <a:pt x="2538663" y="1941521"/>
                  </a:lnTo>
                  <a:lnTo>
                    <a:pt x="2623285" y="1375341"/>
                  </a:lnTo>
                  <a:lnTo>
                    <a:pt x="2707907" y="1795772"/>
                  </a:lnTo>
                  <a:lnTo>
                    <a:pt x="2792529" y="2165353"/>
                  </a:lnTo>
                  <a:lnTo>
                    <a:pt x="2877151" y="1933947"/>
                  </a:lnTo>
                  <a:lnTo>
                    <a:pt x="2961773" y="1907054"/>
                  </a:lnTo>
                  <a:lnTo>
                    <a:pt x="3046395" y="1958057"/>
                  </a:lnTo>
                  <a:lnTo>
                    <a:pt x="3131017" y="1930983"/>
                  </a:lnTo>
                  <a:lnTo>
                    <a:pt x="3215640" y="1399055"/>
                  </a:lnTo>
                  <a:lnTo>
                    <a:pt x="3300262" y="1466420"/>
                  </a:lnTo>
                  <a:lnTo>
                    <a:pt x="3384884" y="1367025"/>
                  </a:lnTo>
                  <a:lnTo>
                    <a:pt x="3469506" y="1541094"/>
                  </a:lnTo>
                  <a:lnTo>
                    <a:pt x="3554128" y="1426657"/>
                  </a:lnTo>
                  <a:lnTo>
                    <a:pt x="3638750" y="1306305"/>
                  </a:lnTo>
                  <a:lnTo>
                    <a:pt x="3723372" y="1493748"/>
                  </a:lnTo>
                  <a:lnTo>
                    <a:pt x="3807994" y="1668957"/>
                  </a:lnTo>
                  <a:lnTo>
                    <a:pt x="3892616" y="1827201"/>
                  </a:lnTo>
                  <a:lnTo>
                    <a:pt x="3977238" y="1595506"/>
                  </a:lnTo>
                  <a:lnTo>
                    <a:pt x="4061861" y="1194437"/>
                  </a:lnTo>
                  <a:lnTo>
                    <a:pt x="4146483" y="1194262"/>
                  </a:lnTo>
                  <a:lnTo>
                    <a:pt x="4231105" y="1363135"/>
                  </a:lnTo>
                  <a:lnTo>
                    <a:pt x="4315727" y="1533521"/>
                  </a:lnTo>
                  <a:lnTo>
                    <a:pt x="4400349" y="1455929"/>
                  </a:lnTo>
                  <a:lnTo>
                    <a:pt x="4484971" y="1145358"/>
                  </a:lnTo>
                  <a:lnTo>
                    <a:pt x="4569593" y="1467442"/>
                  </a:lnTo>
                  <a:lnTo>
                    <a:pt x="4654215" y="2924524"/>
                  </a:lnTo>
                  <a:lnTo>
                    <a:pt x="4738837" y="1806957"/>
                  </a:lnTo>
                  <a:lnTo>
                    <a:pt x="4823460" y="1612822"/>
                  </a:lnTo>
                  <a:lnTo>
                    <a:pt x="4908082" y="1478149"/>
                  </a:lnTo>
                  <a:lnTo>
                    <a:pt x="4992704" y="1378739"/>
                  </a:lnTo>
                  <a:lnTo>
                    <a:pt x="5077326" y="1478799"/>
                  </a:lnTo>
                  <a:lnTo>
                    <a:pt x="5161948" y="1663218"/>
                  </a:lnTo>
                  <a:lnTo>
                    <a:pt x="5246570" y="1652232"/>
                  </a:lnTo>
                  <a:lnTo>
                    <a:pt x="5331192" y="1582831"/>
                  </a:lnTo>
                  <a:lnTo>
                    <a:pt x="5415814" y="1511216"/>
                  </a:lnTo>
                  <a:lnTo>
                    <a:pt x="5500436" y="1469446"/>
                  </a:lnTo>
                  <a:lnTo>
                    <a:pt x="5585058" y="1889422"/>
                  </a:lnTo>
                  <a:lnTo>
                    <a:pt x="5669681" y="1735698"/>
                  </a:lnTo>
                  <a:lnTo>
                    <a:pt x="5754303" y="1684364"/>
                  </a:lnTo>
                  <a:lnTo>
                    <a:pt x="5838925" y="1590727"/>
                  </a:lnTo>
                  <a:lnTo>
                    <a:pt x="5923547" y="1415837"/>
                  </a:lnTo>
                  <a:lnTo>
                    <a:pt x="6008169" y="1300330"/>
                  </a:lnTo>
                  <a:lnTo>
                    <a:pt x="6092791" y="2171004"/>
                  </a:lnTo>
                  <a:lnTo>
                    <a:pt x="6177413" y="1949397"/>
                  </a:lnTo>
                  <a:lnTo>
                    <a:pt x="6262035" y="1899261"/>
                  </a:lnTo>
                  <a:lnTo>
                    <a:pt x="6346657" y="1846869"/>
                  </a:lnTo>
                  <a:lnTo>
                    <a:pt x="6431280" y="1845748"/>
                  </a:lnTo>
                  <a:lnTo>
                    <a:pt x="6515902" y="1557473"/>
                  </a:lnTo>
                  <a:lnTo>
                    <a:pt x="6600524" y="1140312"/>
                  </a:lnTo>
                  <a:lnTo>
                    <a:pt x="6685146" y="1011753"/>
                  </a:lnTo>
                  <a:lnTo>
                    <a:pt x="6769768" y="889149"/>
                  </a:lnTo>
                  <a:lnTo>
                    <a:pt x="6854390" y="837734"/>
                  </a:lnTo>
                  <a:lnTo>
                    <a:pt x="6939012" y="1373241"/>
                  </a:lnTo>
                  <a:lnTo>
                    <a:pt x="7023634" y="1459848"/>
                  </a:lnTo>
                  <a:lnTo>
                    <a:pt x="7108256" y="1237819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1288782" y="2401480"/>
              <a:ext cx="7108256" cy="2365708"/>
            </a:xfrm>
            <a:custGeom>
              <a:avLst/>
              <a:gdLst/>
              <a:ahLst/>
              <a:cxnLst/>
              <a:rect l="0" t="0" r="0" b="0"/>
              <a:pathLst>
                <a:path w="7108256" h="2365708">
                  <a:moveTo>
                    <a:pt x="0" y="639863"/>
                  </a:moveTo>
                  <a:lnTo>
                    <a:pt x="84622" y="553991"/>
                  </a:lnTo>
                  <a:lnTo>
                    <a:pt x="169244" y="451222"/>
                  </a:lnTo>
                  <a:lnTo>
                    <a:pt x="253866" y="335799"/>
                  </a:lnTo>
                  <a:lnTo>
                    <a:pt x="338488" y="212967"/>
                  </a:lnTo>
                  <a:lnTo>
                    <a:pt x="423110" y="95180"/>
                  </a:lnTo>
                  <a:lnTo>
                    <a:pt x="507732" y="14048"/>
                  </a:lnTo>
                  <a:lnTo>
                    <a:pt x="592354" y="0"/>
                  </a:lnTo>
                  <a:lnTo>
                    <a:pt x="676976" y="67496"/>
                  </a:lnTo>
                  <a:lnTo>
                    <a:pt x="761598" y="223846"/>
                  </a:lnTo>
                  <a:lnTo>
                    <a:pt x="846221" y="463993"/>
                  </a:lnTo>
                  <a:lnTo>
                    <a:pt x="930843" y="790125"/>
                  </a:lnTo>
                  <a:lnTo>
                    <a:pt x="1015465" y="1170344"/>
                  </a:lnTo>
                  <a:lnTo>
                    <a:pt x="1100087" y="1556968"/>
                  </a:lnTo>
                  <a:lnTo>
                    <a:pt x="1184709" y="1901360"/>
                  </a:lnTo>
                  <a:lnTo>
                    <a:pt x="1269331" y="2160257"/>
                  </a:lnTo>
                  <a:lnTo>
                    <a:pt x="1353953" y="2312868"/>
                  </a:lnTo>
                  <a:lnTo>
                    <a:pt x="1438575" y="2365708"/>
                  </a:lnTo>
                  <a:lnTo>
                    <a:pt x="1523197" y="2336616"/>
                  </a:lnTo>
                  <a:lnTo>
                    <a:pt x="1607820" y="2267184"/>
                  </a:lnTo>
                  <a:lnTo>
                    <a:pt x="1692442" y="2183106"/>
                  </a:lnTo>
                  <a:lnTo>
                    <a:pt x="1777064" y="2104699"/>
                  </a:lnTo>
                  <a:lnTo>
                    <a:pt x="1861686" y="2030408"/>
                  </a:lnTo>
                  <a:lnTo>
                    <a:pt x="1946308" y="1941620"/>
                  </a:lnTo>
                  <a:lnTo>
                    <a:pt x="2030930" y="1842571"/>
                  </a:lnTo>
                  <a:lnTo>
                    <a:pt x="2115552" y="1755541"/>
                  </a:lnTo>
                  <a:lnTo>
                    <a:pt x="2200174" y="1691474"/>
                  </a:lnTo>
                  <a:lnTo>
                    <a:pt x="2284796" y="1654469"/>
                  </a:lnTo>
                  <a:lnTo>
                    <a:pt x="2369418" y="1655475"/>
                  </a:lnTo>
                  <a:lnTo>
                    <a:pt x="2454041" y="1693742"/>
                  </a:lnTo>
                  <a:lnTo>
                    <a:pt x="2538663" y="1750644"/>
                  </a:lnTo>
                  <a:lnTo>
                    <a:pt x="2623285" y="1803081"/>
                  </a:lnTo>
                  <a:lnTo>
                    <a:pt x="2707907" y="1846391"/>
                  </a:lnTo>
                  <a:lnTo>
                    <a:pt x="2792529" y="1872376"/>
                  </a:lnTo>
                  <a:lnTo>
                    <a:pt x="2877151" y="1865731"/>
                  </a:lnTo>
                  <a:lnTo>
                    <a:pt x="2961773" y="1821923"/>
                  </a:lnTo>
                  <a:lnTo>
                    <a:pt x="3046395" y="1736479"/>
                  </a:lnTo>
                  <a:lnTo>
                    <a:pt x="3131017" y="1620686"/>
                  </a:lnTo>
                  <a:lnTo>
                    <a:pt x="3215640" y="1496178"/>
                  </a:lnTo>
                  <a:lnTo>
                    <a:pt x="3300262" y="1385223"/>
                  </a:lnTo>
                  <a:lnTo>
                    <a:pt x="3384884" y="1307272"/>
                  </a:lnTo>
                  <a:lnTo>
                    <a:pt x="3469506" y="1272813"/>
                  </a:lnTo>
                  <a:lnTo>
                    <a:pt x="3554128" y="1297139"/>
                  </a:lnTo>
                  <a:lnTo>
                    <a:pt x="3638750" y="1359722"/>
                  </a:lnTo>
                  <a:lnTo>
                    <a:pt x="3723372" y="1416787"/>
                  </a:lnTo>
                  <a:lnTo>
                    <a:pt x="3807994" y="1434609"/>
                  </a:lnTo>
                  <a:lnTo>
                    <a:pt x="3892616" y="1412580"/>
                  </a:lnTo>
                  <a:lnTo>
                    <a:pt x="3977238" y="1355558"/>
                  </a:lnTo>
                  <a:lnTo>
                    <a:pt x="4061861" y="1290673"/>
                  </a:lnTo>
                  <a:lnTo>
                    <a:pt x="4146483" y="1240713"/>
                  </a:lnTo>
                  <a:lnTo>
                    <a:pt x="4231105" y="1230443"/>
                  </a:lnTo>
                  <a:lnTo>
                    <a:pt x="4315727" y="1273290"/>
                  </a:lnTo>
                  <a:lnTo>
                    <a:pt x="4400349" y="1354363"/>
                  </a:lnTo>
                  <a:lnTo>
                    <a:pt x="4484971" y="1442155"/>
                  </a:lnTo>
                  <a:lnTo>
                    <a:pt x="4569593" y="1503352"/>
                  </a:lnTo>
                  <a:lnTo>
                    <a:pt x="4654215" y="1521583"/>
                  </a:lnTo>
                  <a:lnTo>
                    <a:pt x="4738837" y="1505545"/>
                  </a:lnTo>
                  <a:lnTo>
                    <a:pt x="4823460" y="1469885"/>
                  </a:lnTo>
                  <a:lnTo>
                    <a:pt x="4908082" y="1432003"/>
                  </a:lnTo>
                  <a:lnTo>
                    <a:pt x="4992704" y="1408345"/>
                  </a:lnTo>
                  <a:lnTo>
                    <a:pt x="5077326" y="1400620"/>
                  </a:lnTo>
                  <a:lnTo>
                    <a:pt x="5161948" y="1409514"/>
                  </a:lnTo>
                  <a:lnTo>
                    <a:pt x="5246570" y="1435374"/>
                  </a:lnTo>
                  <a:lnTo>
                    <a:pt x="5331192" y="1466839"/>
                  </a:lnTo>
                  <a:lnTo>
                    <a:pt x="5415814" y="1499465"/>
                  </a:lnTo>
                  <a:lnTo>
                    <a:pt x="5500436" y="1526929"/>
                  </a:lnTo>
                  <a:lnTo>
                    <a:pt x="5585058" y="1536423"/>
                  </a:lnTo>
                  <a:lnTo>
                    <a:pt x="5669681" y="1529786"/>
                  </a:lnTo>
                  <a:lnTo>
                    <a:pt x="5754303" y="1517211"/>
                  </a:lnTo>
                  <a:lnTo>
                    <a:pt x="5838925" y="1514300"/>
                  </a:lnTo>
                  <a:lnTo>
                    <a:pt x="5923547" y="1537690"/>
                  </a:lnTo>
                  <a:lnTo>
                    <a:pt x="6008169" y="1599198"/>
                  </a:lnTo>
                  <a:lnTo>
                    <a:pt x="6092791" y="1693029"/>
                  </a:lnTo>
                  <a:lnTo>
                    <a:pt x="6177413" y="1779470"/>
                  </a:lnTo>
                  <a:lnTo>
                    <a:pt x="6262035" y="1802725"/>
                  </a:lnTo>
                  <a:lnTo>
                    <a:pt x="6346657" y="1735306"/>
                  </a:lnTo>
                  <a:lnTo>
                    <a:pt x="6431280" y="1568473"/>
                  </a:lnTo>
                  <a:lnTo>
                    <a:pt x="6515902" y="1340060"/>
                  </a:lnTo>
                  <a:lnTo>
                    <a:pt x="6600524" y="1121930"/>
                  </a:lnTo>
                  <a:lnTo>
                    <a:pt x="6685146" y="974912"/>
                  </a:lnTo>
                  <a:lnTo>
                    <a:pt x="6769768" y="921710"/>
                  </a:lnTo>
                  <a:lnTo>
                    <a:pt x="6854390" y="951153"/>
                  </a:lnTo>
                  <a:lnTo>
                    <a:pt x="6939012" y="1023248"/>
                  </a:lnTo>
                  <a:lnTo>
                    <a:pt x="7023634" y="1105902"/>
                  </a:lnTo>
                  <a:lnTo>
                    <a:pt x="7108256" y="1195966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781050" y="2418199"/>
              <a:ext cx="0" cy="2882553"/>
            </a:xfrm>
            <a:custGeom>
              <a:avLst/>
              <a:gdLst/>
              <a:ahLst/>
              <a:cxnLst/>
              <a:rect l="0" t="0" r="0" b="0"/>
              <a:pathLst>
                <a:path h="2882553">
                  <a:moveTo>
                    <a:pt x="0" y="2882553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530075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482032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433990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3859475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pl14"/>
            <p:cNvSpPr/>
            <p:nvPr/>
          </p:nvSpPr>
          <p:spPr>
            <a:xfrm>
              <a:off x="697230" y="337905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pl15"/>
            <p:cNvSpPr/>
            <p:nvPr/>
          </p:nvSpPr>
          <p:spPr>
            <a:xfrm>
              <a:off x="697230" y="2898624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pl16"/>
            <p:cNvSpPr/>
            <p:nvPr/>
          </p:nvSpPr>
          <p:spPr>
            <a:xfrm>
              <a:off x="697230" y="241819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tx17"/>
            <p:cNvSpPr/>
            <p:nvPr/>
          </p:nvSpPr>
          <p:spPr>
            <a:xfrm>
              <a:off x="462009" y="5262355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462009" y="4781929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-10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555155" y="4301503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20" name="tx20"/>
            <p:cNvSpPr/>
            <p:nvPr/>
          </p:nvSpPr>
          <p:spPr>
            <a:xfrm>
              <a:off x="496900" y="3821078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21" name="tx21"/>
            <p:cNvSpPr/>
            <p:nvPr/>
          </p:nvSpPr>
          <p:spPr>
            <a:xfrm>
              <a:off x="496900" y="3340652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22" name="tx22"/>
            <p:cNvSpPr/>
            <p:nvPr/>
          </p:nvSpPr>
          <p:spPr>
            <a:xfrm>
              <a:off x="496900" y="2860226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30</a:t>
              </a:r>
            </a:p>
          </p:txBody>
        </p:sp>
        <p:sp>
          <p:nvSpPr>
            <p:cNvPr id="23" name="tx23"/>
            <p:cNvSpPr/>
            <p:nvPr/>
          </p:nvSpPr>
          <p:spPr>
            <a:xfrm>
              <a:off x="496900" y="2379801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24" name="pl24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8656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9502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03491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119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2041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12887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137340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14580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154264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16272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171189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17965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18811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19657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20503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21350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221962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23042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23888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24734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255811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26427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27273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28119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289660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29812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306584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31504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32350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33197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34043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34889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35735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36582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374282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38274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39120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39966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40813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41659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42505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433517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441980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45044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458904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46736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47582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48429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49275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501215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50967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518139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526602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53506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54352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55198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56045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56891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pl84"/>
            <p:cNvSpPr/>
            <p:nvPr/>
          </p:nvSpPr>
          <p:spPr>
            <a:xfrm>
              <a:off x="57737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pl85"/>
            <p:cNvSpPr/>
            <p:nvPr/>
          </p:nvSpPr>
          <p:spPr>
            <a:xfrm>
              <a:off x="58583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pl86"/>
            <p:cNvSpPr/>
            <p:nvPr/>
          </p:nvSpPr>
          <p:spPr>
            <a:xfrm>
              <a:off x="59429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" name="pl87"/>
            <p:cNvSpPr/>
            <p:nvPr/>
          </p:nvSpPr>
          <p:spPr>
            <a:xfrm>
              <a:off x="60276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" name="pl88"/>
            <p:cNvSpPr/>
            <p:nvPr/>
          </p:nvSpPr>
          <p:spPr>
            <a:xfrm>
              <a:off x="61122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pl89"/>
            <p:cNvSpPr/>
            <p:nvPr/>
          </p:nvSpPr>
          <p:spPr>
            <a:xfrm>
              <a:off x="61968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62814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63661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64507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65353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66199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670459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67892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68738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69584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704308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71277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72123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72969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pl103"/>
            <p:cNvSpPr/>
            <p:nvPr/>
          </p:nvSpPr>
          <p:spPr>
            <a:xfrm>
              <a:off x="738157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104"/>
            <p:cNvSpPr/>
            <p:nvPr/>
          </p:nvSpPr>
          <p:spPr>
            <a:xfrm>
              <a:off x="74661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75508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pl106"/>
            <p:cNvSpPr/>
            <p:nvPr/>
          </p:nvSpPr>
          <p:spPr>
            <a:xfrm>
              <a:off x="76354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107"/>
            <p:cNvSpPr/>
            <p:nvPr/>
          </p:nvSpPr>
          <p:spPr>
            <a:xfrm>
              <a:off x="77200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" name="pl108"/>
            <p:cNvSpPr/>
            <p:nvPr/>
          </p:nvSpPr>
          <p:spPr>
            <a:xfrm>
              <a:off x="78046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pl109"/>
            <p:cNvSpPr/>
            <p:nvPr/>
          </p:nvSpPr>
          <p:spPr>
            <a:xfrm>
              <a:off x="78893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110"/>
            <p:cNvSpPr/>
            <p:nvPr/>
          </p:nvSpPr>
          <p:spPr>
            <a:xfrm>
              <a:off x="7973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" name="pl111"/>
            <p:cNvSpPr/>
            <p:nvPr/>
          </p:nvSpPr>
          <p:spPr>
            <a:xfrm>
              <a:off x="805855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" name="pl112"/>
            <p:cNvSpPr/>
            <p:nvPr/>
          </p:nvSpPr>
          <p:spPr>
            <a:xfrm>
              <a:off x="81431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" name="pl113"/>
            <p:cNvSpPr/>
            <p:nvPr/>
          </p:nvSpPr>
          <p:spPr>
            <a:xfrm>
              <a:off x="822779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" name="pl114"/>
            <p:cNvSpPr/>
            <p:nvPr/>
          </p:nvSpPr>
          <p:spPr>
            <a:xfrm>
              <a:off x="83124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" name="pl115"/>
            <p:cNvSpPr/>
            <p:nvPr/>
          </p:nvSpPr>
          <p:spPr>
            <a:xfrm>
              <a:off x="83970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" name="pl116"/>
            <p:cNvSpPr/>
            <p:nvPr/>
          </p:nvSpPr>
          <p:spPr>
            <a:xfrm>
              <a:off x="84816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" name="pl117"/>
            <p:cNvSpPr/>
            <p:nvPr/>
          </p:nvSpPr>
          <p:spPr>
            <a:xfrm>
              <a:off x="856628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" name="pl118"/>
            <p:cNvSpPr/>
            <p:nvPr/>
          </p:nvSpPr>
          <p:spPr>
            <a:xfrm>
              <a:off x="86509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" name="pl119"/>
            <p:cNvSpPr/>
            <p:nvPr/>
          </p:nvSpPr>
          <p:spPr>
            <a:xfrm>
              <a:off x="873552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" name="pl120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" name="pl121"/>
            <p:cNvSpPr/>
            <p:nvPr/>
          </p:nvSpPr>
          <p:spPr>
            <a:xfrm>
              <a:off x="781050" y="5319710"/>
              <a:ext cx="7108256" cy="0"/>
            </a:xfrm>
            <a:custGeom>
              <a:avLst/>
              <a:gdLst/>
              <a:ahLst/>
              <a:cxnLst/>
              <a:rect l="0" t="0" r="0" b="0"/>
              <a:pathLst>
                <a:path w="7108256">
                  <a:moveTo>
                    <a:pt x="0" y="0"/>
                  </a:moveTo>
                  <a:lnTo>
                    <a:pt x="7108256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" name="pl122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" name="pl123"/>
            <p:cNvSpPr/>
            <p:nvPr/>
          </p:nvSpPr>
          <p:spPr>
            <a:xfrm>
              <a:off x="17965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" name="pl124"/>
            <p:cNvSpPr/>
            <p:nvPr/>
          </p:nvSpPr>
          <p:spPr>
            <a:xfrm>
              <a:off x="28119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" name="pl125"/>
            <p:cNvSpPr/>
            <p:nvPr/>
          </p:nvSpPr>
          <p:spPr>
            <a:xfrm>
              <a:off x="38274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" name="pl126"/>
            <p:cNvSpPr/>
            <p:nvPr/>
          </p:nvSpPr>
          <p:spPr>
            <a:xfrm>
              <a:off x="48429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" name="pl127"/>
            <p:cNvSpPr/>
            <p:nvPr/>
          </p:nvSpPr>
          <p:spPr>
            <a:xfrm>
              <a:off x="58583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" name="pl128"/>
            <p:cNvSpPr/>
            <p:nvPr/>
          </p:nvSpPr>
          <p:spPr>
            <a:xfrm>
              <a:off x="68738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" name="pl129"/>
            <p:cNvSpPr/>
            <p:nvPr/>
          </p:nvSpPr>
          <p:spPr>
            <a:xfrm>
              <a:off x="78893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" name="tx130"/>
            <p:cNvSpPr/>
            <p:nvPr/>
          </p:nvSpPr>
          <p:spPr>
            <a:xfrm>
              <a:off x="117227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131" name="tx131"/>
            <p:cNvSpPr/>
            <p:nvPr/>
          </p:nvSpPr>
          <p:spPr>
            <a:xfrm>
              <a:off x="21877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132" name="tx132"/>
            <p:cNvSpPr/>
            <p:nvPr/>
          </p:nvSpPr>
          <p:spPr>
            <a:xfrm>
              <a:off x="320320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133" name="tx133"/>
            <p:cNvSpPr/>
            <p:nvPr/>
          </p:nvSpPr>
          <p:spPr>
            <a:xfrm>
              <a:off x="421866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134" name="tx134"/>
            <p:cNvSpPr/>
            <p:nvPr/>
          </p:nvSpPr>
          <p:spPr>
            <a:xfrm>
              <a:off x="523413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135" name="tx135"/>
            <p:cNvSpPr/>
            <p:nvPr/>
          </p:nvSpPr>
          <p:spPr>
            <a:xfrm>
              <a:off x="624959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136" name="tx136"/>
            <p:cNvSpPr/>
            <p:nvPr/>
          </p:nvSpPr>
          <p:spPr>
            <a:xfrm>
              <a:off x="726506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137" name="tx137"/>
            <p:cNvSpPr/>
            <p:nvPr/>
          </p:nvSpPr>
          <p:spPr>
            <a:xfrm>
              <a:off x="82805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138" name="pl138"/>
            <p:cNvSpPr/>
            <p:nvPr/>
          </p:nvSpPr>
          <p:spPr>
            <a:xfrm>
              <a:off x="781050" y="530075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9" name="pl139"/>
            <p:cNvSpPr/>
            <p:nvPr/>
          </p:nvSpPr>
          <p:spPr>
            <a:xfrm>
              <a:off x="781050" y="4820327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0" name="pl140"/>
            <p:cNvSpPr/>
            <p:nvPr/>
          </p:nvSpPr>
          <p:spPr>
            <a:xfrm>
              <a:off x="781050" y="433990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1" name="pl141"/>
            <p:cNvSpPr/>
            <p:nvPr/>
          </p:nvSpPr>
          <p:spPr>
            <a:xfrm>
              <a:off x="781050" y="3859475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2" name="pl142"/>
            <p:cNvSpPr/>
            <p:nvPr/>
          </p:nvSpPr>
          <p:spPr>
            <a:xfrm>
              <a:off x="781050" y="337905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" name="pl143"/>
            <p:cNvSpPr/>
            <p:nvPr/>
          </p:nvSpPr>
          <p:spPr>
            <a:xfrm>
              <a:off x="781050" y="2898624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4" name="pl144"/>
            <p:cNvSpPr/>
            <p:nvPr/>
          </p:nvSpPr>
          <p:spPr>
            <a:xfrm>
              <a:off x="781050" y="241819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5" name="tx145"/>
            <p:cNvSpPr/>
            <p:nvPr/>
          </p:nvSpPr>
          <p:spPr>
            <a:xfrm>
              <a:off x="781050" y="1993750"/>
              <a:ext cx="1374358" cy="1339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Saldo, saisonbereinigt</a:t>
              </a:r>
            </a:p>
          </p:txBody>
        </p:sp>
        <p:sp>
          <p:nvSpPr>
            <p:cNvPr id="146" name="pl146"/>
            <p:cNvSpPr/>
            <p:nvPr/>
          </p:nvSpPr>
          <p:spPr>
            <a:xfrm>
              <a:off x="2072133" y="5815352"/>
              <a:ext cx="251459" cy="0"/>
            </a:xfrm>
            <a:custGeom>
              <a:avLst/>
              <a:gdLst/>
              <a:ahLst/>
              <a:cxnLst/>
              <a:rect l="0" t="0" r="0" b="0"/>
              <a:pathLst>
                <a:path w="251459">
                  <a:moveTo>
                    <a:pt x="0" y="0"/>
                  </a:moveTo>
                  <a:lnTo>
                    <a:pt x="251459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7" name="pl147"/>
            <p:cNvSpPr/>
            <p:nvPr/>
          </p:nvSpPr>
          <p:spPr>
            <a:xfrm>
              <a:off x="3483515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8" name="pl148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9" name="pl149"/>
            <p:cNvSpPr/>
            <p:nvPr/>
          </p:nvSpPr>
          <p:spPr>
            <a:xfrm>
              <a:off x="6306279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0" name="tx150"/>
            <p:cNvSpPr/>
            <p:nvPr/>
          </p:nvSpPr>
          <p:spPr>
            <a:xfrm>
              <a:off x="2449323" y="5761277"/>
              <a:ext cx="908462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Finanzdienste </a:t>
              </a:r>
            </a:p>
          </p:txBody>
        </p:sp>
        <p:sp>
          <p:nvSpPr>
            <p:cNvPr id="151" name="tx151"/>
            <p:cNvSpPr/>
            <p:nvPr/>
          </p:nvSpPr>
          <p:spPr>
            <a:xfrm>
              <a:off x="3860705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152" name="tx152"/>
            <p:cNvSpPr/>
            <p:nvPr/>
          </p:nvSpPr>
          <p:spPr>
            <a:xfrm>
              <a:off x="5272087" y="5761277"/>
              <a:ext cx="512555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Banken </a:t>
              </a:r>
            </a:p>
          </p:txBody>
        </p:sp>
        <p:sp>
          <p:nvSpPr>
            <p:cNvPr id="153" name="tx153"/>
            <p:cNvSpPr/>
            <p:nvPr/>
          </p:nvSpPr>
          <p:spPr>
            <a:xfrm>
              <a:off x="6683469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Ertragslage: Erwartungen</a:t>
            </a:r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85" name="pl4"/>
            <p:cNvSpPr/>
            <p:nvPr/>
          </p:nvSpPr>
          <p:spPr>
            <a:xfrm>
              <a:off x="1299701" y="2719446"/>
              <a:ext cx="7261122" cy="2219156"/>
            </a:xfrm>
            <a:custGeom>
              <a:avLst/>
              <a:gdLst/>
              <a:ahLst/>
              <a:cxnLst/>
              <a:rect l="0" t="0" r="0" b="0"/>
              <a:pathLst>
                <a:path w="7261122" h="2219156">
                  <a:moveTo>
                    <a:pt x="0" y="1782678"/>
                  </a:moveTo>
                  <a:lnTo>
                    <a:pt x="259325" y="189150"/>
                  </a:lnTo>
                  <a:lnTo>
                    <a:pt x="518651" y="397013"/>
                  </a:lnTo>
                  <a:lnTo>
                    <a:pt x="777977" y="0"/>
                  </a:lnTo>
                  <a:lnTo>
                    <a:pt x="1037303" y="728652"/>
                  </a:lnTo>
                  <a:lnTo>
                    <a:pt x="1296629" y="1880604"/>
                  </a:lnTo>
                  <a:lnTo>
                    <a:pt x="1555954" y="2219156"/>
                  </a:lnTo>
                  <a:lnTo>
                    <a:pt x="1815280" y="1686611"/>
                  </a:lnTo>
                  <a:lnTo>
                    <a:pt x="2074606" y="1260576"/>
                  </a:lnTo>
                  <a:lnTo>
                    <a:pt x="2333932" y="938012"/>
                  </a:lnTo>
                  <a:lnTo>
                    <a:pt x="2593258" y="1453686"/>
                  </a:lnTo>
                  <a:lnTo>
                    <a:pt x="2852583" y="1391555"/>
                  </a:lnTo>
                  <a:lnTo>
                    <a:pt x="3111909" y="948966"/>
                  </a:lnTo>
                  <a:lnTo>
                    <a:pt x="3371235" y="1146350"/>
                  </a:lnTo>
                  <a:lnTo>
                    <a:pt x="3630561" y="6081"/>
                  </a:lnTo>
                  <a:lnTo>
                    <a:pt x="3889887" y="889503"/>
                  </a:lnTo>
                  <a:lnTo>
                    <a:pt x="4149212" y="1131732"/>
                  </a:lnTo>
                  <a:lnTo>
                    <a:pt x="4408538" y="900277"/>
                  </a:lnTo>
                  <a:lnTo>
                    <a:pt x="4667864" y="1086018"/>
                  </a:lnTo>
                  <a:lnTo>
                    <a:pt x="4927190" y="1602275"/>
                  </a:lnTo>
                  <a:lnTo>
                    <a:pt x="5186516" y="847265"/>
                  </a:lnTo>
                  <a:lnTo>
                    <a:pt x="5445841" y="556482"/>
                  </a:lnTo>
                  <a:lnTo>
                    <a:pt x="5705167" y="1191354"/>
                  </a:lnTo>
                  <a:lnTo>
                    <a:pt x="5964493" y="314054"/>
                  </a:lnTo>
                  <a:lnTo>
                    <a:pt x="6223819" y="1718978"/>
                  </a:lnTo>
                  <a:lnTo>
                    <a:pt x="6483145" y="1902222"/>
                  </a:lnTo>
                  <a:lnTo>
                    <a:pt x="6742470" y="393491"/>
                  </a:lnTo>
                  <a:lnTo>
                    <a:pt x="7001796" y="164475"/>
                  </a:lnTo>
                  <a:lnTo>
                    <a:pt x="7261122" y="93994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pl5"/>
            <p:cNvSpPr/>
            <p:nvPr/>
          </p:nvSpPr>
          <p:spPr>
            <a:xfrm>
              <a:off x="1299701" y="2666188"/>
              <a:ext cx="7261122" cy="2196396"/>
            </a:xfrm>
            <a:custGeom>
              <a:avLst/>
              <a:gdLst/>
              <a:ahLst/>
              <a:cxnLst/>
              <a:rect l="0" t="0" r="0" b="0"/>
              <a:pathLst>
                <a:path w="7261122" h="2196396">
                  <a:moveTo>
                    <a:pt x="0" y="1553339"/>
                  </a:moveTo>
                  <a:lnTo>
                    <a:pt x="259325" y="584503"/>
                  </a:lnTo>
                  <a:lnTo>
                    <a:pt x="518651" y="0"/>
                  </a:lnTo>
                  <a:lnTo>
                    <a:pt x="777977" y="154975"/>
                  </a:lnTo>
                  <a:lnTo>
                    <a:pt x="1037303" y="840376"/>
                  </a:lnTo>
                  <a:lnTo>
                    <a:pt x="1296629" y="1847292"/>
                  </a:lnTo>
                  <a:lnTo>
                    <a:pt x="1555954" y="2196396"/>
                  </a:lnTo>
                  <a:lnTo>
                    <a:pt x="1815280" y="1811875"/>
                  </a:lnTo>
                  <a:lnTo>
                    <a:pt x="2074606" y="1259660"/>
                  </a:lnTo>
                  <a:lnTo>
                    <a:pt x="2333932" y="1149197"/>
                  </a:lnTo>
                  <a:lnTo>
                    <a:pt x="2593258" y="1388479"/>
                  </a:lnTo>
                  <a:lnTo>
                    <a:pt x="2852583" y="1389248"/>
                  </a:lnTo>
                  <a:lnTo>
                    <a:pt x="3111909" y="1185246"/>
                  </a:lnTo>
                  <a:lnTo>
                    <a:pt x="3371235" y="841003"/>
                  </a:lnTo>
                  <a:lnTo>
                    <a:pt x="3630561" y="616682"/>
                  </a:lnTo>
                  <a:lnTo>
                    <a:pt x="3889887" y="810188"/>
                  </a:lnTo>
                  <a:lnTo>
                    <a:pt x="4149212" y="1114244"/>
                  </a:lnTo>
                  <a:lnTo>
                    <a:pt x="4408538" y="1025314"/>
                  </a:lnTo>
                  <a:lnTo>
                    <a:pt x="4667864" y="1250526"/>
                  </a:lnTo>
                  <a:lnTo>
                    <a:pt x="4927190" y="1410489"/>
                  </a:lnTo>
                  <a:lnTo>
                    <a:pt x="5186516" y="994074"/>
                  </a:lnTo>
                  <a:lnTo>
                    <a:pt x="5445841" y="784241"/>
                  </a:lnTo>
                  <a:lnTo>
                    <a:pt x="5705167" y="940529"/>
                  </a:lnTo>
                  <a:lnTo>
                    <a:pt x="5964493" y="1195634"/>
                  </a:lnTo>
                  <a:lnTo>
                    <a:pt x="6223819" y="1690825"/>
                  </a:lnTo>
                  <a:lnTo>
                    <a:pt x="6483145" y="1713129"/>
                  </a:lnTo>
                  <a:lnTo>
                    <a:pt x="6742470" y="840157"/>
                  </a:lnTo>
                  <a:lnTo>
                    <a:pt x="7001796" y="254436"/>
                  </a:lnTo>
                  <a:lnTo>
                    <a:pt x="7261122" y="87674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1299701" y="2278204"/>
              <a:ext cx="7261122" cy="2924524"/>
            </a:xfrm>
            <a:custGeom>
              <a:avLst/>
              <a:gdLst/>
              <a:ahLst/>
              <a:cxnLst/>
              <a:rect l="0" t="0" r="0" b="0"/>
              <a:pathLst>
                <a:path w="7261122" h="2924524">
                  <a:moveTo>
                    <a:pt x="0" y="1640092"/>
                  </a:moveTo>
                  <a:lnTo>
                    <a:pt x="259325" y="506641"/>
                  </a:lnTo>
                  <a:lnTo>
                    <a:pt x="518651" y="0"/>
                  </a:lnTo>
                  <a:lnTo>
                    <a:pt x="777977" y="414219"/>
                  </a:lnTo>
                  <a:lnTo>
                    <a:pt x="1037303" y="1192231"/>
                  </a:lnTo>
                  <a:lnTo>
                    <a:pt x="1296629" y="2449731"/>
                  </a:lnTo>
                  <a:lnTo>
                    <a:pt x="1555954" y="2875209"/>
                  </a:lnTo>
                  <a:lnTo>
                    <a:pt x="1815280" y="2708672"/>
                  </a:lnTo>
                  <a:lnTo>
                    <a:pt x="2074606" y="2623700"/>
                  </a:lnTo>
                  <a:lnTo>
                    <a:pt x="2333932" y="2278454"/>
                  </a:lnTo>
                  <a:lnTo>
                    <a:pt x="2593258" y="2924524"/>
                  </a:lnTo>
                  <a:lnTo>
                    <a:pt x="2852583" y="1928999"/>
                  </a:lnTo>
                  <a:lnTo>
                    <a:pt x="3111909" y="1713871"/>
                  </a:lnTo>
                  <a:lnTo>
                    <a:pt x="3371235" y="1563269"/>
                  </a:lnTo>
                  <a:lnTo>
                    <a:pt x="3630561" y="309841"/>
                  </a:lnTo>
                  <a:lnTo>
                    <a:pt x="3889887" y="1280940"/>
                  </a:lnTo>
                  <a:lnTo>
                    <a:pt x="4149212" y="976144"/>
                  </a:lnTo>
                  <a:lnTo>
                    <a:pt x="4408538" y="737240"/>
                  </a:lnTo>
                  <a:lnTo>
                    <a:pt x="4667864" y="1911772"/>
                  </a:lnTo>
                  <a:lnTo>
                    <a:pt x="4927190" y="2263124"/>
                  </a:lnTo>
                  <a:lnTo>
                    <a:pt x="5186516" y="1521175"/>
                  </a:lnTo>
                  <a:lnTo>
                    <a:pt x="5445841" y="1543304"/>
                  </a:lnTo>
                  <a:lnTo>
                    <a:pt x="5705167" y="1224147"/>
                  </a:lnTo>
                  <a:lnTo>
                    <a:pt x="5964493" y="413318"/>
                  </a:lnTo>
                  <a:lnTo>
                    <a:pt x="6223819" y="2421768"/>
                  </a:lnTo>
                  <a:lnTo>
                    <a:pt x="6483145" y="2096049"/>
                  </a:lnTo>
                  <a:lnTo>
                    <a:pt x="6742470" y="1042911"/>
                  </a:lnTo>
                  <a:lnTo>
                    <a:pt x="7001796" y="573718"/>
                  </a:lnTo>
                  <a:lnTo>
                    <a:pt x="7261122" y="462285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1299701" y="2340699"/>
              <a:ext cx="7261122" cy="2780878"/>
            </a:xfrm>
            <a:custGeom>
              <a:avLst/>
              <a:gdLst/>
              <a:ahLst/>
              <a:cxnLst/>
              <a:rect l="0" t="0" r="0" b="0"/>
              <a:pathLst>
                <a:path w="7261122" h="2780878">
                  <a:moveTo>
                    <a:pt x="0" y="1462536"/>
                  </a:moveTo>
                  <a:lnTo>
                    <a:pt x="259325" y="548412"/>
                  </a:lnTo>
                  <a:lnTo>
                    <a:pt x="518651" y="0"/>
                  </a:lnTo>
                  <a:lnTo>
                    <a:pt x="777977" y="302326"/>
                  </a:lnTo>
                  <a:lnTo>
                    <a:pt x="1037303" y="1234531"/>
                  </a:lnTo>
                  <a:lnTo>
                    <a:pt x="1296629" y="2273314"/>
                  </a:lnTo>
                  <a:lnTo>
                    <a:pt x="1555954" y="2780878"/>
                  </a:lnTo>
                  <a:lnTo>
                    <a:pt x="1815280" y="2720736"/>
                  </a:lnTo>
                  <a:lnTo>
                    <a:pt x="2074606" y="2451377"/>
                  </a:lnTo>
                  <a:lnTo>
                    <a:pt x="2333932" y="2472495"/>
                  </a:lnTo>
                  <a:lnTo>
                    <a:pt x="2593258" y="2436219"/>
                  </a:lnTo>
                  <a:lnTo>
                    <a:pt x="2852583" y="2068218"/>
                  </a:lnTo>
                  <a:lnTo>
                    <a:pt x="3111909" y="1676880"/>
                  </a:lnTo>
                  <a:lnTo>
                    <a:pt x="3371235" y="1230021"/>
                  </a:lnTo>
                  <a:lnTo>
                    <a:pt x="3630561" y="861596"/>
                  </a:lnTo>
                  <a:lnTo>
                    <a:pt x="3889887" y="922176"/>
                  </a:lnTo>
                  <a:lnTo>
                    <a:pt x="4149212" y="898407"/>
                  </a:lnTo>
                  <a:lnTo>
                    <a:pt x="4408538" y="937918"/>
                  </a:lnTo>
                  <a:lnTo>
                    <a:pt x="4667864" y="1704884"/>
                  </a:lnTo>
                  <a:lnTo>
                    <a:pt x="4927190" y="2044414"/>
                  </a:lnTo>
                  <a:lnTo>
                    <a:pt x="5186516" y="1676225"/>
                  </a:lnTo>
                  <a:lnTo>
                    <a:pt x="5445841" y="1367599"/>
                  </a:lnTo>
                  <a:lnTo>
                    <a:pt x="5705167" y="1110335"/>
                  </a:lnTo>
                  <a:lnTo>
                    <a:pt x="5964493" y="1178717"/>
                  </a:lnTo>
                  <a:lnTo>
                    <a:pt x="6223819" y="1803029"/>
                  </a:lnTo>
                  <a:lnTo>
                    <a:pt x="6483145" y="1890237"/>
                  </a:lnTo>
                  <a:lnTo>
                    <a:pt x="6742470" y="1123792"/>
                  </a:lnTo>
                  <a:lnTo>
                    <a:pt x="7001796" y="568592"/>
                  </a:lnTo>
                  <a:lnTo>
                    <a:pt x="7261122" y="334117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781050" y="2619880"/>
              <a:ext cx="0" cy="2266975"/>
            </a:xfrm>
            <a:custGeom>
              <a:avLst/>
              <a:gdLst/>
              <a:ahLst/>
              <a:cxnLst/>
              <a:rect l="0" t="0" r="0" b="0"/>
              <a:pathLst>
                <a:path h="2266975">
                  <a:moveTo>
                    <a:pt x="0" y="2266975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488685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432011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375336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3186624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pl14"/>
            <p:cNvSpPr/>
            <p:nvPr/>
          </p:nvSpPr>
          <p:spPr>
            <a:xfrm>
              <a:off x="697230" y="261988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tx15"/>
            <p:cNvSpPr/>
            <p:nvPr/>
          </p:nvSpPr>
          <p:spPr>
            <a:xfrm>
              <a:off x="462009" y="4848458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62009" y="4281714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-10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555155" y="3714970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496900" y="3148227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496900" y="2581483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20" name="pl20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10403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2997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55902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8183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20776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233700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25963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28556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31149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33743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36336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38929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415228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44116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46709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49302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51895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544891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57082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59675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62268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64862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67455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70048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726419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75235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778284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80421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83014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85608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781050" y="5319710"/>
              <a:ext cx="7261122" cy="0"/>
            </a:xfrm>
            <a:custGeom>
              <a:avLst/>
              <a:gdLst/>
              <a:ahLst/>
              <a:cxnLst/>
              <a:rect l="0" t="0" r="0" b="0"/>
              <a:pathLst>
                <a:path w="7261122">
                  <a:moveTo>
                    <a:pt x="0" y="0"/>
                  </a:moveTo>
                  <a:lnTo>
                    <a:pt x="7261122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18183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28556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38929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49302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59675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70048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80421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tx62"/>
            <p:cNvSpPr/>
            <p:nvPr/>
          </p:nvSpPr>
          <p:spPr>
            <a:xfrm>
              <a:off x="118319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63" name="tx63"/>
            <p:cNvSpPr/>
            <p:nvPr/>
          </p:nvSpPr>
          <p:spPr>
            <a:xfrm>
              <a:off x="222049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64" name="tx64"/>
            <p:cNvSpPr/>
            <p:nvPr/>
          </p:nvSpPr>
          <p:spPr>
            <a:xfrm>
              <a:off x="325779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65" name="tx65"/>
            <p:cNvSpPr/>
            <p:nvPr/>
          </p:nvSpPr>
          <p:spPr>
            <a:xfrm>
              <a:off x="42951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66" name="tx66"/>
            <p:cNvSpPr/>
            <p:nvPr/>
          </p:nvSpPr>
          <p:spPr>
            <a:xfrm>
              <a:off x="533240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67" name="tx67"/>
            <p:cNvSpPr/>
            <p:nvPr/>
          </p:nvSpPr>
          <p:spPr>
            <a:xfrm>
              <a:off x="636970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68" name="tx68"/>
            <p:cNvSpPr/>
            <p:nvPr/>
          </p:nvSpPr>
          <p:spPr>
            <a:xfrm>
              <a:off x="740701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69" name="tx69"/>
            <p:cNvSpPr/>
            <p:nvPr/>
          </p:nvSpPr>
          <p:spPr>
            <a:xfrm>
              <a:off x="844431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70" name="pl70"/>
            <p:cNvSpPr/>
            <p:nvPr/>
          </p:nvSpPr>
          <p:spPr>
            <a:xfrm>
              <a:off x="781050" y="488685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781050" y="432011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781050" y="375336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781050" y="3186624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781050" y="261988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tx75"/>
            <p:cNvSpPr/>
            <p:nvPr/>
          </p:nvSpPr>
          <p:spPr>
            <a:xfrm>
              <a:off x="781050" y="1993750"/>
              <a:ext cx="1374358" cy="1339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Saldo, saisonbereinigt</a:t>
              </a:r>
            </a:p>
          </p:txBody>
        </p:sp>
        <p:sp>
          <p:nvSpPr>
            <p:cNvPr id="76" name="pl76"/>
            <p:cNvSpPr/>
            <p:nvPr/>
          </p:nvSpPr>
          <p:spPr>
            <a:xfrm>
              <a:off x="2072133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3483515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4894897" y="5815352"/>
              <a:ext cx="251459" cy="0"/>
            </a:xfrm>
            <a:custGeom>
              <a:avLst/>
              <a:gdLst/>
              <a:ahLst/>
              <a:cxnLst/>
              <a:rect l="0" t="0" r="0" b="0"/>
              <a:pathLst>
                <a:path w="251459">
                  <a:moveTo>
                    <a:pt x="0" y="0"/>
                  </a:moveTo>
                  <a:lnTo>
                    <a:pt x="251459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6306279" y="5815352"/>
              <a:ext cx="251459" cy="0"/>
            </a:xfrm>
            <a:custGeom>
              <a:avLst/>
              <a:gdLst/>
              <a:ahLst/>
              <a:cxnLst/>
              <a:rect l="0" t="0" r="0" b="0"/>
              <a:pathLst>
                <a:path w="251459">
                  <a:moveTo>
                    <a:pt x="0" y="0"/>
                  </a:moveTo>
                  <a:lnTo>
                    <a:pt x="251459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tx80"/>
            <p:cNvSpPr/>
            <p:nvPr/>
          </p:nvSpPr>
          <p:spPr>
            <a:xfrm>
              <a:off x="2449323" y="5761277"/>
              <a:ext cx="908462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Finanzdienste </a:t>
              </a:r>
            </a:p>
          </p:txBody>
        </p:sp>
        <p:sp>
          <p:nvSpPr>
            <p:cNvPr id="81" name="tx81"/>
            <p:cNvSpPr/>
            <p:nvPr/>
          </p:nvSpPr>
          <p:spPr>
            <a:xfrm>
              <a:off x="3860705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82" name="tx82"/>
            <p:cNvSpPr/>
            <p:nvPr/>
          </p:nvSpPr>
          <p:spPr>
            <a:xfrm>
              <a:off x="5272087" y="5761277"/>
              <a:ext cx="512555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Banken </a:t>
              </a:r>
            </a:p>
          </p:txBody>
        </p:sp>
        <p:sp>
          <p:nvSpPr>
            <p:cNvPr id="83" name="tx83"/>
            <p:cNvSpPr/>
            <p:nvPr/>
          </p:nvSpPr>
          <p:spPr>
            <a:xfrm>
              <a:off x="6683469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Banken: Nachfrageerwartungen </a:t>
            </a:r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55" name="pl4"/>
            <p:cNvSpPr/>
            <p:nvPr/>
          </p:nvSpPr>
          <p:spPr>
            <a:xfrm>
              <a:off x="781050" y="2278204"/>
              <a:ext cx="7615989" cy="2281946"/>
            </a:xfrm>
            <a:custGeom>
              <a:avLst/>
              <a:gdLst/>
              <a:ahLst/>
              <a:cxnLst/>
              <a:rect l="0" t="0" r="0" b="0"/>
              <a:pathLst>
                <a:path w="7615989" h="2281946">
                  <a:moveTo>
                    <a:pt x="0" y="2223369"/>
                  </a:moveTo>
                  <a:lnTo>
                    <a:pt x="84622" y="2236982"/>
                  </a:lnTo>
                  <a:lnTo>
                    <a:pt x="169244" y="2163710"/>
                  </a:lnTo>
                  <a:lnTo>
                    <a:pt x="253866" y="2031947"/>
                  </a:lnTo>
                  <a:lnTo>
                    <a:pt x="338488" y="2043499"/>
                  </a:lnTo>
                  <a:lnTo>
                    <a:pt x="423110" y="2030081"/>
                  </a:lnTo>
                  <a:lnTo>
                    <a:pt x="507732" y="1215742"/>
                  </a:lnTo>
                  <a:lnTo>
                    <a:pt x="592354" y="1128407"/>
                  </a:lnTo>
                  <a:lnTo>
                    <a:pt x="676976" y="1103908"/>
                  </a:lnTo>
                  <a:lnTo>
                    <a:pt x="761598" y="866935"/>
                  </a:lnTo>
                  <a:lnTo>
                    <a:pt x="846221" y="1088397"/>
                  </a:lnTo>
                  <a:lnTo>
                    <a:pt x="930843" y="1013082"/>
                  </a:lnTo>
                  <a:lnTo>
                    <a:pt x="1015465" y="924570"/>
                  </a:lnTo>
                  <a:lnTo>
                    <a:pt x="1100087" y="956660"/>
                  </a:lnTo>
                  <a:lnTo>
                    <a:pt x="1184709" y="1300251"/>
                  </a:lnTo>
                  <a:lnTo>
                    <a:pt x="1269331" y="1114575"/>
                  </a:lnTo>
                  <a:lnTo>
                    <a:pt x="1353953" y="1588004"/>
                  </a:lnTo>
                  <a:lnTo>
                    <a:pt x="1438575" y="1274235"/>
                  </a:lnTo>
                  <a:lnTo>
                    <a:pt x="1523197" y="1731590"/>
                  </a:lnTo>
                  <a:lnTo>
                    <a:pt x="1607820" y="2281946"/>
                  </a:lnTo>
                  <a:lnTo>
                    <a:pt x="1692442" y="2015831"/>
                  </a:lnTo>
                  <a:lnTo>
                    <a:pt x="1777064" y="2108449"/>
                  </a:lnTo>
                  <a:lnTo>
                    <a:pt x="1861686" y="1980869"/>
                  </a:lnTo>
                  <a:lnTo>
                    <a:pt x="1946308" y="1807622"/>
                  </a:lnTo>
                  <a:lnTo>
                    <a:pt x="2030930" y="2249897"/>
                  </a:lnTo>
                  <a:lnTo>
                    <a:pt x="2115552" y="1962387"/>
                  </a:lnTo>
                  <a:lnTo>
                    <a:pt x="2200174" y="1793715"/>
                  </a:lnTo>
                  <a:lnTo>
                    <a:pt x="2284796" y="1936747"/>
                  </a:lnTo>
                  <a:lnTo>
                    <a:pt x="2369418" y="1782351"/>
                  </a:lnTo>
                  <a:lnTo>
                    <a:pt x="2454041" y="1934579"/>
                  </a:lnTo>
                  <a:lnTo>
                    <a:pt x="2538663" y="1858234"/>
                  </a:lnTo>
                  <a:lnTo>
                    <a:pt x="2623285" y="1943332"/>
                  </a:lnTo>
                  <a:lnTo>
                    <a:pt x="2707907" y="1635211"/>
                  </a:lnTo>
                  <a:lnTo>
                    <a:pt x="2792529" y="1477256"/>
                  </a:lnTo>
                  <a:lnTo>
                    <a:pt x="2877151" y="1515605"/>
                  </a:lnTo>
                  <a:lnTo>
                    <a:pt x="2961773" y="1027453"/>
                  </a:lnTo>
                  <a:lnTo>
                    <a:pt x="3046395" y="1697549"/>
                  </a:lnTo>
                  <a:lnTo>
                    <a:pt x="3131017" y="1503070"/>
                  </a:lnTo>
                  <a:lnTo>
                    <a:pt x="3215640" y="1293535"/>
                  </a:lnTo>
                  <a:lnTo>
                    <a:pt x="3300262" y="1348081"/>
                  </a:lnTo>
                  <a:lnTo>
                    <a:pt x="3384884" y="885545"/>
                  </a:lnTo>
                  <a:lnTo>
                    <a:pt x="3469506" y="835610"/>
                  </a:lnTo>
                  <a:lnTo>
                    <a:pt x="3554128" y="1114405"/>
                  </a:lnTo>
                  <a:lnTo>
                    <a:pt x="3638750" y="633636"/>
                  </a:lnTo>
                  <a:lnTo>
                    <a:pt x="3723372" y="555587"/>
                  </a:lnTo>
                  <a:lnTo>
                    <a:pt x="3807994" y="1026196"/>
                  </a:lnTo>
                  <a:lnTo>
                    <a:pt x="3892616" y="957726"/>
                  </a:lnTo>
                  <a:lnTo>
                    <a:pt x="3977238" y="1086032"/>
                  </a:lnTo>
                  <a:lnTo>
                    <a:pt x="4061861" y="815375"/>
                  </a:lnTo>
                  <a:lnTo>
                    <a:pt x="4146483" y="1014678"/>
                  </a:lnTo>
                  <a:lnTo>
                    <a:pt x="4231105" y="1212537"/>
                  </a:lnTo>
                  <a:lnTo>
                    <a:pt x="4315727" y="937472"/>
                  </a:lnTo>
                  <a:lnTo>
                    <a:pt x="4400349" y="493130"/>
                  </a:lnTo>
                  <a:lnTo>
                    <a:pt x="4484971" y="900883"/>
                  </a:lnTo>
                  <a:lnTo>
                    <a:pt x="4569593" y="1025949"/>
                  </a:lnTo>
                  <a:lnTo>
                    <a:pt x="4654215" y="836574"/>
                  </a:lnTo>
                  <a:lnTo>
                    <a:pt x="4738837" y="1012367"/>
                  </a:lnTo>
                  <a:lnTo>
                    <a:pt x="4823460" y="969144"/>
                  </a:lnTo>
                  <a:lnTo>
                    <a:pt x="4908082" y="574661"/>
                  </a:lnTo>
                  <a:lnTo>
                    <a:pt x="4992704" y="126225"/>
                  </a:lnTo>
                  <a:lnTo>
                    <a:pt x="5077326" y="1204008"/>
                  </a:lnTo>
                  <a:lnTo>
                    <a:pt x="5161948" y="1975374"/>
                  </a:lnTo>
                  <a:lnTo>
                    <a:pt x="5246570" y="1326490"/>
                  </a:lnTo>
                  <a:lnTo>
                    <a:pt x="5331192" y="1147827"/>
                  </a:lnTo>
                  <a:lnTo>
                    <a:pt x="5415814" y="1189829"/>
                  </a:lnTo>
                  <a:lnTo>
                    <a:pt x="5500436" y="1378889"/>
                  </a:lnTo>
                  <a:lnTo>
                    <a:pt x="5585058" y="824331"/>
                  </a:lnTo>
                  <a:lnTo>
                    <a:pt x="5669681" y="1118123"/>
                  </a:lnTo>
                  <a:lnTo>
                    <a:pt x="5754303" y="1059412"/>
                  </a:lnTo>
                  <a:lnTo>
                    <a:pt x="5838925" y="617650"/>
                  </a:lnTo>
                  <a:lnTo>
                    <a:pt x="5923547" y="714128"/>
                  </a:lnTo>
                  <a:lnTo>
                    <a:pt x="6008169" y="709303"/>
                  </a:lnTo>
                  <a:lnTo>
                    <a:pt x="6092791" y="607648"/>
                  </a:lnTo>
                  <a:lnTo>
                    <a:pt x="6177413" y="956196"/>
                  </a:lnTo>
                  <a:lnTo>
                    <a:pt x="6262035" y="649148"/>
                  </a:lnTo>
                  <a:lnTo>
                    <a:pt x="6346657" y="1019003"/>
                  </a:lnTo>
                  <a:lnTo>
                    <a:pt x="6431280" y="1223979"/>
                  </a:lnTo>
                  <a:lnTo>
                    <a:pt x="6515902" y="719783"/>
                  </a:lnTo>
                  <a:lnTo>
                    <a:pt x="6600524" y="1125194"/>
                  </a:lnTo>
                  <a:lnTo>
                    <a:pt x="6685146" y="1408978"/>
                  </a:lnTo>
                  <a:lnTo>
                    <a:pt x="6769768" y="1384192"/>
                  </a:lnTo>
                  <a:lnTo>
                    <a:pt x="6854390" y="1488982"/>
                  </a:lnTo>
                  <a:lnTo>
                    <a:pt x="6939012" y="1441794"/>
                  </a:lnTo>
                  <a:lnTo>
                    <a:pt x="7023634" y="1280314"/>
                  </a:lnTo>
                  <a:lnTo>
                    <a:pt x="7108256" y="1015960"/>
                  </a:lnTo>
                  <a:lnTo>
                    <a:pt x="7192878" y="664323"/>
                  </a:lnTo>
                  <a:lnTo>
                    <a:pt x="7277501" y="737373"/>
                  </a:lnTo>
                  <a:lnTo>
                    <a:pt x="7362123" y="0"/>
                  </a:lnTo>
                  <a:lnTo>
                    <a:pt x="7446745" y="1012137"/>
                  </a:lnTo>
                  <a:lnTo>
                    <a:pt x="7531367" y="491835"/>
                  </a:lnTo>
                  <a:lnTo>
                    <a:pt x="7615989" y="760316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6" name="pl5"/>
            <p:cNvSpPr/>
            <p:nvPr/>
          </p:nvSpPr>
          <p:spPr>
            <a:xfrm>
              <a:off x="781050" y="2847899"/>
              <a:ext cx="7615989" cy="1874570"/>
            </a:xfrm>
            <a:custGeom>
              <a:avLst/>
              <a:gdLst/>
              <a:ahLst/>
              <a:cxnLst/>
              <a:rect l="0" t="0" r="0" b="0"/>
              <a:pathLst>
                <a:path w="7615989" h="1874570">
                  <a:moveTo>
                    <a:pt x="0" y="1874570"/>
                  </a:moveTo>
                  <a:lnTo>
                    <a:pt x="84622" y="1780340"/>
                  </a:lnTo>
                  <a:lnTo>
                    <a:pt x="169244" y="1651195"/>
                  </a:lnTo>
                  <a:lnTo>
                    <a:pt x="253866" y="1507317"/>
                  </a:lnTo>
                  <a:lnTo>
                    <a:pt x="338488" y="1335868"/>
                  </a:lnTo>
                  <a:lnTo>
                    <a:pt x="423110" y="1131245"/>
                  </a:lnTo>
                  <a:lnTo>
                    <a:pt x="507732" y="902776"/>
                  </a:lnTo>
                  <a:lnTo>
                    <a:pt x="592354" y="684875"/>
                  </a:lnTo>
                  <a:lnTo>
                    <a:pt x="676976" y="513958"/>
                  </a:lnTo>
                  <a:lnTo>
                    <a:pt x="761598" y="411759"/>
                  </a:lnTo>
                  <a:lnTo>
                    <a:pt x="846221" y="372763"/>
                  </a:lnTo>
                  <a:lnTo>
                    <a:pt x="930843" y="386324"/>
                  </a:lnTo>
                  <a:lnTo>
                    <a:pt x="1015465" y="428182"/>
                  </a:lnTo>
                  <a:lnTo>
                    <a:pt x="1100087" y="485200"/>
                  </a:lnTo>
                  <a:lnTo>
                    <a:pt x="1184709" y="573171"/>
                  </a:lnTo>
                  <a:lnTo>
                    <a:pt x="1269331" y="694153"/>
                  </a:lnTo>
                  <a:lnTo>
                    <a:pt x="1353953" y="847607"/>
                  </a:lnTo>
                  <a:lnTo>
                    <a:pt x="1438575" y="1025334"/>
                  </a:lnTo>
                  <a:lnTo>
                    <a:pt x="1523197" y="1188796"/>
                  </a:lnTo>
                  <a:lnTo>
                    <a:pt x="1607820" y="1320694"/>
                  </a:lnTo>
                  <a:lnTo>
                    <a:pt x="1692442" y="1416159"/>
                  </a:lnTo>
                  <a:lnTo>
                    <a:pt x="1777064" y="1466727"/>
                  </a:lnTo>
                  <a:lnTo>
                    <a:pt x="1861686" y="1474322"/>
                  </a:lnTo>
                  <a:lnTo>
                    <a:pt x="1946308" y="1452523"/>
                  </a:lnTo>
                  <a:lnTo>
                    <a:pt x="2030930" y="1413140"/>
                  </a:lnTo>
                  <a:lnTo>
                    <a:pt x="2115552" y="1375732"/>
                  </a:lnTo>
                  <a:lnTo>
                    <a:pt x="2200174" y="1348605"/>
                  </a:lnTo>
                  <a:lnTo>
                    <a:pt x="2284796" y="1333208"/>
                  </a:lnTo>
                  <a:lnTo>
                    <a:pt x="2369418" y="1322685"/>
                  </a:lnTo>
                  <a:lnTo>
                    <a:pt x="2454041" y="1306784"/>
                  </a:lnTo>
                  <a:lnTo>
                    <a:pt x="2538663" y="1268608"/>
                  </a:lnTo>
                  <a:lnTo>
                    <a:pt x="2623285" y="1201380"/>
                  </a:lnTo>
                  <a:lnTo>
                    <a:pt x="2707907" y="1110154"/>
                  </a:lnTo>
                  <a:lnTo>
                    <a:pt x="2792529" y="1020210"/>
                  </a:lnTo>
                  <a:lnTo>
                    <a:pt x="2877151" y="958233"/>
                  </a:lnTo>
                  <a:lnTo>
                    <a:pt x="2961773" y="924074"/>
                  </a:lnTo>
                  <a:lnTo>
                    <a:pt x="3046395" y="893353"/>
                  </a:lnTo>
                  <a:lnTo>
                    <a:pt x="3131017" y="844534"/>
                  </a:lnTo>
                  <a:lnTo>
                    <a:pt x="3215640" y="762847"/>
                  </a:lnTo>
                  <a:lnTo>
                    <a:pt x="3300262" y="637080"/>
                  </a:lnTo>
                  <a:lnTo>
                    <a:pt x="3384884" y="491195"/>
                  </a:lnTo>
                  <a:lnTo>
                    <a:pt x="3469506" y="357624"/>
                  </a:lnTo>
                  <a:lnTo>
                    <a:pt x="3554128" y="272121"/>
                  </a:lnTo>
                  <a:lnTo>
                    <a:pt x="3638750" y="245810"/>
                  </a:lnTo>
                  <a:lnTo>
                    <a:pt x="3723372" y="258886"/>
                  </a:lnTo>
                  <a:lnTo>
                    <a:pt x="3807994" y="299836"/>
                  </a:lnTo>
                  <a:lnTo>
                    <a:pt x="3892616" y="354131"/>
                  </a:lnTo>
                  <a:lnTo>
                    <a:pt x="3977238" y="400786"/>
                  </a:lnTo>
                  <a:lnTo>
                    <a:pt x="4061861" y="428421"/>
                  </a:lnTo>
                  <a:lnTo>
                    <a:pt x="4146483" y="430693"/>
                  </a:lnTo>
                  <a:lnTo>
                    <a:pt x="4231105" y="408106"/>
                  </a:lnTo>
                  <a:lnTo>
                    <a:pt x="4315727" y="384351"/>
                  </a:lnTo>
                  <a:lnTo>
                    <a:pt x="4400349" y="372214"/>
                  </a:lnTo>
                  <a:lnTo>
                    <a:pt x="4484971" y="363414"/>
                  </a:lnTo>
                  <a:lnTo>
                    <a:pt x="4569593" y="351401"/>
                  </a:lnTo>
                  <a:lnTo>
                    <a:pt x="4654215" y="338243"/>
                  </a:lnTo>
                  <a:lnTo>
                    <a:pt x="4738837" y="333676"/>
                  </a:lnTo>
                  <a:lnTo>
                    <a:pt x="4823460" y="344644"/>
                  </a:lnTo>
                  <a:lnTo>
                    <a:pt x="4908082" y="377972"/>
                  </a:lnTo>
                  <a:lnTo>
                    <a:pt x="4992704" y="434703"/>
                  </a:lnTo>
                  <a:lnTo>
                    <a:pt x="5077326" y="517364"/>
                  </a:lnTo>
                  <a:lnTo>
                    <a:pt x="5161948" y="599180"/>
                  </a:lnTo>
                  <a:lnTo>
                    <a:pt x="5246570" y="652568"/>
                  </a:lnTo>
                  <a:lnTo>
                    <a:pt x="5331192" y="673191"/>
                  </a:lnTo>
                  <a:lnTo>
                    <a:pt x="5415814" y="652779"/>
                  </a:lnTo>
                  <a:lnTo>
                    <a:pt x="5500436" y="597659"/>
                  </a:lnTo>
                  <a:lnTo>
                    <a:pt x="5585058" y="523025"/>
                  </a:lnTo>
                  <a:lnTo>
                    <a:pt x="5669681" y="426327"/>
                  </a:lnTo>
                  <a:lnTo>
                    <a:pt x="5754303" y="323272"/>
                  </a:lnTo>
                  <a:lnTo>
                    <a:pt x="5838925" y="228609"/>
                  </a:lnTo>
                  <a:lnTo>
                    <a:pt x="5923547" y="154134"/>
                  </a:lnTo>
                  <a:lnTo>
                    <a:pt x="6008169" y="125916"/>
                  </a:lnTo>
                  <a:lnTo>
                    <a:pt x="6092791" y="146393"/>
                  </a:lnTo>
                  <a:lnTo>
                    <a:pt x="6177413" y="201062"/>
                  </a:lnTo>
                  <a:lnTo>
                    <a:pt x="6262035" y="283108"/>
                  </a:lnTo>
                  <a:lnTo>
                    <a:pt x="6346657" y="368834"/>
                  </a:lnTo>
                  <a:lnTo>
                    <a:pt x="6431280" y="455598"/>
                  </a:lnTo>
                  <a:lnTo>
                    <a:pt x="6515902" y="552789"/>
                  </a:lnTo>
                  <a:lnTo>
                    <a:pt x="6600524" y="656929"/>
                  </a:lnTo>
                  <a:lnTo>
                    <a:pt x="6685146" y="759910"/>
                  </a:lnTo>
                  <a:lnTo>
                    <a:pt x="6769768" y="833119"/>
                  </a:lnTo>
                  <a:lnTo>
                    <a:pt x="6854390" y="844157"/>
                  </a:lnTo>
                  <a:lnTo>
                    <a:pt x="6939012" y="782314"/>
                  </a:lnTo>
                  <a:lnTo>
                    <a:pt x="7023634" y="645948"/>
                  </a:lnTo>
                  <a:lnTo>
                    <a:pt x="7108256" y="458925"/>
                  </a:lnTo>
                  <a:lnTo>
                    <a:pt x="7192878" y="278461"/>
                  </a:lnTo>
                  <a:lnTo>
                    <a:pt x="7277501" y="141853"/>
                  </a:lnTo>
                  <a:lnTo>
                    <a:pt x="7362123" y="59098"/>
                  </a:lnTo>
                  <a:lnTo>
                    <a:pt x="7446745" y="16960"/>
                  </a:lnTo>
                  <a:lnTo>
                    <a:pt x="7531367" y="0"/>
                  </a:lnTo>
                  <a:lnTo>
                    <a:pt x="7615989" y="10687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3312886"/>
              <a:ext cx="7615989" cy="1889842"/>
            </a:xfrm>
            <a:custGeom>
              <a:avLst/>
              <a:gdLst/>
              <a:ahLst/>
              <a:cxnLst/>
              <a:rect l="0" t="0" r="0" b="0"/>
              <a:pathLst>
                <a:path w="7615989" h="1889842">
                  <a:moveTo>
                    <a:pt x="0" y="1551064"/>
                  </a:moveTo>
                  <a:lnTo>
                    <a:pt x="84622" y="1548413"/>
                  </a:lnTo>
                  <a:lnTo>
                    <a:pt x="169244" y="1525994"/>
                  </a:lnTo>
                  <a:lnTo>
                    <a:pt x="253866" y="1400952"/>
                  </a:lnTo>
                  <a:lnTo>
                    <a:pt x="338488" y="1336928"/>
                  </a:lnTo>
                  <a:lnTo>
                    <a:pt x="423110" y="1216000"/>
                  </a:lnTo>
                  <a:lnTo>
                    <a:pt x="507732" y="875895"/>
                  </a:lnTo>
                  <a:lnTo>
                    <a:pt x="592354" y="760068"/>
                  </a:lnTo>
                  <a:lnTo>
                    <a:pt x="676976" y="499342"/>
                  </a:lnTo>
                  <a:lnTo>
                    <a:pt x="761598" y="810951"/>
                  </a:lnTo>
                  <a:lnTo>
                    <a:pt x="846221" y="1122968"/>
                  </a:lnTo>
                  <a:lnTo>
                    <a:pt x="930843" y="810857"/>
                  </a:lnTo>
                  <a:lnTo>
                    <a:pt x="1015465" y="504731"/>
                  </a:lnTo>
                  <a:lnTo>
                    <a:pt x="1100087" y="728533"/>
                  </a:lnTo>
                  <a:lnTo>
                    <a:pt x="1184709" y="1053309"/>
                  </a:lnTo>
                  <a:lnTo>
                    <a:pt x="1269331" y="591556"/>
                  </a:lnTo>
                  <a:lnTo>
                    <a:pt x="1353953" y="635802"/>
                  </a:lnTo>
                  <a:lnTo>
                    <a:pt x="1438575" y="787494"/>
                  </a:lnTo>
                  <a:lnTo>
                    <a:pt x="1523197" y="1207532"/>
                  </a:lnTo>
                  <a:lnTo>
                    <a:pt x="1607820" y="1453017"/>
                  </a:lnTo>
                  <a:lnTo>
                    <a:pt x="1692442" y="1575517"/>
                  </a:lnTo>
                  <a:lnTo>
                    <a:pt x="1777064" y="1519876"/>
                  </a:lnTo>
                  <a:lnTo>
                    <a:pt x="1861686" y="1644018"/>
                  </a:lnTo>
                  <a:lnTo>
                    <a:pt x="1946308" y="1571124"/>
                  </a:lnTo>
                  <a:lnTo>
                    <a:pt x="2030930" y="1889842"/>
                  </a:lnTo>
                  <a:lnTo>
                    <a:pt x="2115552" y="1241839"/>
                  </a:lnTo>
                  <a:lnTo>
                    <a:pt x="2200174" y="1226583"/>
                  </a:lnTo>
                  <a:lnTo>
                    <a:pt x="2284796" y="1289728"/>
                  </a:lnTo>
                  <a:lnTo>
                    <a:pt x="2369418" y="1539375"/>
                  </a:lnTo>
                  <a:lnTo>
                    <a:pt x="2454041" y="1495838"/>
                  </a:lnTo>
                  <a:lnTo>
                    <a:pt x="2538663" y="1415015"/>
                  </a:lnTo>
                  <a:lnTo>
                    <a:pt x="2623285" y="1482446"/>
                  </a:lnTo>
                  <a:lnTo>
                    <a:pt x="2707907" y="1653555"/>
                  </a:lnTo>
                  <a:lnTo>
                    <a:pt x="2792529" y="903447"/>
                  </a:lnTo>
                  <a:lnTo>
                    <a:pt x="2877151" y="1248989"/>
                  </a:lnTo>
                  <a:lnTo>
                    <a:pt x="2961773" y="1275467"/>
                  </a:lnTo>
                  <a:lnTo>
                    <a:pt x="3046395" y="1184300"/>
                  </a:lnTo>
                  <a:lnTo>
                    <a:pt x="3131017" y="1050892"/>
                  </a:lnTo>
                  <a:lnTo>
                    <a:pt x="3215640" y="1047864"/>
                  </a:lnTo>
                  <a:lnTo>
                    <a:pt x="3300262" y="296037"/>
                  </a:lnTo>
                  <a:lnTo>
                    <a:pt x="3384884" y="645521"/>
                  </a:lnTo>
                  <a:lnTo>
                    <a:pt x="3469506" y="662871"/>
                  </a:lnTo>
                  <a:lnTo>
                    <a:pt x="3554128" y="687021"/>
                  </a:lnTo>
                  <a:lnTo>
                    <a:pt x="3638750" y="459502"/>
                  </a:lnTo>
                  <a:lnTo>
                    <a:pt x="3723372" y="670339"/>
                  </a:lnTo>
                  <a:lnTo>
                    <a:pt x="3807994" y="846510"/>
                  </a:lnTo>
                  <a:lnTo>
                    <a:pt x="3892616" y="506855"/>
                  </a:lnTo>
                  <a:lnTo>
                    <a:pt x="3977238" y="722217"/>
                  </a:lnTo>
                  <a:lnTo>
                    <a:pt x="4061861" y="658343"/>
                  </a:lnTo>
                  <a:lnTo>
                    <a:pt x="4146483" y="1089522"/>
                  </a:lnTo>
                  <a:lnTo>
                    <a:pt x="4231105" y="492201"/>
                  </a:lnTo>
                  <a:lnTo>
                    <a:pt x="4315727" y="949106"/>
                  </a:lnTo>
                  <a:lnTo>
                    <a:pt x="4400349" y="557875"/>
                  </a:lnTo>
                  <a:lnTo>
                    <a:pt x="4484971" y="747711"/>
                  </a:lnTo>
                  <a:lnTo>
                    <a:pt x="4569593" y="368693"/>
                  </a:lnTo>
                  <a:lnTo>
                    <a:pt x="4654215" y="756451"/>
                  </a:lnTo>
                  <a:lnTo>
                    <a:pt x="4738837" y="173398"/>
                  </a:lnTo>
                  <a:lnTo>
                    <a:pt x="4823460" y="430818"/>
                  </a:lnTo>
                  <a:lnTo>
                    <a:pt x="4908082" y="385404"/>
                  </a:lnTo>
                  <a:lnTo>
                    <a:pt x="4992704" y="78580"/>
                  </a:lnTo>
                  <a:lnTo>
                    <a:pt x="5077326" y="691589"/>
                  </a:lnTo>
                  <a:lnTo>
                    <a:pt x="5161948" y="1147184"/>
                  </a:lnTo>
                  <a:lnTo>
                    <a:pt x="5246570" y="663061"/>
                  </a:lnTo>
                  <a:lnTo>
                    <a:pt x="5331192" y="304922"/>
                  </a:lnTo>
                  <a:lnTo>
                    <a:pt x="5415814" y="467392"/>
                  </a:lnTo>
                  <a:lnTo>
                    <a:pt x="5500436" y="397320"/>
                  </a:lnTo>
                  <a:lnTo>
                    <a:pt x="5585058" y="942366"/>
                  </a:lnTo>
                  <a:lnTo>
                    <a:pt x="5669681" y="1007887"/>
                  </a:lnTo>
                  <a:lnTo>
                    <a:pt x="5754303" y="1149412"/>
                  </a:lnTo>
                  <a:lnTo>
                    <a:pt x="5838925" y="381913"/>
                  </a:lnTo>
                  <a:lnTo>
                    <a:pt x="5923547" y="863207"/>
                  </a:lnTo>
                  <a:lnTo>
                    <a:pt x="6008169" y="662690"/>
                  </a:lnTo>
                  <a:lnTo>
                    <a:pt x="6092791" y="328094"/>
                  </a:lnTo>
                  <a:lnTo>
                    <a:pt x="6177413" y="691667"/>
                  </a:lnTo>
                  <a:lnTo>
                    <a:pt x="6262035" y="1462600"/>
                  </a:lnTo>
                  <a:lnTo>
                    <a:pt x="6346657" y="1307548"/>
                  </a:lnTo>
                  <a:lnTo>
                    <a:pt x="6431280" y="1316043"/>
                  </a:lnTo>
                  <a:lnTo>
                    <a:pt x="6515902" y="1228311"/>
                  </a:lnTo>
                  <a:lnTo>
                    <a:pt x="6600524" y="520458"/>
                  </a:lnTo>
                  <a:lnTo>
                    <a:pt x="6685146" y="580349"/>
                  </a:lnTo>
                  <a:lnTo>
                    <a:pt x="6769768" y="849341"/>
                  </a:lnTo>
                  <a:lnTo>
                    <a:pt x="6854390" y="1135513"/>
                  </a:lnTo>
                  <a:lnTo>
                    <a:pt x="6939012" y="770098"/>
                  </a:lnTo>
                  <a:lnTo>
                    <a:pt x="7023634" y="1773759"/>
                  </a:lnTo>
                  <a:lnTo>
                    <a:pt x="7108256" y="940377"/>
                  </a:lnTo>
                  <a:lnTo>
                    <a:pt x="7192878" y="285125"/>
                  </a:lnTo>
                  <a:lnTo>
                    <a:pt x="7277501" y="0"/>
                  </a:lnTo>
                  <a:lnTo>
                    <a:pt x="7362123" y="213265"/>
                  </a:lnTo>
                  <a:lnTo>
                    <a:pt x="7446745" y="215373"/>
                  </a:lnTo>
                  <a:lnTo>
                    <a:pt x="7531367" y="13196"/>
                  </a:lnTo>
                  <a:lnTo>
                    <a:pt x="7615989" y="53145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3479319"/>
              <a:ext cx="7615989" cy="1501878"/>
            </a:xfrm>
            <a:custGeom>
              <a:avLst/>
              <a:gdLst/>
              <a:ahLst/>
              <a:cxnLst/>
              <a:rect l="0" t="0" r="0" b="0"/>
              <a:pathLst>
                <a:path w="7615989" h="1501878">
                  <a:moveTo>
                    <a:pt x="0" y="1501878"/>
                  </a:moveTo>
                  <a:lnTo>
                    <a:pt x="84622" y="1430145"/>
                  </a:lnTo>
                  <a:lnTo>
                    <a:pt x="169244" y="1344075"/>
                  </a:lnTo>
                  <a:lnTo>
                    <a:pt x="253866" y="1235400"/>
                  </a:lnTo>
                  <a:lnTo>
                    <a:pt x="338488" y="1091664"/>
                  </a:lnTo>
                  <a:lnTo>
                    <a:pt x="423110" y="925190"/>
                  </a:lnTo>
                  <a:lnTo>
                    <a:pt x="507732" y="777307"/>
                  </a:lnTo>
                  <a:lnTo>
                    <a:pt x="592354" y="669936"/>
                  </a:lnTo>
                  <a:lnTo>
                    <a:pt x="676976" y="608209"/>
                  </a:lnTo>
                  <a:lnTo>
                    <a:pt x="761598" y="592712"/>
                  </a:lnTo>
                  <a:lnTo>
                    <a:pt x="846221" y="607667"/>
                  </a:lnTo>
                  <a:lnTo>
                    <a:pt x="930843" y="624745"/>
                  </a:lnTo>
                  <a:lnTo>
                    <a:pt x="1015465" y="613786"/>
                  </a:lnTo>
                  <a:lnTo>
                    <a:pt x="1100087" y="573859"/>
                  </a:lnTo>
                  <a:lnTo>
                    <a:pt x="1184709" y="538878"/>
                  </a:lnTo>
                  <a:lnTo>
                    <a:pt x="1269331" y="552858"/>
                  </a:lnTo>
                  <a:lnTo>
                    <a:pt x="1353953" y="639317"/>
                  </a:lnTo>
                  <a:lnTo>
                    <a:pt x="1438575" y="785190"/>
                  </a:lnTo>
                  <a:lnTo>
                    <a:pt x="1523197" y="963285"/>
                  </a:lnTo>
                  <a:lnTo>
                    <a:pt x="1607820" y="1156556"/>
                  </a:lnTo>
                  <a:lnTo>
                    <a:pt x="1692442" y="1328445"/>
                  </a:lnTo>
                  <a:lnTo>
                    <a:pt x="1777064" y="1428719"/>
                  </a:lnTo>
                  <a:lnTo>
                    <a:pt x="1861686" y="1433009"/>
                  </a:lnTo>
                  <a:lnTo>
                    <a:pt x="1946308" y="1372608"/>
                  </a:lnTo>
                  <a:lnTo>
                    <a:pt x="2030930" y="1291113"/>
                  </a:lnTo>
                  <a:lnTo>
                    <a:pt x="2115552" y="1224262"/>
                  </a:lnTo>
                  <a:lnTo>
                    <a:pt x="2200174" y="1187245"/>
                  </a:lnTo>
                  <a:lnTo>
                    <a:pt x="2284796" y="1195115"/>
                  </a:lnTo>
                  <a:lnTo>
                    <a:pt x="2369418" y="1236907"/>
                  </a:lnTo>
                  <a:lnTo>
                    <a:pt x="2454041" y="1283962"/>
                  </a:lnTo>
                  <a:lnTo>
                    <a:pt x="2538663" y="1304849"/>
                  </a:lnTo>
                  <a:lnTo>
                    <a:pt x="2623285" y="1287102"/>
                  </a:lnTo>
                  <a:lnTo>
                    <a:pt x="2707907" y="1234499"/>
                  </a:lnTo>
                  <a:lnTo>
                    <a:pt x="2792529" y="1173504"/>
                  </a:lnTo>
                  <a:lnTo>
                    <a:pt x="2877151" y="1115361"/>
                  </a:lnTo>
                  <a:lnTo>
                    <a:pt x="2961773" y="1053707"/>
                  </a:lnTo>
                  <a:lnTo>
                    <a:pt x="3046395" y="974841"/>
                  </a:lnTo>
                  <a:lnTo>
                    <a:pt x="3131017" y="881588"/>
                  </a:lnTo>
                  <a:lnTo>
                    <a:pt x="3215640" y="773599"/>
                  </a:lnTo>
                  <a:lnTo>
                    <a:pt x="3300262" y="652721"/>
                  </a:lnTo>
                  <a:lnTo>
                    <a:pt x="3384884" y="546187"/>
                  </a:lnTo>
                  <a:lnTo>
                    <a:pt x="3469506" y="478724"/>
                  </a:lnTo>
                  <a:lnTo>
                    <a:pt x="3554128" y="450428"/>
                  </a:lnTo>
                  <a:lnTo>
                    <a:pt x="3638750" y="443736"/>
                  </a:lnTo>
                  <a:lnTo>
                    <a:pt x="3723372" y="460857"/>
                  </a:lnTo>
                  <a:lnTo>
                    <a:pt x="3807994" y="487359"/>
                  </a:lnTo>
                  <a:lnTo>
                    <a:pt x="3892616" y="520514"/>
                  </a:lnTo>
                  <a:lnTo>
                    <a:pt x="3977238" y="556127"/>
                  </a:lnTo>
                  <a:lnTo>
                    <a:pt x="4061861" y="590680"/>
                  </a:lnTo>
                  <a:lnTo>
                    <a:pt x="4146483" y="605250"/>
                  </a:lnTo>
                  <a:lnTo>
                    <a:pt x="4231105" y="603172"/>
                  </a:lnTo>
                  <a:lnTo>
                    <a:pt x="4315727" y="580797"/>
                  </a:lnTo>
                  <a:lnTo>
                    <a:pt x="4400349" y="529541"/>
                  </a:lnTo>
                  <a:lnTo>
                    <a:pt x="4484971" y="458428"/>
                  </a:lnTo>
                  <a:lnTo>
                    <a:pt x="4569593" y="378796"/>
                  </a:lnTo>
                  <a:lnTo>
                    <a:pt x="4654215" y="302468"/>
                  </a:lnTo>
                  <a:lnTo>
                    <a:pt x="4738837" y="243416"/>
                  </a:lnTo>
                  <a:lnTo>
                    <a:pt x="4823460" y="218139"/>
                  </a:lnTo>
                  <a:lnTo>
                    <a:pt x="4908082" y="237341"/>
                  </a:lnTo>
                  <a:lnTo>
                    <a:pt x="4992704" y="278450"/>
                  </a:lnTo>
                  <a:lnTo>
                    <a:pt x="5077326" y="314718"/>
                  </a:lnTo>
                  <a:lnTo>
                    <a:pt x="5161948" y="325451"/>
                  </a:lnTo>
                  <a:lnTo>
                    <a:pt x="5246570" y="320033"/>
                  </a:lnTo>
                  <a:lnTo>
                    <a:pt x="5331192" y="330587"/>
                  </a:lnTo>
                  <a:lnTo>
                    <a:pt x="5415814" y="386204"/>
                  </a:lnTo>
                  <a:lnTo>
                    <a:pt x="5500436" y="482028"/>
                  </a:lnTo>
                  <a:lnTo>
                    <a:pt x="5585058" y="603138"/>
                  </a:lnTo>
                  <a:lnTo>
                    <a:pt x="5669681" y="701676"/>
                  </a:lnTo>
                  <a:lnTo>
                    <a:pt x="5754303" y="719931"/>
                  </a:lnTo>
                  <a:lnTo>
                    <a:pt x="5838925" y="655730"/>
                  </a:lnTo>
                  <a:lnTo>
                    <a:pt x="5923547" y="555142"/>
                  </a:lnTo>
                  <a:lnTo>
                    <a:pt x="6008169" y="495934"/>
                  </a:lnTo>
                  <a:lnTo>
                    <a:pt x="6092791" y="536042"/>
                  </a:lnTo>
                  <a:lnTo>
                    <a:pt x="6177413" y="675803"/>
                  </a:lnTo>
                  <a:lnTo>
                    <a:pt x="6262035" y="841252"/>
                  </a:lnTo>
                  <a:lnTo>
                    <a:pt x="6346657" y="951189"/>
                  </a:lnTo>
                  <a:lnTo>
                    <a:pt x="6431280" y="970385"/>
                  </a:lnTo>
                  <a:lnTo>
                    <a:pt x="6515902" y="909755"/>
                  </a:lnTo>
                  <a:lnTo>
                    <a:pt x="6600524" y="799261"/>
                  </a:lnTo>
                  <a:lnTo>
                    <a:pt x="6685146" y="712758"/>
                  </a:lnTo>
                  <a:lnTo>
                    <a:pt x="6769768" y="695460"/>
                  </a:lnTo>
                  <a:lnTo>
                    <a:pt x="6854390" y="714817"/>
                  </a:lnTo>
                  <a:lnTo>
                    <a:pt x="6939012" y="708128"/>
                  </a:lnTo>
                  <a:lnTo>
                    <a:pt x="7023634" y="634741"/>
                  </a:lnTo>
                  <a:lnTo>
                    <a:pt x="7108256" y="477526"/>
                  </a:lnTo>
                  <a:lnTo>
                    <a:pt x="7192878" y="282506"/>
                  </a:lnTo>
                  <a:lnTo>
                    <a:pt x="7277501" y="123614"/>
                  </a:lnTo>
                  <a:lnTo>
                    <a:pt x="7362123" y="33711"/>
                  </a:lnTo>
                  <a:lnTo>
                    <a:pt x="7446745" y="0"/>
                  </a:lnTo>
                  <a:lnTo>
                    <a:pt x="7531367" y="2821"/>
                  </a:lnTo>
                  <a:lnTo>
                    <a:pt x="7615989" y="37159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781050" y="2455872"/>
              <a:ext cx="0" cy="2829801"/>
            </a:xfrm>
            <a:custGeom>
              <a:avLst/>
              <a:gdLst/>
              <a:ahLst/>
              <a:cxnLst/>
              <a:rect l="0" t="0" r="0" b="0"/>
              <a:pathLst>
                <a:path h="2829801">
                  <a:moveTo>
                    <a:pt x="0" y="2829801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5285673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481404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434240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3870773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pl14"/>
            <p:cNvSpPr/>
            <p:nvPr/>
          </p:nvSpPr>
          <p:spPr>
            <a:xfrm>
              <a:off x="697230" y="339913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pl15"/>
            <p:cNvSpPr/>
            <p:nvPr/>
          </p:nvSpPr>
          <p:spPr>
            <a:xfrm>
              <a:off x="697230" y="292750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pl16"/>
            <p:cNvSpPr/>
            <p:nvPr/>
          </p:nvSpPr>
          <p:spPr>
            <a:xfrm>
              <a:off x="697230" y="245587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tx17"/>
            <p:cNvSpPr/>
            <p:nvPr/>
          </p:nvSpPr>
          <p:spPr>
            <a:xfrm>
              <a:off x="462009" y="5247276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-10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555155" y="4775642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496900" y="4304009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20" name="tx20"/>
            <p:cNvSpPr/>
            <p:nvPr/>
          </p:nvSpPr>
          <p:spPr>
            <a:xfrm>
              <a:off x="496900" y="3832375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21" name="tx21"/>
            <p:cNvSpPr/>
            <p:nvPr/>
          </p:nvSpPr>
          <p:spPr>
            <a:xfrm>
              <a:off x="496900" y="3360742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30</a:t>
              </a:r>
            </a:p>
          </p:txBody>
        </p:sp>
        <p:sp>
          <p:nvSpPr>
            <p:cNvPr id="22" name="tx22"/>
            <p:cNvSpPr/>
            <p:nvPr/>
          </p:nvSpPr>
          <p:spPr>
            <a:xfrm>
              <a:off x="496900" y="2889108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23" name="tx23"/>
            <p:cNvSpPr/>
            <p:nvPr/>
          </p:nvSpPr>
          <p:spPr>
            <a:xfrm>
              <a:off x="496900" y="2417475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50</a:t>
              </a:r>
            </a:p>
          </p:txBody>
        </p:sp>
        <p:sp>
          <p:nvSpPr>
            <p:cNvPr id="24" name="pl24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8656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9502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03491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1195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2041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12887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137340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14580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154264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16272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171189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17965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18811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19657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20503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21350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221962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23042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23888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24734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255811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26427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27273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28119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289660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29812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306584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31504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32350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33197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34043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34889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35735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36582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374282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38274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39120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39966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40813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41659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42505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433517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441980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45044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458904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46736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47582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48429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49275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501215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50967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518139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526602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53506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54352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55198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56045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56891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pl84"/>
            <p:cNvSpPr/>
            <p:nvPr/>
          </p:nvSpPr>
          <p:spPr>
            <a:xfrm>
              <a:off x="57737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pl85"/>
            <p:cNvSpPr/>
            <p:nvPr/>
          </p:nvSpPr>
          <p:spPr>
            <a:xfrm>
              <a:off x="58583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pl86"/>
            <p:cNvSpPr/>
            <p:nvPr/>
          </p:nvSpPr>
          <p:spPr>
            <a:xfrm>
              <a:off x="59429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" name="pl87"/>
            <p:cNvSpPr/>
            <p:nvPr/>
          </p:nvSpPr>
          <p:spPr>
            <a:xfrm>
              <a:off x="60276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" name="pl88"/>
            <p:cNvSpPr/>
            <p:nvPr/>
          </p:nvSpPr>
          <p:spPr>
            <a:xfrm>
              <a:off x="61122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pl89"/>
            <p:cNvSpPr/>
            <p:nvPr/>
          </p:nvSpPr>
          <p:spPr>
            <a:xfrm>
              <a:off x="61968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62814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63661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64507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65353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66199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670459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67892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68738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69584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704308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71277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72123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72969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pl103"/>
            <p:cNvSpPr/>
            <p:nvPr/>
          </p:nvSpPr>
          <p:spPr>
            <a:xfrm>
              <a:off x="738157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104"/>
            <p:cNvSpPr/>
            <p:nvPr/>
          </p:nvSpPr>
          <p:spPr>
            <a:xfrm>
              <a:off x="74661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75508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pl106"/>
            <p:cNvSpPr/>
            <p:nvPr/>
          </p:nvSpPr>
          <p:spPr>
            <a:xfrm>
              <a:off x="76354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107"/>
            <p:cNvSpPr/>
            <p:nvPr/>
          </p:nvSpPr>
          <p:spPr>
            <a:xfrm>
              <a:off x="77200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" name="pl108"/>
            <p:cNvSpPr/>
            <p:nvPr/>
          </p:nvSpPr>
          <p:spPr>
            <a:xfrm>
              <a:off x="78046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pl109"/>
            <p:cNvSpPr/>
            <p:nvPr/>
          </p:nvSpPr>
          <p:spPr>
            <a:xfrm>
              <a:off x="78893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110"/>
            <p:cNvSpPr/>
            <p:nvPr/>
          </p:nvSpPr>
          <p:spPr>
            <a:xfrm>
              <a:off x="79739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" name="pl111"/>
            <p:cNvSpPr/>
            <p:nvPr/>
          </p:nvSpPr>
          <p:spPr>
            <a:xfrm>
              <a:off x="805855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" name="pl112"/>
            <p:cNvSpPr/>
            <p:nvPr/>
          </p:nvSpPr>
          <p:spPr>
            <a:xfrm>
              <a:off x="81431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" name="pl113"/>
            <p:cNvSpPr/>
            <p:nvPr/>
          </p:nvSpPr>
          <p:spPr>
            <a:xfrm>
              <a:off x="822779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" name="pl114"/>
            <p:cNvSpPr/>
            <p:nvPr/>
          </p:nvSpPr>
          <p:spPr>
            <a:xfrm>
              <a:off x="83124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" name="pl115"/>
            <p:cNvSpPr/>
            <p:nvPr/>
          </p:nvSpPr>
          <p:spPr>
            <a:xfrm>
              <a:off x="83970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" name="pl116"/>
            <p:cNvSpPr/>
            <p:nvPr/>
          </p:nvSpPr>
          <p:spPr>
            <a:xfrm>
              <a:off x="84816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" name="pl117"/>
            <p:cNvSpPr/>
            <p:nvPr/>
          </p:nvSpPr>
          <p:spPr>
            <a:xfrm>
              <a:off x="856628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" name="pl118"/>
            <p:cNvSpPr/>
            <p:nvPr/>
          </p:nvSpPr>
          <p:spPr>
            <a:xfrm>
              <a:off x="86509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" name="pl119"/>
            <p:cNvSpPr/>
            <p:nvPr/>
          </p:nvSpPr>
          <p:spPr>
            <a:xfrm>
              <a:off x="873552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" name="pl120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" name="pl121"/>
            <p:cNvSpPr/>
            <p:nvPr/>
          </p:nvSpPr>
          <p:spPr>
            <a:xfrm>
              <a:off x="781050" y="5319710"/>
              <a:ext cx="7108256" cy="0"/>
            </a:xfrm>
            <a:custGeom>
              <a:avLst/>
              <a:gdLst/>
              <a:ahLst/>
              <a:cxnLst/>
              <a:rect l="0" t="0" r="0" b="0"/>
              <a:pathLst>
                <a:path w="7108256">
                  <a:moveTo>
                    <a:pt x="0" y="0"/>
                  </a:moveTo>
                  <a:lnTo>
                    <a:pt x="7108256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" name="pl122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" name="pl123"/>
            <p:cNvSpPr/>
            <p:nvPr/>
          </p:nvSpPr>
          <p:spPr>
            <a:xfrm>
              <a:off x="17965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" name="pl124"/>
            <p:cNvSpPr/>
            <p:nvPr/>
          </p:nvSpPr>
          <p:spPr>
            <a:xfrm>
              <a:off x="28119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" name="pl125"/>
            <p:cNvSpPr/>
            <p:nvPr/>
          </p:nvSpPr>
          <p:spPr>
            <a:xfrm>
              <a:off x="38274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" name="pl126"/>
            <p:cNvSpPr/>
            <p:nvPr/>
          </p:nvSpPr>
          <p:spPr>
            <a:xfrm>
              <a:off x="48429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" name="pl127"/>
            <p:cNvSpPr/>
            <p:nvPr/>
          </p:nvSpPr>
          <p:spPr>
            <a:xfrm>
              <a:off x="58583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" name="pl128"/>
            <p:cNvSpPr/>
            <p:nvPr/>
          </p:nvSpPr>
          <p:spPr>
            <a:xfrm>
              <a:off x="68738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" name="pl129"/>
            <p:cNvSpPr/>
            <p:nvPr/>
          </p:nvSpPr>
          <p:spPr>
            <a:xfrm>
              <a:off x="78893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" name="tx130"/>
            <p:cNvSpPr/>
            <p:nvPr/>
          </p:nvSpPr>
          <p:spPr>
            <a:xfrm>
              <a:off x="117227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131" name="tx131"/>
            <p:cNvSpPr/>
            <p:nvPr/>
          </p:nvSpPr>
          <p:spPr>
            <a:xfrm>
              <a:off x="21877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132" name="tx132"/>
            <p:cNvSpPr/>
            <p:nvPr/>
          </p:nvSpPr>
          <p:spPr>
            <a:xfrm>
              <a:off x="320320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133" name="tx133"/>
            <p:cNvSpPr/>
            <p:nvPr/>
          </p:nvSpPr>
          <p:spPr>
            <a:xfrm>
              <a:off x="421866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134" name="tx134"/>
            <p:cNvSpPr/>
            <p:nvPr/>
          </p:nvSpPr>
          <p:spPr>
            <a:xfrm>
              <a:off x="523413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135" name="tx135"/>
            <p:cNvSpPr/>
            <p:nvPr/>
          </p:nvSpPr>
          <p:spPr>
            <a:xfrm>
              <a:off x="624959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136" name="tx136"/>
            <p:cNvSpPr/>
            <p:nvPr/>
          </p:nvSpPr>
          <p:spPr>
            <a:xfrm>
              <a:off x="726506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137" name="tx137"/>
            <p:cNvSpPr/>
            <p:nvPr/>
          </p:nvSpPr>
          <p:spPr>
            <a:xfrm>
              <a:off x="82805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138" name="pl138"/>
            <p:cNvSpPr/>
            <p:nvPr/>
          </p:nvSpPr>
          <p:spPr>
            <a:xfrm>
              <a:off x="781050" y="5285673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9" name="pl139"/>
            <p:cNvSpPr/>
            <p:nvPr/>
          </p:nvSpPr>
          <p:spPr>
            <a:xfrm>
              <a:off x="781050" y="481404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0" name="pl140"/>
            <p:cNvSpPr/>
            <p:nvPr/>
          </p:nvSpPr>
          <p:spPr>
            <a:xfrm>
              <a:off x="781050" y="434240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1" name="pl141"/>
            <p:cNvSpPr/>
            <p:nvPr/>
          </p:nvSpPr>
          <p:spPr>
            <a:xfrm>
              <a:off x="781050" y="3870773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2" name="pl142"/>
            <p:cNvSpPr/>
            <p:nvPr/>
          </p:nvSpPr>
          <p:spPr>
            <a:xfrm>
              <a:off x="781050" y="339913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" name="pl143"/>
            <p:cNvSpPr/>
            <p:nvPr/>
          </p:nvSpPr>
          <p:spPr>
            <a:xfrm>
              <a:off x="781050" y="292750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4" name="pl144"/>
            <p:cNvSpPr/>
            <p:nvPr/>
          </p:nvSpPr>
          <p:spPr>
            <a:xfrm>
              <a:off x="781050" y="245587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5" name="tx145"/>
            <p:cNvSpPr/>
            <p:nvPr/>
          </p:nvSpPr>
          <p:spPr>
            <a:xfrm>
              <a:off x="781050" y="1993750"/>
              <a:ext cx="1374358" cy="1339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Saldo, saisonbereinigt</a:t>
              </a:r>
            </a:p>
          </p:txBody>
        </p:sp>
        <p:sp>
          <p:nvSpPr>
            <p:cNvPr id="146" name="pl146"/>
            <p:cNvSpPr/>
            <p:nvPr/>
          </p:nvSpPr>
          <p:spPr>
            <a:xfrm>
              <a:off x="2025753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7" name="pl147"/>
            <p:cNvSpPr/>
            <p:nvPr/>
          </p:nvSpPr>
          <p:spPr>
            <a:xfrm>
              <a:off x="3460325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8" name="pl148"/>
            <p:cNvSpPr/>
            <p:nvPr/>
          </p:nvSpPr>
          <p:spPr>
            <a:xfrm>
              <a:off x="4894897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9" name="pl149"/>
            <p:cNvSpPr/>
            <p:nvPr/>
          </p:nvSpPr>
          <p:spPr>
            <a:xfrm>
              <a:off x="6329469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0" name="tx150"/>
            <p:cNvSpPr/>
            <p:nvPr/>
          </p:nvSpPr>
          <p:spPr>
            <a:xfrm>
              <a:off x="2402943" y="5761277"/>
              <a:ext cx="854119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Privatkunden </a:t>
              </a:r>
            </a:p>
          </p:txBody>
        </p:sp>
        <p:sp>
          <p:nvSpPr>
            <p:cNvPr id="151" name="tx151"/>
            <p:cNvSpPr/>
            <p:nvPr/>
          </p:nvSpPr>
          <p:spPr>
            <a:xfrm>
              <a:off x="3837515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152" name="tx152"/>
            <p:cNvSpPr/>
            <p:nvPr/>
          </p:nvSpPr>
          <p:spPr>
            <a:xfrm>
              <a:off x="5272087" y="5761277"/>
              <a:ext cx="931652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Firmenkunden </a:t>
              </a:r>
            </a:p>
          </p:txBody>
        </p:sp>
        <p:sp>
          <p:nvSpPr>
            <p:cNvPr id="153" name="tx153"/>
            <p:cNvSpPr/>
            <p:nvPr/>
          </p:nvSpPr>
          <p:spPr>
            <a:xfrm>
              <a:off x="6706659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Banks</a:t>
            </a:r>
            <a:r>
              <a:rPr dirty="0" smtClean="0"/>
              <a:t>:</a:t>
            </a:r>
            <a:r>
              <a:rPr lang="de-DE" dirty="0" smtClean="0"/>
              <a:t> Assessment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creditworthiness</a:t>
            </a:r>
            <a:r>
              <a:rPr dirty="0" smtClean="0"/>
              <a:t> 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97" name="pl4"/>
            <p:cNvSpPr/>
            <p:nvPr/>
          </p:nvSpPr>
          <p:spPr>
            <a:xfrm>
              <a:off x="781050" y="2689338"/>
              <a:ext cx="7832969" cy="1799098"/>
            </a:xfrm>
            <a:custGeom>
              <a:avLst/>
              <a:gdLst/>
              <a:ahLst/>
              <a:cxnLst/>
              <a:rect l="0" t="0" r="0" b="0"/>
              <a:pathLst>
                <a:path w="7832969" h="1799098">
                  <a:moveTo>
                    <a:pt x="0" y="0"/>
                  </a:moveTo>
                  <a:lnTo>
                    <a:pt x="206130" y="507423"/>
                  </a:lnTo>
                  <a:lnTo>
                    <a:pt x="412261" y="539698"/>
                  </a:lnTo>
                  <a:lnTo>
                    <a:pt x="618392" y="374247"/>
                  </a:lnTo>
                  <a:lnTo>
                    <a:pt x="824523" y="1799098"/>
                  </a:lnTo>
                  <a:lnTo>
                    <a:pt x="1030653" y="713384"/>
                  </a:lnTo>
                  <a:lnTo>
                    <a:pt x="1236784" y="684694"/>
                  </a:lnTo>
                  <a:lnTo>
                    <a:pt x="1442915" y="653138"/>
                  </a:lnTo>
                  <a:lnTo>
                    <a:pt x="1649046" y="542818"/>
                  </a:lnTo>
                  <a:lnTo>
                    <a:pt x="1855176" y="495662"/>
                  </a:lnTo>
                  <a:lnTo>
                    <a:pt x="2061307" y="474794"/>
                  </a:lnTo>
                  <a:lnTo>
                    <a:pt x="2267438" y="458288"/>
                  </a:lnTo>
                  <a:lnTo>
                    <a:pt x="2473569" y="127637"/>
                  </a:lnTo>
                  <a:lnTo>
                    <a:pt x="2679699" y="408986"/>
                  </a:lnTo>
                  <a:lnTo>
                    <a:pt x="2885830" y="447361"/>
                  </a:lnTo>
                  <a:lnTo>
                    <a:pt x="3091961" y="349496"/>
                  </a:lnTo>
                  <a:lnTo>
                    <a:pt x="3298092" y="560158"/>
                  </a:lnTo>
                  <a:lnTo>
                    <a:pt x="3504223" y="399534"/>
                  </a:lnTo>
                  <a:lnTo>
                    <a:pt x="3710353" y="560211"/>
                  </a:lnTo>
                  <a:lnTo>
                    <a:pt x="3916484" y="485144"/>
                  </a:lnTo>
                  <a:lnTo>
                    <a:pt x="4122615" y="551558"/>
                  </a:lnTo>
                  <a:lnTo>
                    <a:pt x="4328746" y="448596"/>
                  </a:lnTo>
                  <a:lnTo>
                    <a:pt x="4534876" y="348755"/>
                  </a:lnTo>
                  <a:lnTo>
                    <a:pt x="4741007" y="446491"/>
                  </a:lnTo>
                  <a:lnTo>
                    <a:pt x="4947138" y="404578"/>
                  </a:lnTo>
                  <a:lnTo>
                    <a:pt x="5153269" y="472682"/>
                  </a:lnTo>
                  <a:lnTo>
                    <a:pt x="5359399" y="373400"/>
                  </a:lnTo>
                  <a:lnTo>
                    <a:pt x="5565530" y="328959"/>
                  </a:lnTo>
                  <a:lnTo>
                    <a:pt x="5771661" y="330734"/>
                  </a:lnTo>
                  <a:lnTo>
                    <a:pt x="5977792" y="360495"/>
                  </a:lnTo>
                  <a:lnTo>
                    <a:pt x="6183923" y="387207"/>
                  </a:lnTo>
                  <a:lnTo>
                    <a:pt x="6390053" y="527492"/>
                  </a:lnTo>
                  <a:lnTo>
                    <a:pt x="6596184" y="471666"/>
                  </a:lnTo>
                  <a:lnTo>
                    <a:pt x="6802315" y="400182"/>
                  </a:lnTo>
                  <a:lnTo>
                    <a:pt x="7008446" y="485765"/>
                  </a:lnTo>
                  <a:lnTo>
                    <a:pt x="7214576" y="270454"/>
                  </a:lnTo>
                  <a:lnTo>
                    <a:pt x="7420707" y="363141"/>
                  </a:lnTo>
                  <a:lnTo>
                    <a:pt x="7626838" y="335268"/>
                  </a:lnTo>
                  <a:lnTo>
                    <a:pt x="7832969" y="224319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5"/>
            <p:cNvSpPr/>
            <p:nvPr/>
          </p:nvSpPr>
          <p:spPr>
            <a:xfrm>
              <a:off x="781050" y="2774057"/>
              <a:ext cx="7832969" cy="943125"/>
            </a:xfrm>
            <a:custGeom>
              <a:avLst/>
              <a:gdLst/>
              <a:ahLst/>
              <a:cxnLst/>
              <a:rect l="0" t="0" r="0" b="0"/>
              <a:pathLst>
                <a:path w="7832969" h="943125">
                  <a:moveTo>
                    <a:pt x="0" y="0"/>
                  </a:moveTo>
                  <a:lnTo>
                    <a:pt x="206130" y="291281"/>
                  </a:lnTo>
                  <a:lnTo>
                    <a:pt x="412261" y="542174"/>
                  </a:lnTo>
                  <a:lnTo>
                    <a:pt x="618392" y="799259"/>
                  </a:lnTo>
                  <a:lnTo>
                    <a:pt x="824523" y="943125"/>
                  </a:lnTo>
                  <a:lnTo>
                    <a:pt x="1030653" y="776218"/>
                  </a:lnTo>
                  <a:lnTo>
                    <a:pt x="1236784" y="600739"/>
                  </a:lnTo>
                  <a:lnTo>
                    <a:pt x="1442915" y="546629"/>
                  </a:lnTo>
                  <a:lnTo>
                    <a:pt x="1649046" y="471228"/>
                  </a:lnTo>
                  <a:lnTo>
                    <a:pt x="1855176" y="409846"/>
                  </a:lnTo>
                  <a:lnTo>
                    <a:pt x="2061307" y="410706"/>
                  </a:lnTo>
                  <a:lnTo>
                    <a:pt x="2267438" y="286763"/>
                  </a:lnTo>
                  <a:lnTo>
                    <a:pt x="2473569" y="182433"/>
                  </a:lnTo>
                  <a:lnTo>
                    <a:pt x="2679699" y="258237"/>
                  </a:lnTo>
                  <a:lnTo>
                    <a:pt x="2885830" y="336676"/>
                  </a:lnTo>
                  <a:lnTo>
                    <a:pt x="3091961" y="346993"/>
                  </a:lnTo>
                  <a:lnTo>
                    <a:pt x="3298092" y="376103"/>
                  </a:lnTo>
                  <a:lnTo>
                    <a:pt x="3504223" y="409303"/>
                  </a:lnTo>
                  <a:lnTo>
                    <a:pt x="3710353" y="408326"/>
                  </a:lnTo>
                  <a:lnTo>
                    <a:pt x="3916484" y="450590"/>
                  </a:lnTo>
                  <a:lnTo>
                    <a:pt x="4122615" y="431349"/>
                  </a:lnTo>
                  <a:lnTo>
                    <a:pt x="4328746" y="362265"/>
                  </a:lnTo>
                  <a:lnTo>
                    <a:pt x="4534876" y="303076"/>
                  </a:lnTo>
                  <a:lnTo>
                    <a:pt x="4741007" y="318679"/>
                  </a:lnTo>
                  <a:lnTo>
                    <a:pt x="4947138" y="358560"/>
                  </a:lnTo>
                  <a:lnTo>
                    <a:pt x="5153269" y="351278"/>
                  </a:lnTo>
                  <a:lnTo>
                    <a:pt x="5359399" y="305632"/>
                  </a:lnTo>
                  <a:lnTo>
                    <a:pt x="5565530" y="244946"/>
                  </a:lnTo>
                  <a:lnTo>
                    <a:pt x="5771661" y="246955"/>
                  </a:lnTo>
                  <a:lnTo>
                    <a:pt x="5977792" y="264934"/>
                  </a:lnTo>
                  <a:lnTo>
                    <a:pt x="6183923" y="333791"/>
                  </a:lnTo>
                  <a:lnTo>
                    <a:pt x="6390053" y="406784"/>
                  </a:lnTo>
                  <a:lnTo>
                    <a:pt x="6596184" y="390808"/>
                  </a:lnTo>
                  <a:lnTo>
                    <a:pt x="6802315" y="348034"/>
                  </a:lnTo>
                  <a:lnTo>
                    <a:pt x="7008446" y="299866"/>
                  </a:lnTo>
                  <a:lnTo>
                    <a:pt x="7214576" y="253023"/>
                  </a:lnTo>
                  <a:lnTo>
                    <a:pt x="7420707" y="249747"/>
                  </a:lnTo>
                  <a:lnTo>
                    <a:pt x="7626838" y="236395"/>
                  </a:lnTo>
                  <a:lnTo>
                    <a:pt x="7832969" y="154851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278204"/>
              <a:ext cx="7832969" cy="2924524"/>
            </a:xfrm>
            <a:custGeom>
              <a:avLst/>
              <a:gdLst/>
              <a:ahLst/>
              <a:cxnLst/>
              <a:rect l="0" t="0" r="0" b="0"/>
              <a:pathLst>
                <a:path w="7832969" h="2924524">
                  <a:moveTo>
                    <a:pt x="0" y="0"/>
                  </a:moveTo>
                  <a:lnTo>
                    <a:pt x="206130" y="827234"/>
                  </a:lnTo>
                  <a:lnTo>
                    <a:pt x="412261" y="958411"/>
                  </a:lnTo>
                  <a:lnTo>
                    <a:pt x="618392" y="1496822"/>
                  </a:lnTo>
                  <a:lnTo>
                    <a:pt x="824523" y="2583787"/>
                  </a:lnTo>
                  <a:lnTo>
                    <a:pt x="1030653" y="2068901"/>
                  </a:lnTo>
                  <a:lnTo>
                    <a:pt x="1236784" y="2924524"/>
                  </a:lnTo>
                  <a:lnTo>
                    <a:pt x="1442915" y="1052755"/>
                  </a:lnTo>
                  <a:lnTo>
                    <a:pt x="1649046" y="2016080"/>
                  </a:lnTo>
                  <a:lnTo>
                    <a:pt x="1855176" y="1127951"/>
                  </a:lnTo>
                  <a:lnTo>
                    <a:pt x="2061307" y="989816"/>
                  </a:lnTo>
                  <a:lnTo>
                    <a:pt x="2267438" y="814547"/>
                  </a:lnTo>
                  <a:lnTo>
                    <a:pt x="2473569" y="388594"/>
                  </a:lnTo>
                  <a:lnTo>
                    <a:pt x="2679699" y="917201"/>
                  </a:lnTo>
                  <a:lnTo>
                    <a:pt x="2885830" y="652685"/>
                  </a:lnTo>
                  <a:lnTo>
                    <a:pt x="3091961" y="895161"/>
                  </a:lnTo>
                  <a:lnTo>
                    <a:pt x="3298092" y="991168"/>
                  </a:lnTo>
                  <a:lnTo>
                    <a:pt x="3504223" y="894573"/>
                  </a:lnTo>
                  <a:lnTo>
                    <a:pt x="3710353" y="1101841"/>
                  </a:lnTo>
                  <a:lnTo>
                    <a:pt x="3916484" y="1084692"/>
                  </a:lnTo>
                  <a:lnTo>
                    <a:pt x="4122615" y="1100322"/>
                  </a:lnTo>
                  <a:lnTo>
                    <a:pt x="4328746" y="1004293"/>
                  </a:lnTo>
                  <a:lnTo>
                    <a:pt x="4534876" y="905141"/>
                  </a:lnTo>
                  <a:lnTo>
                    <a:pt x="4741007" y="1001344"/>
                  </a:lnTo>
                  <a:lnTo>
                    <a:pt x="4947138" y="887715"/>
                  </a:lnTo>
                  <a:lnTo>
                    <a:pt x="5153269" y="994798"/>
                  </a:lnTo>
                  <a:lnTo>
                    <a:pt x="5359399" y="897462"/>
                  </a:lnTo>
                  <a:lnTo>
                    <a:pt x="5565530" y="824442"/>
                  </a:lnTo>
                  <a:lnTo>
                    <a:pt x="5771661" y="879166"/>
                  </a:lnTo>
                  <a:lnTo>
                    <a:pt x="5977792" y="1362010"/>
                  </a:lnTo>
                  <a:lnTo>
                    <a:pt x="6183923" y="1442437"/>
                  </a:lnTo>
                  <a:lnTo>
                    <a:pt x="6390053" y="1227893"/>
                  </a:lnTo>
                  <a:lnTo>
                    <a:pt x="6596184" y="1071650"/>
                  </a:lnTo>
                  <a:lnTo>
                    <a:pt x="6802315" y="883598"/>
                  </a:lnTo>
                  <a:lnTo>
                    <a:pt x="7008446" y="859677"/>
                  </a:lnTo>
                  <a:lnTo>
                    <a:pt x="7214576" y="984316"/>
                  </a:lnTo>
                  <a:lnTo>
                    <a:pt x="7420707" y="1028181"/>
                  </a:lnTo>
                  <a:lnTo>
                    <a:pt x="7626838" y="771873"/>
                  </a:lnTo>
                  <a:lnTo>
                    <a:pt x="7832969" y="56095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2548305"/>
              <a:ext cx="7832969" cy="2071887"/>
            </a:xfrm>
            <a:custGeom>
              <a:avLst/>
              <a:gdLst/>
              <a:ahLst/>
              <a:cxnLst/>
              <a:rect l="0" t="0" r="0" b="0"/>
              <a:pathLst>
                <a:path w="7832969" h="2071887">
                  <a:moveTo>
                    <a:pt x="0" y="0"/>
                  </a:moveTo>
                  <a:lnTo>
                    <a:pt x="206130" y="327024"/>
                  </a:lnTo>
                  <a:lnTo>
                    <a:pt x="412261" y="758945"/>
                  </a:lnTo>
                  <a:lnTo>
                    <a:pt x="618392" y="1394995"/>
                  </a:lnTo>
                  <a:lnTo>
                    <a:pt x="824523" y="1981675"/>
                  </a:lnTo>
                  <a:lnTo>
                    <a:pt x="1030653" y="2071887"/>
                  </a:lnTo>
                  <a:lnTo>
                    <a:pt x="1236784" y="1888664"/>
                  </a:lnTo>
                  <a:lnTo>
                    <a:pt x="1442915" y="1881206"/>
                  </a:lnTo>
                  <a:lnTo>
                    <a:pt x="1649046" y="1519516"/>
                  </a:lnTo>
                  <a:lnTo>
                    <a:pt x="1855176" y="1030042"/>
                  </a:lnTo>
                  <a:lnTo>
                    <a:pt x="2061307" y="679375"/>
                  </a:lnTo>
                  <a:lnTo>
                    <a:pt x="2267438" y="440269"/>
                  </a:lnTo>
                  <a:lnTo>
                    <a:pt x="2473569" y="335317"/>
                  </a:lnTo>
                  <a:lnTo>
                    <a:pt x="2679699" y="423311"/>
                  </a:lnTo>
                  <a:lnTo>
                    <a:pt x="2885830" y="526029"/>
                  </a:lnTo>
                  <a:lnTo>
                    <a:pt x="3091961" y="580466"/>
                  </a:lnTo>
                  <a:lnTo>
                    <a:pt x="3298092" y="681226"/>
                  </a:lnTo>
                  <a:lnTo>
                    <a:pt x="3504223" y="699715"/>
                  </a:lnTo>
                  <a:lnTo>
                    <a:pt x="3710353" y="774065"/>
                  </a:lnTo>
                  <a:lnTo>
                    <a:pt x="3916484" y="844082"/>
                  </a:lnTo>
                  <a:lnTo>
                    <a:pt x="4122615" y="811646"/>
                  </a:lnTo>
                  <a:lnTo>
                    <a:pt x="4328746" y="727588"/>
                  </a:lnTo>
                  <a:lnTo>
                    <a:pt x="4534876" y="677549"/>
                  </a:lnTo>
                  <a:lnTo>
                    <a:pt x="4741007" y="677143"/>
                  </a:lnTo>
                  <a:lnTo>
                    <a:pt x="4947138" y="694281"/>
                  </a:lnTo>
                  <a:lnTo>
                    <a:pt x="5153269" y="683950"/>
                  </a:lnTo>
                  <a:lnTo>
                    <a:pt x="5359399" y="623996"/>
                  </a:lnTo>
                  <a:lnTo>
                    <a:pt x="5565530" y="583244"/>
                  </a:lnTo>
                  <a:lnTo>
                    <a:pt x="5771661" y="772548"/>
                  </a:lnTo>
                  <a:lnTo>
                    <a:pt x="5977792" y="1063256"/>
                  </a:lnTo>
                  <a:lnTo>
                    <a:pt x="6183923" y="1142078"/>
                  </a:lnTo>
                  <a:lnTo>
                    <a:pt x="6390053" y="990713"/>
                  </a:lnTo>
                  <a:lnTo>
                    <a:pt x="6596184" y="780546"/>
                  </a:lnTo>
                  <a:lnTo>
                    <a:pt x="6802315" y="629028"/>
                  </a:lnTo>
                  <a:lnTo>
                    <a:pt x="7008446" y="605272"/>
                  </a:lnTo>
                  <a:lnTo>
                    <a:pt x="7214576" y="713486"/>
                  </a:lnTo>
                  <a:lnTo>
                    <a:pt x="7420707" y="716597"/>
                  </a:lnTo>
                  <a:lnTo>
                    <a:pt x="7626838" y="522790"/>
                  </a:lnTo>
                  <a:lnTo>
                    <a:pt x="7832969" y="282518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781050" y="2585696"/>
              <a:ext cx="0" cy="2306806"/>
            </a:xfrm>
            <a:custGeom>
              <a:avLst/>
              <a:gdLst/>
              <a:ahLst/>
              <a:cxnLst/>
              <a:rect l="0" t="0" r="0" b="0"/>
              <a:pathLst>
                <a:path h="2306806">
                  <a:moveTo>
                    <a:pt x="0" y="230680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489250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431580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373909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316239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pl14"/>
            <p:cNvSpPr/>
            <p:nvPr/>
          </p:nvSpPr>
          <p:spPr>
            <a:xfrm>
              <a:off x="697230" y="258569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tx15"/>
            <p:cNvSpPr/>
            <p:nvPr/>
          </p:nvSpPr>
          <p:spPr>
            <a:xfrm>
              <a:off x="462009" y="4854105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-60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62009" y="4277403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-40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462009" y="3700702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555155" y="3124000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496900" y="2547299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20" name="pl20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9871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1933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3994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6055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811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20178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22239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24300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26362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28423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30484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32546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34607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36668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38730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40791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4285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44914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46975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49036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51097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5315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55220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57281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59343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61404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63465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65527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67588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69649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71711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73772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75833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7789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79956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84078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86140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781050" y="5319710"/>
              <a:ext cx="7420707" cy="0"/>
            </a:xfrm>
            <a:custGeom>
              <a:avLst/>
              <a:gdLst/>
              <a:ahLst/>
              <a:cxnLst/>
              <a:rect l="0" t="0" r="0" b="0"/>
              <a:pathLst>
                <a:path w="7420707">
                  <a:moveTo>
                    <a:pt x="0" y="0"/>
                  </a:moveTo>
                  <a:lnTo>
                    <a:pt x="7420707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16055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24300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32546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40791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49036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57281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65527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73772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82017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tx72"/>
            <p:cNvSpPr/>
            <p:nvPr/>
          </p:nvSpPr>
          <p:spPr>
            <a:xfrm>
              <a:off x="10768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73" name="tx73"/>
            <p:cNvSpPr/>
            <p:nvPr/>
          </p:nvSpPr>
          <p:spPr>
            <a:xfrm>
              <a:off x="190132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74" name="tx74"/>
            <p:cNvSpPr/>
            <p:nvPr/>
          </p:nvSpPr>
          <p:spPr>
            <a:xfrm>
              <a:off x="272584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75" name="tx75"/>
            <p:cNvSpPr/>
            <p:nvPr/>
          </p:nvSpPr>
          <p:spPr>
            <a:xfrm>
              <a:off x="355037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76" name="tx76"/>
            <p:cNvSpPr/>
            <p:nvPr/>
          </p:nvSpPr>
          <p:spPr>
            <a:xfrm>
              <a:off x="437489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77" name="tx77"/>
            <p:cNvSpPr/>
            <p:nvPr/>
          </p:nvSpPr>
          <p:spPr>
            <a:xfrm>
              <a:off x="5199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78" name="tx78"/>
            <p:cNvSpPr/>
            <p:nvPr/>
          </p:nvSpPr>
          <p:spPr>
            <a:xfrm>
              <a:off x="602394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79" name="tx79"/>
            <p:cNvSpPr/>
            <p:nvPr/>
          </p:nvSpPr>
          <p:spPr>
            <a:xfrm>
              <a:off x="684846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80" name="tx80"/>
            <p:cNvSpPr/>
            <p:nvPr/>
          </p:nvSpPr>
          <p:spPr>
            <a:xfrm>
              <a:off x="7672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81" name="tx81"/>
            <p:cNvSpPr/>
            <p:nvPr/>
          </p:nvSpPr>
          <p:spPr>
            <a:xfrm>
              <a:off x="849750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82" name="pl82"/>
            <p:cNvSpPr/>
            <p:nvPr/>
          </p:nvSpPr>
          <p:spPr>
            <a:xfrm>
              <a:off x="781050" y="489250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781050" y="431580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pl84"/>
            <p:cNvSpPr/>
            <p:nvPr/>
          </p:nvSpPr>
          <p:spPr>
            <a:xfrm>
              <a:off x="781050" y="373909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pl85"/>
            <p:cNvSpPr/>
            <p:nvPr/>
          </p:nvSpPr>
          <p:spPr>
            <a:xfrm>
              <a:off x="781050" y="316239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pl86"/>
            <p:cNvSpPr/>
            <p:nvPr/>
          </p:nvSpPr>
          <p:spPr>
            <a:xfrm>
              <a:off x="781050" y="258569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" name="tx87"/>
            <p:cNvSpPr/>
            <p:nvPr/>
          </p:nvSpPr>
          <p:spPr>
            <a:xfrm>
              <a:off x="781050" y="1993750"/>
              <a:ext cx="1374358" cy="1339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Saldo, saisonbereinigt</a:t>
              </a:r>
            </a:p>
          </p:txBody>
        </p:sp>
        <p:sp>
          <p:nvSpPr>
            <p:cNvPr id="88" name="pl88"/>
            <p:cNvSpPr/>
            <p:nvPr/>
          </p:nvSpPr>
          <p:spPr>
            <a:xfrm>
              <a:off x="2025753" y="5815352"/>
              <a:ext cx="251459" cy="0"/>
            </a:xfrm>
            <a:custGeom>
              <a:avLst/>
              <a:gdLst/>
              <a:ahLst/>
              <a:cxnLst/>
              <a:rect l="0" t="0" r="0" b="0"/>
              <a:pathLst>
                <a:path w="251459">
                  <a:moveTo>
                    <a:pt x="0" y="0"/>
                  </a:moveTo>
                  <a:lnTo>
                    <a:pt x="251459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pl89"/>
            <p:cNvSpPr/>
            <p:nvPr/>
          </p:nvSpPr>
          <p:spPr>
            <a:xfrm>
              <a:off x="3460325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4894897" y="5815352"/>
              <a:ext cx="251459" cy="0"/>
            </a:xfrm>
            <a:custGeom>
              <a:avLst/>
              <a:gdLst/>
              <a:ahLst/>
              <a:cxnLst/>
              <a:rect l="0" t="0" r="0" b="0"/>
              <a:pathLst>
                <a:path w="251459">
                  <a:moveTo>
                    <a:pt x="0" y="0"/>
                  </a:moveTo>
                  <a:lnTo>
                    <a:pt x="251459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6329469" y="5815352"/>
              <a:ext cx="251459" cy="0"/>
            </a:xfrm>
            <a:custGeom>
              <a:avLst/>
              <a:gdLst/>
              <a:ahLst/>
              <a:cxnLst/>
              <a:rect l="0" t="0" r="0" b="0"/>
              <a:pathLst>
                <a:path w="251459">
                  <a:moveTo>
                    <a:pt x="0" y="0"/>
                  </a:moveTo>
                  <a:lnTo>
                    <a:pt x="251459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tx92"/>
            <p:cNvSpPr/>
            <p:nvPr/>
          </p:nvSpPr>
          <p:spPr>
            <a:xfrm>
              <a:off x="2402943" y="5761277"/>
              <a:ext cx="854119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Privatkunden </a:t>
              </a:r>
            </a:p>
          </p:txBody>
        </p:sp>
        <p:sp>
          <p:nvSpPr>
            <p:cNvPr id="93" name="tx93"/>
            <p:cNvSpPr/>
            <p:nvPr/>
          </p:nvSpPr>
          <p:spPr>
            <a:xfrm>
              <a:off x="3837515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94" name="tx94"/>
            <p:cNvSpPr/>
            <p:nvPr/>
          </p:nvSpPr>
          <p:spPr>
            <a:xfrm>
              <a:off x="5272087" y="5761277"/>
              <a:ext cx="931652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Firmenkunden </a:t>
              </a:r>
            </a:p>
          </p:txBody>
        </p:sp>
        <p:sp>
          <p:nvSpPr>
            <p:cNvPr id="95" name="tx95"/>
            <p:cNvSpPr/>
            <p:nvPr/>
          </p:nvSpPr>
          <p:spPr>
            <a:xfrm>
              <a:off x="6706659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Banks</a:t>
            </a:r>
            <a:r>
              <a:rPr dirty="0" smtClean="0"/>
              <a:t>: </a:t>
            </a:r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credit</a:t>
            </a:r>
            <a:r>
              <a:rPr lang="de-DE" dirty="0" smtClean="0"/>
              <a:t> </a:t>
            </a:r>
            <a:r>
              <a:rPr lang="de-DE" dirty="0" err="1" smtClean="0"/>
              <a:t>volume</a:t>
            </a:r>
            <a:r>
              <a:rPr dirty="0" smtClean="0"/>
              <a:t> 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88" name="pl4"/>
            <p:cNvSpPr/>
            <p:nvPr/>
          </p:nvSpPr>
          <p:spPr>
            <a:xfrm>
              <a:off x="781050" y="2278204"/>
              <a:ext cx="7779774" cy="2012626"/>
            </a:xfrm>
            <a:custGeom>
              <a:avLst/>
              <a:gdLst/>
              <a:ahLst/>
              <a:cxnLst/>
              <a:rect l="0" t="0" r="0" b="0"/>
              <a:pathLst>
                <a:path w="7779774" h="2012626">
                  <a:moveTo>
                    <a:pt x="0" y="2012626"/>
                  </a:moveTo>
                  <a:lnTo>
                    <a:pt x="259325" y="1558870"/>
                  </a:lnTo>
                  <a:lnTo>
                    <a:pt x="518651" y="724454"/>
                  </a:lnTo>
                  <a:lnTo>
                    <a:pt x="777977" y="1100839"/>
                  </a:lnTo>
                  <a:lnTo>
                    <a:pt x="1037303" y="531380"/>
                  </a:lnTo>
                  <a:lnTo>
                    <a:pt x="1296629" y="1056842"/>
                  </a:lnTo>
                  <a:lnTo>
                    <a:pt x="1555954" y="1231560"/>
                  </a:lnTo>
                  <a:lnTo>
                    <a:pt x="1815280" y="852666"/>
                  </a:lnTo>
                  <a:lnTo>
                    <a:pt x="2074606" y="1225366"/>
                  </a:lnTo>
                  <a:lnTo>
                    <a:pt x="2333932" y="1508232"/>
                  </a:lnTo>
                  <a:lnTo>
                    <a:pt x="2593258" y="1893383"/>
                  </a:lnTo>
                  <a:lnTo>
                    <a:pt x="2852583" y="1480752"/>
                  </a:lnTo>
                  <a:lnTo>
                    <a:pt x="3111909" y="1984789"/>
                  </a:lnTo>
                  <a:lnTo>
                    <a:pt x="3371235" y="1170909"/>
                  </a:lnTo>
                  <a:lnTo>
                    <a:pt x="3630561" y="982850"/>
                  </a:lnTo>
                  <a:lnTo>
                    <a:pt x="3889887" y="1399786"/>
                  </a:lnTo>
                  <a:lnTo>
                    <a:pt x="4149212" y="669900"/>
                  </a:lnTo>
                  <a:lnTo>
                    <a:pt x="4408538" y="1094128"/>
                  </a:lnTo>
                  <a:lnTo>
                    <a:pt x="4667864" y="868617"/>
                  </a:lnTo>
                  <a:lnTo>
                    <a:pt x="4927190" y="490123"/>
                  </a:lnTo>
                  <a:lnTo>
                    <a:pt x="5186516" y="373551"/>
                  </a:lnTo>
                  <a:lnTo>
                    <a:pt x="5445841" y="498128"/>
                  </a:lnTo>
                  <a:lnTo>
                    <a:pt x="5705167" y="972317"/>
                  </a:lnTo>
                  <a:lnTo>
                    <a:pt x="5964493" y="1007118"/>
                  </a:lnTo>
                  <a:lnTo>
                    <a:pt x="6223819" y="666123"/>
                  </a:lnTo>
                  <a:lnTo>
                    <a:pt x="6483145" y="432621"/>
                  </a:lnTo>
                  <a:lnTo>
                    <a:pt x="6742470" y="14031"/>
                  </a:lnTo>
                  <a:lnTo>
                    <a:pt x="7001796" y="0"/>
                  </a:lnTo>
                  <a:lnTo>
                    <a:pt x="7261122" y="495853"/>
                  </a:lnTo>
                  <a:lnTo>
                    <a:pt x="7520448" y="791253"/>
                  </a:lnTo>
                  <a:lnTo>
                    <a:pt x="7779774" y="672989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pl5"/>
            <p:cNvSpPr/>
            <p:nvPr/>
          </p:nvSpPr>
          <p:spPr>
            <a:xfrm>
              <a:off x="781050" y="2327798"/>
              <a:ext cx="7779774" cy="1899763"/>
            </a:xfrm>
            <a:custGeom>
              <a:avLst/>
              <a:gdLst/>
              <a:ahLst/>
              <a:cxnLst/>
              <a:rect l="0" t="0" r="0" b="0"/>
              <a:pathLst>
                <a:path w="7779774" h="1899763">
                  <a:moveTo>
                    <a:pt x="0" y="1899763"/>
                  </a:moveTo>
                  <a:lnTo>
                    <a:pt x="259325" y="1445544"/>
                  </a:lnTo>
                  <a:lnTo>
                    <a:pt x="518651" y="1048772"/>
                  </a:lnTo>
                  <a:lnTo>
                    <a:pt x="777977" y="794862"/>
                  </a:lnTo>
                  <a:lnTo>
                    <a:pt x="1037303" y="724828"/>
                  </a:lnTo>
                  <a:lnTo>
                    <a:pt x="1296629" y="915994"/>
                  </a:lnTo>
                  <a:lnTo>
                    <a:pt x="1555954" y="1071234"/>
                  </a:lnTo>
                  <a:lnTo>
                    <a:pt x="1815280" y="960692"/>
                  </a:lnTo>
                  <a:lnTo>
                    <a:pt x="2074606" y="1099883"/>
                  </a:lnTo>
                  <a:lnTo>
                    <a:pt x="2333932" y="1538089"/>
                  </a:lnTo>
                  <a:lnTo>
                    <a:pt x="2593258" y="1661365"/>
                  </a:lnTo>
                  <a:lnTo>
                    <a:pt x="2852583" y="1700503"/>
                  </a:lnTo>
                  <a:lnTo>
                    <a:pt x="3111909" y="1581295"/>
                  </a:lnTo>
                  <a:lnTo>
                    <a:pt x="3371235" y="1241473"/>
                  </a:lnTo>
                  <a:lnTo>
                    <a:pt x="3630561" y="1035561"/>
                  </a:lnTo>
                  <a:lnTo>
                    <a:pt x="3889887" y="1108594"/>
                  </a:lnTo>
                  <a:lnTo>
                    <a:pt x="4149212" y="1059270"/>
                  </a:lnTo>
                  <a:lnTo>
                    <a:pt x="4408538" y="956950"/>
                  </a:lnTo>
                  <a:lnTo>
                    <a:pt x="4667864" y="805433"/>
                  </a:lnTo>
                  <a:lnTo>
                    <a:pt x="4927190" y="472520"/>
                  </a:lnTo>
                  <a:lnTo>
                    <a:pt x="5186516" y="314468"/>
                  </a:lnTo>
                  <a:lnTo>
                    <a:pt x="5445841" y="514432"/>
                  </a:lnTo>
                  <a:lnTo>
                    <a:pt x="5705167" y="860120"/>
                  </a:lnTo>
                  <a:lnTo>
                    <a:pt x="5964493" y="926707"/>
                  </a:lnTo>
                  <a:lnTo>
                    <a:pt x="6223819" y="673499"/>
                  </a:lnTo>
                  <a:lnTo>
                    <a:pt x="6483145" y="318248"/>
                  </a:lnTo>
                  <a:lnTo>
                    <a:pt x="6742470" y="0"/>
                  </a:lnTo>
                  <a:lnTo>
                    <a:pt x="7001796" y="10297"/>
                  </a:lnTo>
                  <a:lnTo>
                    <a:pt x="7261122" y="409757"/>
                  </a:lnTo>
                  <a:lnTo>
                    <a:pt x="7520448" y="657897"/>
                  </a:lnTo>
                  <a:lnTo>
                    <a:pt x="7779774" y="69933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3428189"/>
              <a:ext cx="7779774" cy="1774539"/>
            </a:xfrm>
            <a:custGeom>
              <a:avLst/>
              <a:gdLst/>
              <a:ahLst/>
              <a:cxnLst/>
              <a:rect l="0" t="0" r="0" b="0"/>
              <a:pathLst>
                <a:path w="7779774" h="1774539">
                  <a:moveTo>
                    <a:pt x="0" y="1703796"/>
                  </a:moveTo>
                  <a:lnTo>
                    <a:pt x="259325" y="1654856"/>
                  </a:lnTo>
                  <a:lnTo>
                    <a:pt x="518651" y="127802"/>
                  </a:lnTo>
                  <a:lnTo>
                    <a:pt x="777977" y="850267"/>
                  </a:lnTo>
                  <a:lnTo>
                    <a:pt x="1037303" y="782909"/>
                  </a:lnTo>
                  <a:lnTo>
                    <a:pt x="1296629" y="854105"/>
                  </a:lnTo>
                  <a:lnTo>
                    <a:pt x="1555954" y="1558645"/>
                  </a:lnTo>
                  <a:lnTo>
                    <a:pt x="1815280" y="1257684"/>
                  </a:lnTo>
                  <a:lnTo>
                    <a:pt x="2074606" y="1364666"/>
                  </a:lnTo>
                  <a:lnTo>
                    <a:pt x="2333932" y="877654"/>
                  </a:lnTo>
                  <a:lnTo>
                    <a:pt x="2593258" y="1774539"/>
                  </a:lnTo>
                  <a:lnTo>
                    <a:pt x="2852583" y="1374100"/>
                  </a:lnTo>
                  <a:lnTo>
                    <a:pt x="3111909" y="1084134"/>
                  </a:lnTo>
                  <a:lnTo>
                    <a:pt x="3371235" y="1396903"/>
                  </a:lnTo>
                  <a:lnTo>
                    <a:pt x="3630561" y="326105"/>
                  </a:lnTo>
                  <a:lnTo>
                    <a:pt x="3889887" y="575031"/>
                  </a:lnTo>
                  <a:lnTo>
                    <a:pt x="4149212" y="1191344"/>
                  </a:lnTo>
                  <a:lnTo>
                    <a:pt x="4408538" y="977634"/>
                  </a:lnTo>
                  <a:lnTo>
                    <a:pt x="4667864" y="1047088"/>
                  </a:lnTo>
                  <a:lnTo>
                    <a:pt x="4927190" y="688548"/>
                  </a:lnTo>
                  <a:lnTo>
                    <a:pt x="5186516" y="611972"/>
                  </a:lnTo>
                  <a:lnTo>
                    <a:pt x="5445841" y="661389"/>
                  </a:lnTo>
                  <a:lnTo>
                    <a:pt x="5705167" y="574455"/>
                  </a:lnTo>
                  <a:lnTo>
                    <a:pt x="5964493" y="1239127"/>
                  </a:lnTo>
                  <a:lnTo>
                    <a:pt x="6223819" y="944104"/>
                  </a:lnTo>
                  <a:lnTo>
                    <a:pt x="6483145" y="1111372"/>
                  </a:lnTo>
                  <a:lnTo>
                    <a:pt x="6742470" y="1001869"/>
                  </a:lnTo>
                  <a:lnTo>
                    <a:pt x="7001796" y="347561"/>
                  </a:lnTo>
                  <a:lnTo>
                    <a:pt x="7261122" y="75891"/>
                  </a:lnTo>
                  <a:lnTo>
                    <a:pt x="7520448" y="0"/>
                  </a:lnTo>
                  <a:lnTo>
                    <a:pt x="7779774" y="247735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781050" y="3480973"/>
              <a:ext cx="7779774" cy="1429138"/>
            </a:xfrm>
            <a:custGeom>
              <a:avLst/>
              <a:gdLst/>
              <a:ahLst/>
              <a:cxnLst/>
              <a:rect l="0" t="0" r="0" b="0"/>
              <a:pathLst>
                <a:path w="7779774" h="1429138">
                  <a:moveTo>
                    <a:pt x="0" y="1429138"/>
                  </a:moveTo>
                  <a:lnTo>
                    <a:pt x="259325" y="1401927"/>
                  </a:lnTo>
                  <a:lnTo>
                    <a:pt x="518651" y="1039859"/>
                  </a:lnTo>
                  <a:lnTo>
                    <a:pt x="777977" y="716416"/>
                  </a:lnTo>
                  <a:lnTo>
                    <a:pt x="1037303" y="737831"/>
                  </a:lnTo>
                  <a:lnTo>
                    <a:pt x="1296629" y="984459"/>
                  </a:lnTo>
                  <a:lnTo>
                    <a:pt x="1555954" y="1235191"/>
                  </a:lnTo>
                  <a:lnTo>
                    <a:pt x="1815280" y="1276214"/>
                  </a:lnTo>
                  <a:lnTo>
                    <a:pt x="2074606" y="1202331"/>
                  </a:lnTo>
                  <a:lnTo>
                    <a:pt x="2333932" y="1230684"/>
                  </a:lnTo>
                  <a:lnTo>
                    <a:pt x="2593258" y="1335818"/>
                  </a:lnTo>
                  <a:lnTo>
                    <a:pt x="2852583" y="1380684"/>
                  </a:lnTo>
                  <a:lnTo>
                    <a:pt x="3111909" y="1210717"/>
                  </a:lnTo>
                  <a:lnTo>
                    <a:pt x="3371235" y="828531"/>
                  </a:lnTo>
                  <a:lnTo>
                    <a:pt x="3630561" y="621871"/>
                  </a:lnTo>
                  <a:lnTo>
                    <a:pt x="3889887" y="638208"/>
                  </a:lnTo>
                  <a:lnTo>
                    <a:pt x="4149212" y="860311"/>
                  </a:lnTo>
                  <a:lnTo>
                    <a:pt x="4408538" y="1026949"/>
                  </a:lnTo>
                  <a:lnTo>
                    <a:pt x="4667864" y="901900"/>
                  </a:lnTo>
                  <a:lnTo>
                    <a:pt x="4927190" y="711132"/>
                  </a:lnTo>
                  <a:lnTo>
                    <a:pt x="5186516" y="561230"/>
                  </a:lnTo>
                  <a:lnTo>
                    <a:pt x="5445841" y="564828"/>
                  </a:lnTo>
                  <a:lnTo>
                    <a:pt x="5705167" y="728100"/>
                  </a:lnTo>
                  <a:lnTo>
                    <a:pt x="5964493" y="913811"/>
                  </a:lnTo>
                  <a:lnTo>
                    <a:pt x="6223819" y="1060427"/>
                  </a:lnTo>
                  <a:lnTo>
                    <a:pt x="6483145" y="1032302"/>
                  </a:lnTo>
                  <a:lnTo>
                    <a:pt x="6742470" y="776201"/>
                  </a:lnTo>
                  <a:lnTo>
                    <a:pt x="7001796" y="402434"/>
                  </a:lnTo>
                  <a:lnTo>
                    <a:pt x="7261122" y="0"/>
                  </a:lnTo>
                  <a:lnTo>
                    <a:pt x="7520448" y="11317"/>
                  </a:lnTo>
                  <a:lnTo>
                    <a:pt x="7779774" y="135544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781050" y="2336206"/>
              <a:ext cx="0" cy="2623908"/>
            </a:xfrm>
            <a:custGeom>
              <a:avLst/>
              <a:gdLst/>
              <a:ahLst/>
              <a:cxnLst/>
              <a:rect l="0" t="0" r="0" b="0"/>
              <a:pathLst>
                <a:path h="2623908">
                  <a:moveTo>
                    <a:pt x="0" y="2623908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4960114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4435333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391055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338576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pl14"/>
            <p:cNvSpPr/>
            <p:nvPr/>
          </p:nvSpPr>
          <p:spPr>
            <a:xfrm>
              <a:off x="697230" y="286098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pl15"/>
            <p:cNvSpPr/>
            <p:nvPr/>
          </p:nvSpPr>
          <p:spPr>
            <a:xfrm>
              <a:off x="697230" y="233620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tx16"/>
            <p:cNvSpPr/>
            <p:nvPr/>
          </p:nvSpPr>
          <p:spPr>
            <a:xfrm>
              <a:off x="496900" y="4921717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496900" y="4396935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496900" y="3872153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30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496900" y="3347372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20" name="tx20"/>
            <p:cNvSpPr/>
            <p:nvPr/>
          </p:nvSpPr>
          <p:spPr>
            <a:xfrm>
              <a:off x="496900" y="2822590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50</a:t>
              </a:r>
            </a:p>
          </p:txBody>
        </p:sp>
        <p:sp>
          <p:nvSpPr>
            <p:cNvPr id="21" name="tx21"/>
            <p:cNvSpPr/>
            <p:nvPr/>
          </p:nvSpPr>
          <p:spPr>
            <a:xfrm>
              <a:off x="496900" y="2297808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60</a:t>
              </a:r>
            </a:p>
          </p:txBody>
        </p:sp>
        <p:sp>
          <p:nvSpPr>
            <p:cNvPr id="22" name="pl22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0403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2997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55902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8183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20776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233700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25963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28556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31149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33743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36336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38929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415228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44116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46709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49302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51895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544891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57082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59675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62268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64862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67455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70048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726419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75235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778284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80421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83014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85608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781050" y="5319710"/>
              <a:ext cx="7261122" cy="0"/>
            </a:xfrm>
            <a:custGeom>
              <a:avLst/>
              <a:gdLst/>
              <a:ahLst/>
              <a:cxnLst/>
              <a:rect l="0" t="0" r="0" b="0"/>
              <a:pathLst>
                <a:path w="7261122">
                  <a:moveTo>
                    <a:pt x="0" y="0"/>
                  </a:moveTo>
                  <a:lnTo>
                    <a:pt x="7261122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18183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28556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38929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49302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59675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70048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80421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tx64"/>
            <p:cNvSpPr/>
            <p:nvPr/>
          </p:nvSpPr>
          <p:spPr>
            <a:xfrm>
              <a:off x="118319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65" name="tx65"/>
            <p:cNvSpPr/>
            <p:nvPr/>
          </p:nvSpPr>
          <p:spPr>
            <a:xfrm>
              <a:off x="222049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66" name="tx66"/>
            <p:cNvSpPr/>
            <p:nvPr/>
          </p:nvSpPr>
          <p:spPr>
            <a:xfrm>
              <a:off x="325779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67" name="tx67"/>
            <p:cNvSpPr/>
            <p:nvPr/>
          </p:nvSpPr>
          <p:spPr>
            <a:xfrm>
              <a:off x="42951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68" name="tx68"/>
            <p:cNvSpPr/>
            <p:nvPr/>
          </p:nvSpPr>
          <p:spPr>
            <a:xfrm>
              <a:off x="533240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69" name="tx69"/>
            <p:cNvSpPr/>
            <p:nvPr/>
          </p:nvSpPr>
          <p:spPr>
            <a:xfrm>
              <a:off x="636970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70" name="tx70"/>
            <p:cNvSpPr/>
            <p:nvPr/>
          </p:nvSpPr>
          <p:spPr>
            <a:xfrm>
              <a:off x="740701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71" name="tx71"/>
            <p:cNvSpPr/>
            <p:nvPr/>
          </p:nvSpPr>
          <p:spPr>
            <a:xfrm>
              <a:off x="844431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72" name="pl72"/>
            <p:cNvSpPr/>
            <p:nvPr/>
          </p:nvSpPr>
          <p:spPr>
            <a:xfrm>
              <a:off x="781050" y="4960114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781050" y="4435333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781050" y="391055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781050" y="338576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781050" y="286098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781050" y="233620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tx78"/>
            <p:cNvSpPr/>
            <p:nvPr/>
          </p:nvSpPr>
          <p:spPr>
            <a:xfrm>
              <a:off x="781050" y="1993750"/>
              <a:ext cx="1374358" cy="1339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Saldo, saisonbereinigt</a:t>
              </a:r>
            </a:p>
          </p:txBody>
        </p:sp>
        <p:sp>
          <p:nvSpPr>
            <p:cNvPr id="79" name="pl79"/>
            <p:cNvSpPr/>
            <p:nvPr/>
          </p:nvSpPr>
          <p:spPr>
            <a:xfrm>
              <a:off x="2025753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3460325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4894897" y="5815352"/>
              <a:ext cx="251459" cy="0"/>
            </a:xfrm>
            <a:custGeom>
              <a:avLst/>
              <a:gdLst/>
              <a:ahLst/>
              <a:cxnLst/>
              <a:rect l="0" t="0" r="0" b="0"/>
              <a:pathLst>
                <a:path w="251459">
                  <a:moveTo>
                    <a:pt x="0" y="0"/>
                  </a:moveTo>
                  <a:lnTo>
                    <a:pt x="251459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6329469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91056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tx83"/>
            <p:cNvSpPr/>
            <p:nvPr/>
          </p:nvSpPr>
          <p:spPr>
            <a:xfrm>
              <a:off x="2402943" y="5761277"/>
              <a:ext cx="854119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Privatkunden </a:t>
              </a:r>
            </a:p>
          </p:txBody>
        </p:sp>
        <p:sp>
          <p:nvSpPr>
            <p:cNvPr id="84" name="tx84"/>
            <p:cNvSpPr/>
            <p:nvPr/>
          </p:nvSpPr>
          <p:spPr>
            <a:xfrm>
              <a:off x="3837515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85" name="tx85"/>
            <p:cNvSpPr/>
            <p:nvPr/>
          </p:nvSpPr>
          <p:spPr>
            <a:xfrm>
              <a:off x="5272087" y="5761277"/>
              <a:ext cx="931652" cy="10497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Firmenkunden 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6706659" y="5734091"/>
              <a:ext cx="624314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gegl</a:t>
              </a:r>
              <a:r>
                <a:rPr lang="de-DE"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ä</a:t>
              </a:r>
              <a:r>
                <a:rPr sz="1100" dirty="0" smtClean="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ttet </a:t>
              </a:r>
              <a:endPara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Other Services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Gesch</a:t>
            </a:r>
            <a:r>
              <a:rPr lang="de-DE" dirty="0" smtClean="0"/>
              <a:t>ä</a:t>
            </a:r>
            <a:r>
              <a:rPr dirty="0" smtClean="0"/>
              <a:t>ftslage</a:t>
            </a:r>
            <a:r>
              <a:rPr dirty="0"/>
              <a:t>: Beurteilung</a:t>
            </a:r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00" name="pl4"/>
            <p:cNvSpPr/>
            <p:nvPr/>
          </p:nvSpPr>
          <p:spPr>
            <a:xfrm>
              <a:off x="1294184" y="2278204"/>
              <a:ext cx="7354921" cy="2924524"/>
            </a:xfrm>
            <a:custGeom>
              <a:avLst/>
              <a:gdLst/>
              <a:ahLst/>
              <a:cxnLst/>
              <a:rect l="0" t="0" r="0" b="0"/>
              <a:pathLst>
                <a:path w="7354921" h="2924524">
                  <a:moveTo>
                    <a:pt x="0" y="632536"/>
                  </a:moveTo>
                  <a:lnTo>
                    <a:pt x="171044" y="213297"/>
                  </a:lnTo>
                  <a:lnTo>
                    <a:pt x="342089" y="301143"/>
                  </a:lnTo>
                  <a:lnTo>
                    <a:pt x="513134" y="0"/>
                  </a:lnTo>
                  <a:lnTo>
                    <a:pt x="684178" y="106390"/>
                  </a:lnTo>
                  <a:lnTo>
                    <a:pt x="855223" y="80624"/>
                  </a:lnTo>
                  <a:lnTo>
                    <a:pt x="1026268" y="182681"/>
                  </a:lnTo>
                  <a:lnTo>
                    <a:pt x="1197312" y="732753"/>
                  </a:lnTo>
                  <a:lnTo>
                    <a:pt x="1368357" y="1068264"/>
                  </a:lnTo>
                  <a:lnTo>
                    <a:pt x="1539402" y="1847180"/>
                  </a:lnTo>
                  <a:lnTo>
                    <a:pt x="1710446" y="2530005"/>
                  </a:lnTo>
                  <a:lnTo>
                    <a:pt x="1881491" y="2430091"/>
                  </a:lnTo>
                  <a:lnTo>
                    <a:pt x="2052536" y="2189215"/>
                  </a:lnTo>
                  <a:lnTo>
                    <a:pt x="2223580" y="2078471"/>
                  </a:lnTo>
                  <a:lnTo>
                    <a:pt x="2394625" y="1580165"/>
                  </a:lnTo>
                  <a:lnTo>
                    <a:pt x="2565670" y="1703416"/>
                  </a:lnTo>
                  <a:lnTo>
                    <a:pt x="2736714" y="977037"/>
                  </a:lnTo>
                  <a:lnTo>
                    <a:pt x="2907759" y="921857"/>
                  </a:lnTo>
                  <a:lnTo>
                    <a:pt x="3078804" y="792486"/>
                  </a:lnTo>
                  <a:lnTo>
                    <a:pt x="3249848" y="1056893"/>
                  </a:lnTo>
                  <a:lnTo>
                    <a:pt x="3420893" y="1704055"/>
                  </a:lnTo>
                  <a:lnTo>
                    <a:pt x="3591938" y="1402599"/>
                  </a:lnTo>
                  <a:lnTo>
                    <a:pt x="3762982" y="1745705"/>
                  </a:lnTo>
                  <a:lnTo>
                    <a:pt x="3934027" y="1528854"/>
                  </a:lnTo>
                  <a:lnTo>
                    <a:pt x="4105072" y="2026188"/>
                  </a:lnTo>
                  <a:lnTo>
                    <a:pt x="4276117" y="1963686"/>
                  </a:lnTo>
                  <a:lnTo>
                    <a:pt x="4447161" y="1886816"/>
                  </a:lnTo>
                  <a:lnTo>
                    <a:pt x="4618206" y="2180083"/>
                  </a:lnTo>
                  <a:lnTo>
                    <a:pt x="4789251" y="1723509"/>
                  </a:lnTo>
                  <a:lnTo>
                    <a:pt x="4960295" y="2026279"/>
                  </a:lnTo>
                  <a:lnTo>
                    <a:pt x="5131340" y="1881994"/>
                  </a:lnTo>
                  <a:lnTo>
                    <a:pt x="5302385" y="1884455"/>
                  </a:lnTo>
                  <a:lnTo>
                    <a:pt x="5473429" y="2182261"/>
                  </a:lnTo>
                  <a:lnTo>
                    <a:pt x="5644474" y="1681541"/>
                  </a:lnTo>
                  <a:lnTo>
                    <a:pt x="5815519" y="2339919"/>
                  </a:lnTo>
                  <a:lnTo>
                    <a:pt x="5986563" y="2543561"/>
                  </a:lnTo>
                  <a:lnTo>
                    <a:pt x="6157608" y="2472018"/>
                  </a:lnTo>
                  <a:lnTo>
                    <a:pt x="6328653" y="2800039"/>
                  </a:lnTo>
                  <a:lnTo>
                    <a:pt x="6499697" y="2924524"/>
                  </a:lnTo>
                  <a:lnTo>
                    <a:pt x="6670742" y="2658360"/>
                  </a:lnTo>
                  <a:lnTo>
                    <a:pt x="6841787" y="2780697"/>
                  </a:lnTo>
                  <a:lnTo>
                    <a:pt x="7012831" y="2487304"/>
                  </a:lnTo>
                  <a:lnTo>
                    <a:pt x="7183876" y="1981747"/>
                  </a:lnTo>
                  <a:lnTo>
                    <a:pt x="7354921" y="2139911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5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731162"/>
              <a:ext cx="0" cy="2445354"/>
            </a:xfrm>
            <a:custGeom>
              <a:avLst/>
              <a:gdLst/>
              <a:ahLst/>
              <a:cxnLst/>
              <a:rect l="0" t="0" r="0" b="0"/>
              <a:pathLst>
                <a:path h="2445354">
                  <a:moveTo>
                    <a:pt x="0" y="2445354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697230" y="5176517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456517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395384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342501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273116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tx12"/>
            <p:cNvSpPr/>
            <p:nvPr/>
          </p:nvSpPr>
          <p:spPr>
            <a:xfrm>
              <a:off x="496900" y="5138119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3" name="tx13"/>
            <p:cNvSpPr/>
            <p:nvPr/>
          </p:nvSpPr>
          <p:spPr>
            <a:xfrm>
              <a:off x="496900" y="4526781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30</a:t>
              </a:r>
            </a:p>
          </p:txBody>
        </p:sp>
        <p:sp>
          <p:nvSpPr>
            <p:cNvPr id="14" name="tx14"/>
            <p:cNvSpPr/>
            <p:nvPr/>
          </p:nvSpPr>
          <p:spPr>
            <a:xfrm>
              <a:off x="496900" y="3915442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96900" y="3304103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50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96900" y="2692765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60</a:t>
              </a:r>
            </a:p>
          </p:txBody>
        </p:sp>
        <p:sp>
          <p:nvSpPr>
            <p:cNvPr id="17" name="pl17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pl18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pl19"/>
            <p:cNvSpPr/>
            <p:nvPr/>
          </p:nvSpPr>
          <p:spPr>
            <a:xfrm>
              <a:off x="9520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11231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12941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6362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8073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9783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2320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24914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26625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30046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31756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33467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36888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38598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40308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43729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45440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47150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50571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52282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53992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57413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59123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60834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64255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65965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67676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71097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7280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74517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77938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79649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81359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84780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86491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88201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781050" y="5319710"/>
              <a:ext cx="7525965" cy="0"/>
            </a:xfrm>
            <a:custGeom>
              <a:avLst/>
              <a:gdLst/>
              <a:ahLst/>
              <a:cxnLst/>
              <a:rect l="0" t="0" r="0" b="0"/>
              <a:pathLst>
                <a:path w="7525965">
                  <a:moveTo>
                    <a:pt x="0" y="0"/>
                  </a:moveTo>
                  <a:lnTo>
                    <a:pt x="7525965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14652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21494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28335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35177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42019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48861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55703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62544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69386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76228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83070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tx79"/>
            <p:cNvSpPr/>
            <p:nvPr/>
          </p:nvSpPr>
          <p:spPr>
            <a:xfrm>
              <a:off x="100662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80" name="tx80"/>
            <p:cNvSpPr/>
            <p:nvPr/>
          </p:nvSpPr>
          <p:spPr>
            <a:xfrm>
              <a:off x="169080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81" name="tx81"/>
            <p:cNvSpPr/>
            <p:nvPr/>
          </p:nvSpPr>
          <p:spPr>
            <a:xfrm>
              <a:off x="237498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2008</a:t>
              </a:r>
            </a:p>
          </p:txBody>
        </p:sp>
        <p:sp>
          <p:nvSpPr>
            <p:cNvPr id="82" name="tx82"/>
            <p:cNvSpPr/>
            <p:nvPr/>
          </p:nvSpPr>
          <p:spPr>
            <a:xfrm>
              <a:off x="305916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83" name="tx83"/>
            <p:cNvSpPr/>
            <p:nvPr/>
          </p:nvSpPr>
          <p:spPr>
            <a:xfrm>
              <a:off x="374334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84" name="tx84"/>
            <p:cNvSpPr/>
            <p:nvPr/>
          </p:nvSpPr>
          <p:spPr>
            <a:xfrm>
              <a:off x="442752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85" name="tx85"/>
            <p:cNvSpPr/>
            <p:nvPr/>
          </p:nvSpPr>
          <p:spPr>
            <a:xfrm>
              <a:off x="511170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86" name="tx86"/>
            <p:cNvSpPr/>
            <p:nvPr/>
          </p:nvSpPr>
          <p:spPr>
            <a:xfrm>
              <a:off x="579588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87" name="tx87"/>
            <p:cNvSpPr/>
            <p:nvPr/>
          </p:nvSpPr>
          <p:spPr>
            <a:xfrm>
              <a:off x="648005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88" name="tx88"/>
            <p:cNvSpPr/>
            <p:nvPr/>
          </p:nvSpPr>
          <p:spPr>
            <a:xfrm>
              <a:off x="7164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89" name="tx89"/>
            <p:cNvSpPr/>
            <p:nvPr/>
          </p:nvSpPr>
          <p:spPr>
            <a:xfrm>
              <a:off x="7848416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90" name="tx90"/>
            <p:cNvSpPr/>
            <p:nvPr/>
          </p:nvSpPr>
          <p:spPr>
            <a:xfrm>
              <a:off x="853259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91" name="pl91"/>
            <p:cNvSpPr/>
            <p:nvPr/>
          </p:nvSpPr>
          <p:spPr>
            <a:xfrm>
              <a:off x="781050" y="5176517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781050" y="456517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781050" y="395384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781050" y="3342501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781050" y="273116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tx96"/>
            <p:cNvSpPr/>
            <p:nvPr/>
          </p:nvSpPr>
          <p:spPr>
            <a:xfrm>
              <a:off x="781050" y="2020936"/>
              <a:ext cx="357210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</a:t>
              </a:r>
            </a:p>
          </p:txBody>
        </p:sp>
        <p:sp>
          <p:nvSpPr>
            <p:cNvPr id="97" name="pl97"/>
            <p:cNvSpPr/>
            <p:nvPr/>
          </p:nvSpPr>
          <p:spPr>
            <a:xfrm>
              <a:off x="4154281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tx98"/>
            <p:cNvSpPr/>
            <p:nvPr/>
          </p:nvSpPr>
          <p:spPr>
            <a:xfrm>
              <a:off x="4531471" y="5734091"/>
              <a:ext cx="978311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saisonbereinigt 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KOF </a:t>
            </a:r>
            <a:r>
              <a:rPr dirty="0" smtClean="0"/>
              <a:t>Gesch</a:t>
            </a:r>
            <a:r>
              <a:rPr lang="de-DE" dirty="0" smtClean="0"/>
              <a:t>ä</a:t>
            </a:r>
            <a:r>
              <a:rPr dirty="0" smtClean="0"/>
              <a:t>ftslage</a:t>
            </a:r>
            <a:r>
              <a:rPr dirty="0"/>
              <a:t>: BFS Grossregionen</a:t>
            </a:r>
          </a:p>
        </p:txBody>
      </p:sp>
      <p:sp>
        <p:nvSpPr>
          <p:cNvPr id="2" name="Footer 2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" y="1659834"/>
            <a:ext cx="7225748" cy="4817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Gesch</a:t>
            </a:r>
            <a:r>
              <a:rPr lang="de-DE" dirty="0" smtClean="0"/>
              <a:t>ä</a:t>
            </a:r>
            <a:r>
              <a:rPr dirty="0" smtClean="0"/>
              <a:t>ftslage</a:t>
            </a:r>
            <a:r>
              <a:rPr dirty="0"/>
              <a:t>: Beurteilung</a:t>
            </a:r>
          </a:p>
        </p:txBody>
      </p:sp>
      <p:sp>
        <p:nvSpPr>
          <p:cNvPr id="209" name="rc4"/>
          <p:cNvSpPr/>
          <p:nvPr/>
        </p:nvSpPr>
        <p:spPr>
          <a:xfrm>
            <a:off x="781050" y="2613038"/>
            <a:ext cx="50560" cy="2675399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10" name="rc5"/>
          <p:cNvSpPr/>
          <p:nvPr/>
        </p:nvSpPr>
        <p:spPr>
          <a:xfrm>
            <a:off x="831610" y="2501019"/>
            <a:ext cx="50560" cy="2787418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" name="rc6"/>
          <p:cNvSpPr/>
          <p:nvPr/>
        </p:nvSpPr>
        <p:spPr>
          <a:xfrm>
            <a:off x="882170" y="2862464"/>
            <a:ext cx="50560" cy="2425972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" name="rc7"/>
          <p:cNvSpPr/>
          <p:nvPr/>
        </p:nvSpPr>
        <p:spPr>
          <a:xfrm>
            <a:off x="983291" y="2161223"/>
            <a:ext cx="50560" cy="3127213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" name="rc8"/>
          <p:cNvSpPr/>
          <p:nvPr/>
        </p:nvSpPr>
        <p:spPr>
          <a:xfrm>
            <a:off x="1033851" y="2994476"/>
            <a:ext cx="50560" cy="2293961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" name="rc9"/>
          <p:cNvSpPr/>
          <p:nvPr/>
        </p:nvSpPr>
        <p:spPr>
          <a:xfrm>
            <a:off x="1084412" y="2807747"/>
            <a:ext cx="50560" cy="2480689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" name="rc10"/>
          <p:cNvSpPr/>
          <p:nvPr/>
        </p:nvSpPr>
        <p:spPr>
          <a:xfrm>
            <a:off x="1185533" y="2773768"/>
            <a:ext cx="50560" cy="2514669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1" name="rc11"/>
          <p:cNvSpPr/>
          <p:nvPr/>
        </p:nvSpPr>
        <p:spPr>
          <a:xfrm>
            <a:off x="1236093" y="3205069"/>
            <a:ext cx="50560" cy="2083368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2" name="rc12"/>
          <p:cNvSpPr/>
          <p:nvPr/>
        </p:nvSpPr>
        <p:spPr>
          <a:xfrm>
            <a:off x="1286653" y="3028656"/>
            <a:ext cx="50560" cy="2259781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3" name="rc13"/>
          <p:cNvSpPr/>
          <p:nvPr/>
        </p:nvSpPr>
        <p:spPr>
          <a:xfrm>
            <a:off x="1387774" y="3273499"/>
            <a:ext cx="50560" cy="2014937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4" name="rc14"/>
          <p:cNvSpPr/>
          <p:nvPr/>
        </p:nvSpPr>
        <p:spPr>
          <a:xfrm>
            <a:off x="1438334" y="3512610"/>
            <a:ext cx="50560" cy="1775827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5" name="rc15"/>
          <p:cNvSpPr/>
          <p:nvPr/>
        </p:nvSpPr>
        <p:spPr>
          <a:xfrm>
            <a:off x="1488895" y="2929339"/>
            <a:ext cx="50560" cy="2359098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6" name="rc16"/>
          <p:cNvSpPr/>
          <p:nvPr/>
        </p:nvSpPr>
        <p:spPr>
          <a:xfrm>
            <a:off x="1590016" y="3916061"/>
            <a:ext cx="50560" cy="1372376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7" name="rc17"/>
          <p:cNvSpPr/>
          <p:nvPr/>
        </p:nvSpPr>
        <p:spPr>
          <a:xfrm>
            <a:off x="1640576" y="4255126"/>
            <a:ext cx="50560" cy="1033311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8" name="rc18"/>
          <p:cNvSpPr/>
          <p:nvPr/>
        </p:nvSpPr>
        <p:spPr>
          <a:xfrm>
            <a:off x="1691136" y="3007246"/>
            <a:ext cx="50560" cy="2281191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9" name="rc19"/>
          <p:cNvSpPr/>
          <p:nvPr/>
        </p:nvSpPr>
        <p:spPr>
          <a:xfrm>
            <a:off x="1792257" y="4862477"/>
            <a:ext cx="50560" cy="425960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0" name="rc20"/>
          <p:cNvSpPr/>
          <p:nvPr/>
        </p:nvSpPr>
        <p:spPr>
          <a:xfrm>
            <a:off x="1842817" y="4448870"/>
            <a:ext cx="50560" cy="839567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1" name="rc21"/>
          <p:cNvSpPr/>
          <p:nvPr/>
        </p:nvSpPr>
        <p:spPr>
          <a:xfrm>
            <a:off x="1893378" y="3316154"/>
            <a:ext cx="50560" cy="1972282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2" name="rc22"/>
          <p:cNvSpPr/>
          <p:nvPr/>
        </p:nvSpPr>
        <p:spPr>
          <a:xfrm>
            <a:off x="1994499" y="4832896"/>
            <a:ext cx="50560" cy="455541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3" name="rc23"/>
          <p:cNvSpPr/>
          <p:nvPr/>
        </p:nvSpPr>
        <p:spPr>
          <a:xfrm>
            <a:off x="2045059" y="4427622"/>
            <a:ext cx="50560" cy="860815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4" name="rc24"/>
          <p:cNvSpPr/>
          <p:nvPr/>
        </p:nvSpPr>
        <p:spPr>
          <a:xfrm>
            <a:off x="2095619" y="3115813"/>
            <a:ext cx="50560" cy="2172624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5" name="rc25"/>
          <p:cNvSpPr/>
          <p:nvPr/>
        </p:nvSpPr>
        <p:spPr>
          <a:xfrm>
            <a:off x="2196740" y="4272147"/>
            <a:ext cx="50560" cy="1016289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6" name="rc26"/>
          <p:cNvSpPr/>
          <p:nvPr/>
        </p:nvSpPr>
        <p:spPr>
          <a:xfrm>
            <a:off x="2247300" y="4357385"/>
            <a:ext cx="50560" cy="931052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7" name="rc27"/>
          <p:cNvSpPr/>
          <p:nvPr/>
        </p:nvSpPr>
        <p:spPr>
          <a:xfrm>
            <a:off x="2297861" y="3246035"/>
            <a:ext cx="50560" cy="2042402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8" name="rc28"/>
          <p:cNvSpPr/>
          <p:nvPr/>
        </p:nvSpPr>
        <p:spPr>
          <a:xfrm>
            <a:off x="2398982" y="3997453"/>
            <a:ext cx="50560" cy="1290984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9" name="rc29"/>
          <p:cNvSpPr/>
          <p:nvPr/>
        </p:nvSpPr>
        <p:spPr>
          <a:xfrm>
            <a:off x="2449542" y="4242037"/>
            <a:ext cx="50560" cy="1046400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0" name="rc30"/>
          <p:cNvSpPr/>
          <p:nvPr/>
        </p:nvSpPr>
        <p:spPr>
          <a:xfrm>
            <a:off x="2500102" y="3462029"/>
            <a:ext cx="50560" cy="1826408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1" name="rc31"/>
          <p:cNvSpPr/>
          <p:nvPr/>
        </p:nvSpPr>
        <p:spPr>
          <a:xfrm>
            <a:off x="2601223" y="3862262"/>
            <a:ext cx="50560" cy="1426175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2" name="rc32"/>
          <p:cNvSpPr/>
          <p:nvPr/>
        </p:nvSpPr>
        <p:spPr>
          <a:xfrm>
            <a:off x="2651783" y="4011042"/>
            <a:ext cx="50560" cy="1277394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3" name="rc33"/>
          <p:cNvSpPr/>
          <p:nvPr/>
        </p:nvSpPr>
        <p:spPr>
          <a:xfrm>
            <a:off x="2702344" y="2754252"/>
            <a:ext cx="50560" cy="2534185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4" name="rc34"/>
          <p:cNvSpPr/>
          <p:nvPr/>
        </p:nvSpPr>
        <p:spPr>
          <a:xfrm>
            <a:off x="2803465" y="3607996"/>
            <a:ext cx="50560" cy="1680441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5" name="rc35"/>
          <p:cNvSpPr/>
          <p:nvPr/>
        </p:nvSpPr>
        <p:spPr>
          <a:xfrm>
            <a:off x="2854025" y="4284258"/>
            <a:ext cx="50560" cy="1004179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6" name="rc36"/>
          <p:cNvSpPr/>
          <p:nvPr/>
        </p:nvSpPr>
        <p:spPr>
          <a:xfrm>
            <a:off x="2904585" y="2891243"/>
            <a:ext cx="50560" cy="2397194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7" name="rc37"/>
          <p:cNvSpPr/>
          <p:nvPr/>
        </p:nvSpPr>
        <p:spPr>
          <a:xfrm>
            <a:off x="3005706" y="3206052"/>
            <a:ext cx="50560" cy="2082384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8" name="rc38"/>
          <p:cNvSpPr/>
          <p:nvPr/>
        </p:nvSpPr>
        <p:spPr>
          <a:xfrm>
            <a:off x="3056266" y="3347803"/>
            <a:ext cx="50560" cy="1940634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9" name="rc39"/>
          <p:cNvSpPr/>
          <p:nvPr/>
        </p:nvSpPr>
        <p:spPr>
          <a:xfrm>
            <a:off x="3106827" y="3045365"/>
            <a:ext cx="50560" cy="2243072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0" name="rc40"/>
          <p:cNvSpPr/>
          <p:nvPr/>
        </p:nvSpPr>
        <p:spPr>
          <a:xfrm>
            <a:off x="3207948" y="3213535"/>
            <a:ext cx="50560" cy="2074901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1" name="rc41"/>
          <p:cNvSpPr/>
          <p:nvPr/>
        </p:nvSpPr>
        <p:spPr>
          <a:xfrm>
            <a:off x="3258508" y="3338870"/>
            <a:ext cx="50560" cy="1949567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2" name="rc42"/>
          <p:cNvSpPr/>
          <p:nvPr/>
        </p:nvSpPr>
        <p:spPr>
          <a:xfrm>
            <a:off x="3309068" y="2924018"/>
            <a:ext cx="50560" cy="2364419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3" name="rc43"/>
          <p:cNvSpPr/>
          <p:nvPr/>
        </p:nvSpPr>
        <p:spPr>
          <a:xfrm>
            <a:off x="3410189" y="2879107"/>
            <a:ext cx="50560" cy="2409330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4" name="rc44"/>
          <p:cNvSpPr/>
          <p:nvPr/>
        </p:nvSpPr>
        <p:spPr>
          <a:xfrm>
            <a:off x="3460750" y="3376084"/>
            <a:ext cx="50560" cy="1912353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5" name="rc45"/>
          <p:cNvSpPr/>
          <p:nvPr/>
        </p:nvSpPr>
        <p:spPr>
          <a:xfrm>
            <a:off x="3511310" y="2828267"/>
            <a:ext cx="50560" cy="2460170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6" name="rc46"/>
          <p:cNvSpPr/>
          <p:nvPr/>
        </p:nvSpPr>
        <p:spPr>
          <a:xfrm>
            <a:off x="3612431" y="2970318"/>
            <a:ext cx="50560" cy="2318119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7" name="rc47"/>
          <p:cNvSpPr/>
          <p:nvPr/>
        </p:nvSpPr>
        <p:spPr>
          <a:xfrm>
            <a:off x="3662991" y="3743589"/>
            <a:ext cx="50560" cy="1544848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8" name="rc48"/>
          <p:cNvSpPr/>
          <p:nvPr/>
        </p:nvSpPr>
        <p:spPr>
          <a:xfrm>
            <a:off x="3713551" y="2880182"/>
            <a:ext cx="50560" cy="2408255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9" name="rc49"/>
          <p:cNvSpPr/>
          <p:nvPr/>
        </p:nvSpPr>
        <p:spPr>
          <a:xfrm>
            <a:off x="3814672" y="3832428"/>
            <a:ext cx="50560" cy="1456009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0" name="rc50"/>
          <p:cNvSpPr/>
          <p:nvPr/>
        </p:nvSpPr>
        <p:spPr>
          <a:xfrm>
            <a:off x="3865233" y="4057009"/>
            <a:ext cx="50560" cy="1231428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1" name="rc51"/>
          <p:cNvSpPr/>
          <p:nvPr/>
        </p:nvSpPr>
        <p:spPr>
          <a:xfrm>
            <a:off x="3915793" y="3020343"/>
            <a:ext cx="50560" cy="2268094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2" name="rc52"/>
          <p:cNvSpPr/>
          <p:nvPr/>
        </p:nvSpPr>
        <p:spPr>
          <a:xfrm>
            <a:off x="4016914" y="3263583"/>
            <a:ext cx="50560" cy="2024854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3" name="rc53"/>
          <p:cNvSpPr/>
          <p:nvPr/>
        </p:nvSpPr>
        <p:spPr>
          <a:xfrm>
            <a:off x="4067474" y="3844575"/>
            <a:ext cx="50560" cy="1443862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4" name="rc54"/>
          <p:cNvSpPr/>
          <p:nvPr/>
        </p:nvSpPr>
        <p:spPr>
          <a:xfrm>
            <a:off x="4118034" y="3200063"/>
            <a:ext cx="50560" cy="2088374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5" name="rc55"/>
          <p:cNvSpPr/>
          <p:nvPr/>
        </p:nvSpPr>
        <p:spPr>
          <a:xfrm>
            <a:off x="4219155" y="3784001"/>
            <a:ext cx="50560" cy="1504436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6" name="rc56"/>
          <p:cNvSpPr/>
          <p:nvPr/>
        </p:nvSpPr>
        <p:spPr>
          <a:xfrm>
            <a:off x="4269716" y="3899013"/>
            <a:ext cx="50560" cy="1389424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7" name="rc57"/>
          <p:cNvSpPr/>
          <p:nvPr/>
        </p:nvSpPr>
        <p:spPr>
          <a:xfrm>
            <a:off x="4320276" y="3361951"/>
            <a:ext cx="50560" cy="1926486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8" name="rc58"/>
          <p:cNvSpPr/>
          <p:nvPr/>
        </p:nvSpPr>
        <p:spPr>
          <a:xfrm>
            <a:off x="4421397" y="3725217"/>
            <a:ext cx="50560" cy="1563220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9" name="rc59"/>
          <p:cNvSpPr/>
          <p:nvPr/>
        </p:nvSpPr>
        <p:spPr>
          <a:xfrm>
            <a:off x="4471957" y="3678225"/>
            <a:ext cx="50560" cy="1610211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0" name="rc60"/>
          <p:cNvSpPr/>
          <p:nvPr/>
        </p:nvSpPr>
        <p:spPr>
          <a:xfrm>
            <a:off x="4522517" y="3316353"/>
            <a:ext cx="50560" cy="1972084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1" name="rc61"/>
          <p:cNvSpPr/>
          <p:nvPr/>
        </p:nvSpPr>
        <p:spPr>
          <a:xfrm>
            <a:off x="4623638" y="4256517"/>
            <a:ext cx="50560" cy="1031920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2" name="rc62"/>
          <p:cNvSpPr/>
          <p:nvPr/>
        </p:nvSpPr>
        <p:spPr>
          <a:xfrm>
            <a:off x="4674199" y="4111923"/>
            <a:ext cx="50560" cy="1176514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3" name="rc63"/>
          <p:cNvSpPr/>
          <p:nvPr/>
        </p:nvSpPr>
        <p:spPr>
          <a:xfrm>
            <a:off x="4724759" y="3257729"/>
            <a:ext cx="50560" cy="2030708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4" name="rc64"/>
          <p:cNvSpPr/>
          <p:nvPr/>
        </p:nvSpPr>
        <p:spPr>
          <a:xfrm>
            <a:off x="4825880" y="4335358"/>
            <a:ext cx="50560" cy="953079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5" name="rc65"/>
          <p:cNvSpPr/>
          <p:nvPr/>
        </p:nvSpPr>
        <p:spPr>
          <a:xfrm>
            <a:off x="4876440" y="4134563"/>
            <a:ext cx="50560" cy="1153874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6" name="rc66"/>
          <p:cNvSpPr/>
          <p:nvPr/>
        </p:nvSpPr>
        <p:spPr>
          <a:xfrm>
            <a:off x="4927000" y="3018112"/>
            <a:ext cx="50560" cy="2270325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7" name="rc67"/>
          <p:cNvSpPr/>
          <p:nvPr/>
        </p:nvSpPr>
        <p:spPr>
          <a:xfrm>
            <a:off x="5028121" y="4215443"/>
            <a:ext cx="50560" cy="1072994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8" name="rc68"/>
          <p:cNvSpPr/>
          <p:nvPr/>
        </p:nvSpPr>
        <p:spPr>
          <a:xfrm>
            <a:off x="5078682" y="3897828"/>
            <a:ext cx="50560" cy="1390609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9" name="rc69"/>
          <p:cNvSpPr/>
          <p:nvPr/>
        </p:nvSpPr>
        <p:spPr>
          <a:xfrm>
            <a:off x="5129242" y="3296984"/>
            <a:ext cx="50560" cy="1991453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0" name="rc70"/>
          <p:cNvSpPr/>
          <p:nvPr/>
        </p:nvSpPr>
        <p:spPr>
          <a:xfrm>
            <a:off x="5230363" y="4632212"/>
            <a:ext cx="50560" cy="656225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1" name="rc71"/>
          <p:cNvSpPr/>
          <p:nvPr/>
        </p:nvSpPr>
        <p:spPr>
          <a:xfrm>
            <a:off x="5280923" y="3996072"/>
            <a:ext cx="50560" cy="1292364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2" name="rc72"/>
          <p:cNvSpPr/>
          <p:nvPr/>
        </p:nvSpPr>
        <p:spPr>
          <a:xfrm>
            <a:off x="5331483" y="3437751"/>
            <a:ext cx="50560" cy="1850686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3" name="rc73"/>
          <p:cNvSpPr/>
          <p:nvPr/>
        </p:nvSpPr>
        <p:spPr>
          <a:xfrm>
            <a:off x="5432604" y="4155183"/>
            <a:ext cx="50560" cy="1133254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4" name="rc74"/>
          <p:cNvSpPr/>
          <p:nvPr/>
        </p:nvSpPr>
        <p:spPr>
          <a:xfrm>
            <a:off x="5483165" y="3711959"/>
            <a:ext cx="50560" cy="1576478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5" name="rc75"/>
          <p:cNvSpPr/>
          <p:nvPr/>
        </p:nvSpPr>
        <p:spPr>
          <a:xfrm>
            <a:off x="5533725" y="3243778"/>
            <a:ext cx="50560" cy="2044659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6" name="rc76"/>
          <p:cNvSpPr/>
          <p:nvPr/>
        </p:nvSpPr>
        <p:spPr>
          <a:xfrm>
            <a:off x="5634846" y="4510202"/>
            <a:ext cx="50560" cy="778235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7" name="rc77"/>
          <p:cNvSpPr/>
          <p:nvPr/>
        </p:nvSpPr>
        <p:spPr>
          <a:xfrm>
            <a:off x="5685406" y="3891940"/>
            <a:ext cx="50560" cy="1396497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8" name="rc78"/>
          <p:cNvSpPr/>
          <p:nvPr/>
        </p:nvSpPr>
        <p:spPr>
          <a:xfrm>
            <a:off x="5735966" y="3396708"/>
            <a:ext cx="50560" cy="1891729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9" name="rc79"/>
          <p:cNvSpPr/>
          <p:nvPr/>
        </p:nvSpPr>
        <p:spPr>
          <a:xfrm>
            <a:off x="5837087" y="4540643"/>
            <a:ext cx="50560" cy="747794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0" name="rc80"/>
          <p:cNvSpPr/>
          <p:nvPr/>
        </p:nvSpPr>
        <p:spPr>
          <a:xfrm>
            <a:off x="5887648" y="3657071"/>
            <a:ext cx="50560" cy="1631366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1" name="rc81"/>
          <p:cNvSpPr/>
          <p:nvPr/>
        </p:nvSpPr>
        <p:spPr>
          <a:xfrm>
            <a:off x="5938208" y="3344386"/>
            <a:ext cx="50560" cy="1944051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2" name="rc82"/>
          <p:cNvSpPr/>
          <p:nvPr/>
        </p:nvSpPr>
        <p:spPr>
          <a:xfrm>
            <a:off x="6039329" y="4460353"/>
            <a:ext cx="50560" cy="828084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3" name="rc83"/>
          <p:cNvSpPr/>
          <p:nvPr/>
        </p:nvSpPr>
        <p:spPr>
          <a:xfrm>
            <a:off x="6089889" y="3571422"/>
            <a:ext cx="50560" cy="1717015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4" name="rc84"/>
          <p:cNvSpPr/>
          <p:nvPr/>
        </p:nvSpPr>
        <p:spPr>
          <a:xfrm>
            <a:off x="6140450" y="3540137"/>
            <a:ext cx="50560" cy="1748300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5" name="rc85"/>
          <p:cNvSpPr/>
          <p:nvPr/>
        </p:nvSpPr>
        <p:spPr>
          <a:xfrm>
            <a:off x="6241570" y="4620604"/>
            <a:ext cx="50560" cy="667833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6" name="rc86"/>
          <p:cNvSpPr/>
          <p:nvPr/>
        </p:nvSpPr>
        <p:spPr>
          <a:xfrm>
            <a:off x="6292131" y="3993409"/>
            <a:ext cx="50560" cy="1295028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7" name="rc87"/>
          <p:cNvSpPr/>
          <p:nvPr/>
        </p:nvSpPr>
        <p:spPr>
          <a:xfrm>
            <a:off x="6342691" y="3397205"/>
            <a:ext cx="50560" cy="1891232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8" name="rc88"/>
          <p:cNvSpPr/>
          <p:nvPr/>
        </p:nvSpPr>
        <p:spPr>
          <a:xfrm>
            <a:off x="6443812" y="4011565"/>
            <a:ext cx="50560" cy="1276872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9" name="rc89"/>
          <p:cNvSpPr/>
          <p:nvPr/>
        </p:nvSpPr>
        <p:spPr>
          <a:xfrm>
            <a:off x="6494372" y="3955411"/>
            <a:ext cx="50560" cy="1333026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0" name="rc90"/>
          <p:cNvSpPr/>
          <p:nvPr/>
        </p:nvSpPr>
        <p:spPr>
          <a:xfrm>
            <a:off x="6544933" y="3031506"/>
            <a:ext cx="50560" cy="2256931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1" name="rc91"/>
          <p:cNvSpPr/>
          <p:nvPr/>
        </p:nvSpPr>
        <p:spPr>
          <a:xfrm>
            <a:off x="6646053" y="4352321"/>
            <a:ext cx="50560" cy="936115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2" name="rc92"/>
          <p:cNvSpPr/>
          <p:nvPr/>
        </p:nvSpPr>
        <p:spPr>
          <a:xfrm>
            <a:off x="6696614" y="4479020"/>
            <a:ext cx="50560" cy="809417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3" name="rc93"/>
          <p:cNvSpPr/>
          <p:nvPr/>
        </p:nvSpPr>
        <p:spPr>
          <a:xfrm>
            <a:off x="6747174" y="3315940"/>
            <a:ext cx="50560" cy="1972497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4" name="rc94"/>
          <p:cNvSpPr/>
          <p:nvPr/>
        </p:nvSpPr>
        <p:spPr>
          <a:xfrm>
            <a:off x="6848295" y="4641946"/>
            <a:ext cx="50560" cy="646491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5" name="rc95"/>
          <p:cNvSpPr/>
          <p:nvPr/>
        </p:nvSpPr>
        <p:spPr>
          <a:xfrm>
            <a:off x="6898855" y="4540266"/>
            <a:ext cx="50560" cy="748171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6" name="rc96"/>
          <p:cNvSpPr/>
          <p:nvPr/>
        </p:nvSpPr>
        <p:spPr>
          <a:xfrm>
            <a:off x="6949416" y="3399753"/>
            <a:ext cx="50560" cy="1888684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7" name="rc97"/>
          <p:cNvSpPr/>
          <p:nvPr/>
        </p:nvSpPr>
        <p:spPr>
          <a:xfrm>
            <a:off x="7050536" y="4903481"/>
            <a:ext cx="50560" cy="384956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8" name="rc98"/>
          <p:cNvSpPr/>
          <p:nvPr/>
        </p:nvSpPr>
        <p:spPr>
          <a:xfrm>
            <a:off x="7101097" y="4093326"/>
            <a:ext cx="50560" cy="1195110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9" name="rc99"/>
          <p:cNvSpPr/>
          <p:nvPr/>
        </p:nvSpPr>
        <p:spPr>
          <a:xfrm>
            <a:off x="7151657" y="3611442"/>
            <a:ext cx="50560" cy="1676995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0" name="rc100"/>
          <p:cNvSpPr/>
          <p:nvPr/>
        </p:nvSpPr>
        <p:spPr>
          <a:xfrm>
            <a:off x="7252778" y="5113970"/>
            <a:ext cx="50560" cy="174467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1" name="rc101"/>
          <p:cNvSpPr/>
          <p:nvPr/>
        </p:nvSpPr>
        <p:spPr>
          <a:xfrm>
            <a:off x="7303338" y="4385787"/>
            <a:ext cx="50560" cy="902650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2" name="rc102"/>
          <p:cNvSpPr/>
          <p:nvPr/>
        </p:nvSpPr>
        <p:spPr>
          <a:xfrm>
            <a:off x="7353899" y="3924465"/>
            <a:ext cx="50560" cy="1363972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3" name="rc103"/>
          <p:cNvSpPr/>
          <p:nvPr/>
        </p:nvSpPr>
        <p:spPr>
          <a:xfrm>
            <a:off x="7455019" y="5288437"/>
            <a:ext cx="50560" cy="16740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4" name="rc104"/>
          <p:cNvSpPr/>
          <p:nvPr/>
        </p:nvSpPr>
        <p:spPr>
          <a:xfrm>
            <a:off x="7505580" y="4531612"/>
            <a:ext cx="50560" cy="756825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5" name="rc105"/>
          <p:cNvSpPr/>
          <p:nvPr/>
        </p:nvSpPr>
        <p:spPr>
          <a:xfrm>
            <a:off x="7556140" y="3642616"/>
            <a:ext cx="50560" cy="1645821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6" name="rc106"/>
          <p:cNvSpPr/>
          <p:nvPr/>
        </p:nvSpPr>
        <p:spPr>
          <a:xfrm>
            <a:off x="7657261" y="5136601"/>
            <a:ext cx="50560" cy="151836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7" name="rc107"/>
          <p:cNvSpPr/>
          <p:nvPr/>
        </p:nvSpPr>
        <p:spPr>
          <a:xfrm>
            <a:off x="7707821" y="4502655"/>
            <a:ext cx="50560" cy="785782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8" name="rc108"/>
          <p:cNvSpPr/>
          <p:nvPr/>
        </p:nvSpPr>
        <p:spPr>
          <a:xfrm>
            <a:off x="7758382" y="3235059"/>
            <a:ext cx="50560" cy="2053378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9" name="rc109"/>
          <p:cNvSpPr/>
          <p:nvPr/>
        </p:nvSpPr>
        <p:spPr>
          <a:xfrm>
            <a:off x="7859502" y="5048787"/>
            <a:ext cx="50560" cy="239650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10" name="rc110"/>
          <p:cNvSpPr/>
          <p:nvPr/>
        </p:nvSpPr>
        <p:spPr>
          <a:xfrm>
            <a:off x="7910063" y="4541090"/>
            <a:ext cx="50560" cy="747347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11" name="rc111"/>
          <p:cNvSpPr/>
          <p:nvPr/>
        </p:nvSpPr>
        <p:spPr>
          <a:xfrm>
            <a:off x="7960623" y="3475378"/>
            <a:ext cx="50560" cy="1813058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grpSp>
        <p:nvGrpSpPr>
          <p:cNvPr id="211" name="Gruppierung 210"/>
          <p:cNvGrpSpPr/>
          <p:nvPr/>
        </p:nvGrpSpPr>
        <p:grpSpPr>
          <a:xfrm>
            <a:off x="8061744" y="4056064"/>
            <a:ext cx="455043" cy="1232373"/>
            <a:chOff x="8061744" y="4056064"/>
            <a:chExt cx="455043" cy="1232373"/>
          </a:xfrm>
        </p:grpSpPr>
        <p:sp>
          <p:nvSpPr>
            <p:cNvPr id="112" name="rc112"/>
            <p:cNvSpPr/>
            <p:nvPr/>
          </p:nvSpPr>
          <p:spPr>
            <a:xfrm>
              <a:off x="8061744" y="5139414"/>
              <a:ext cx="50560" cy="149023"/>
            </a:xfrm>
            <a:prstGeom prst="rect">
              <a:avLst/>
            </a:prstGeom>
            <a:solidFill>
              <a:srgbClr val="007A92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5" name="rc115"/>
            <p:cNvSpPr/>
            <p:nvPr/>
          </p:nvSpPr>
          <p:spPr>
            <a:xfrm>
              <a:off x="8263985" y="4070175"/>
              <a:ext cx="50560" cy="1218262"/>
            </a:xfrm>
            <a:prstGeom prst="rect">
              <a:avLst/>
            </a:prstGeom>
            <a:solidFill>
              <a:srgbClr val="007A92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8" name="rc118"/>
            <p:cNvSpPr/>
            <p:nvPr/>
          </p:nvSpPr>
          <p:spPr>
            <a:xfrm>
              <a:off x="8466227" y="4056064"/>
              <a:ext cx="50560" cy="1232372"/>
            </a:xfrm>
            <a:prstGeom prst="rect">
              <a:avLst/>
            </a:prstGeom>
            <a:solidFill>
              <a:srgbClr val="007A92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grpSp>
        <p:nvGrpSpPr>
          <p:cNvPr id="5" name="Gruppierung 4"/>
          <p:cNvGrpSpPr/>
          <p:nvPr/>
        </p:nvGrpSpPr>
        <p:grpSpPr>
          <a:xfrm>
            <a:off x="8112304" y="4099982"/>
            <a:ext cx="455043" cy="1188455"/>
            <a:chOff x="8112304" y="4099982"/>
            <a:chExt cx="455043" cy="1188455"/>
          </a:xfrm>
        </p:grpSpPr>
        <p:sp>
          <p:nvSpPr>
            <p:cNvPr id="113" name="rc113"/>
            <p:cNvSpPr/>
            <p:nvPr/>
          </p:nvSpPr>
          <p:spPr>
            <a:xfrm>
              <a:off x="8112304" y="4288704"/>
              <a:ext cx="50560" cy="999733"/>
            </a:xfrm>
            <a:prstGeom prst="rect">
              <a:avLst/>
            </a:prstGeom>
            <a:solidFill>
              <a:srgbClr val="91056A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6" name="rc116"/>
            <p:cNvSpPr/>
            <p:nvPr/>
          </p:nvSpPr>
          <p:spPr>
            <a:xfrm>
              <a:off x="8314546" y="4099982"/>
              <a:ext cx="50560" cy="1188455"/>
            </a:xfrm>
            <a:prstGeom prst="rect">
              <a:avLst/>
            </a:prstGeom>
            <a:solidFill>
              <a:srgbClr val="91056A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9" name="rc119"/>
            <p:cNvSpPr/>
            <p:nvPr/>
          </p:nvSpPr>
          <p:spPr>
            <a:xfrm>
              <a:off x="8516787" y="4211054"/>
              <a:ext cx="50560" cy="1077383"/>
            </a:xfrm>
            <a:prstGeom prst="rect">
              <a:avLst/>
            </a:prstGeom>
            <a:solidFill>
              <a:srgbClr val="91056A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grpSp>
        <p:nvGrpSpPr>
          <p:cNvPr id="4" name="Gruppierung 3"/>
          <p:cNvGrpSpPr/>
          <p:nvPr/>
        </p:nvGrpSpPr>
        <p:grpSpPr>
          <a:xfrm>
            <a:off x="8162865" y="3326486"/>
            <a:ext cx="455043" cy="1961951"/>
            <a:chOff x="8162865" y="3326486"/>
            <a:chExt cx="455043" cy="1961951"/>
          </a:xfrm>
        </p:grpSpPr>
        <p:sp>
          <p:nvSpPr>
            <p:cNvPr id="114" name="rc114"/>
            <p:cNvSpPr/>
            <p:nvPr/>
          </p:nvSpPr>
          <p:spPr>
            <a:xfrm>
              <a:off x="8162865" y="3353661"/>
              <a:ext cx="50560" cy="1934776"/>
            </a:xfrm>
            <a:prstGeom prst="rect">
              <a:avLst/>
            </a:prstGeom>
            <a:solidFill>
              <a:srgbClr val="A9AF6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7" name="rc117"/>
            <p:cNvSpPr/>
            <p:nvPr/>
          </p:nvSpPr>
          <p:spPr>
            <a:xfrm>
              <a:off x="8365106" y="3326486"/>
              <a:ext cx="50560" cy="1961951"/>
            </a:xfrm>
            <a:prstGeom prst="rect">
              <a:avLst/>
            </a:prstGeom>
            <a:solidFill>
              <a:srgbClr val="A9AF6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0" name="rc120"/>
            <p:cNvSpPr/>
            <p:nvPr/>
          </p:nvSpPr>
          <p:spPr>
            <a:xfrm>
              <a:off x="8567348" y="3516783"/>
              <a:ext cx="50560" cy="1771654"/>
            </a:xfrm>
            <a:prstGeom prst="rect">
              <a:avLst/>
            </a:prstGeom>
            <a:solidFill>
              <a:srgbClr val="A9AF6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21" name="pl121"/>
          <p:cNvSpPr/>
          <p:nvPr/>
        </p:nvSpPr>
        <p:spPr>
          <a:xfrm>
            <a:off x="781050" y="2161224"/>
            <a:ext cx="8039100" cy="3158486"/>
          </a:xfrm>
          <a:custGeom>
            <a:avLst/>
            <a:gdLst/>
            <a:ahLst/>
            <a:cxnLst/>
            <a:rect l="0" t="0" r="0" b="0"/>
            <a:pathLst>
              <a:path w="8039100" h="3158486">
                <a:moveTo>
                  <a:pt x="0" y="3158486"/>
                </a:moveTo>
                <a:lnTo>
                  <a:pt x="8039100" y="3158486"/>
                </a:lnTo>
                <a:lnTo>
                  <a:pt x="8039100" y="3158486"/>
                </a:lnTo>
                <a:lnTo>
                  <a:pt x="8039100" y="0"/>
                </a:lnTo>
                <a:lnTo>
                  <a:pt x="0" y="0"/>
                </a:lnTo>
                <a:lnTo>
                  <a:pt x="0" y="3158486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2" name="pl122"/>
          <p:cNvSpPr/>
          <p:nvPr/>
        </p:nvSpPr>
        <p:spPr>
          <a:xfrm>
            <a:off x="781050" y="2872824"/>
            <a:ext cx="0" cy="2415613"/>
          </a:xfrm>
          <a:custGeom>
            <a:avLst/>
            <a:gdLst/>
            <a:ahLst/>
            <a:cxnLst/>
            <a:rect l="0" t="0" r="0" b="0"/>
            <a:pathLst>
              <a:path h="2415613">
                <a:moveTo>
                  <a:pt x="0" y="2415613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3" name="pl123"/>
          <p:cNvSpPr/>
          <p:nvPr/>
        </p:nvSpPr>
        <p:spPr>
          <a:xfrm>
            <a:off x="697230" y="5288437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4" name="pl124"/>
          <p:cNvSpPr/>
          <p:nvPr/>
        </p:nvSpPr>
        <p:spPr>
          <a:xfrm>
            <a:off x="697230" y="4483233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5" name="pl125"/>
          <p:cNvSpPr/>
          <p:nvPr/>
        </p:nvSpPr>
        <p:spPr>
          <a:xfrm>
            <a:off x="697230" y="3678028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6" name="pl126"/>
          <p:cNvSpPr/>
          <p:nvPr/>
        </p:nvSpPr>
        <p:spPr>
          <a:xfrm>
            <a:off x="697230" y="2872824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7" name="tx127"/>
          <p:cNvSpPr/>
          <p:nvPr/>
        </p:nvSpPr>
        <p:spPr>
          <a:xfrm>
            <a:off x="555155" y="5250040"/>
            <a:ext cx="58254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28" name="tx128"/>
          <p:cNvSpPr/>
          <p:nvPr/>
        </p:nvSpPr>
        <p:spPr>
          <a:xfrm>
            <a:off x="496900" y="4444835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129" name="tx129"/>
          <p:cNvSpPr/>
          <p:nvPr/>
        </p:nvSpPr>
        <p:spPr>
          <a:xfrm>
            <a:off x="496900" y="3639630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40</a:t>
            </a:r>
          </a:p>
        </p:txBody>
      </p:sp>
      <p:sp>
        <p:nvSpPr>
          <p:cNvPr id="130" name="tx130"/>
          <p:cNvSpPr/>
          <p:nvPr/>
        </p:nvSpPr>
        <p:spPr>
          <a:xfrm>
            <a:off x="496900" y="2834426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60</a:t>
            </a:r>
          </a:p>
        </p:txBody>
      </p:sp>
      <p:sp>
        <p:nvSpPr>
          <p:cNvPr id="131" name="pl131"/>
          <p:cNvSpPr/>
          <p:nvPr/>
        </p:nvSpPr>
        <p:spPr>
          <a:xfrm>
            <a:off x="856890" y="5319710"/>
            <a:ext cx="7887418" cy="0"/>
          </a:xfrm>
          <a:custGeom>
            <a:avLst/>
            <a:gdLst/>
            <a:ahLst/>
            <a:cxnLst/>
            <a:rect l="0" t="0" r="0" b="0"/>
            <a:pathLst>
              <a:path w="7887418">
                <a:moveTo>
                  <a:pt x="0" y="0"/>
                </a:moveTo>
                <a:lnTo>
                  <a:pt x="7887418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2" name="pl132"/>
          <p:cNvSpPr/>
          <p:nvPr/>
        </p:nvSpPr>
        <p:spPr>
          <a:xfrm>
            <a:off x="85689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3" name="pl133"/>
          <p:cNvSpPr/>
          <p:nvPr/>
        </p:nvSpPr>
        <p:spPr>
          <a:xfrm>
            <a:off x="105913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4" name="pl134"/>
          <p:cNvSpPr/>
          <p:nvPr/>
        </p:nvSpPr>
        <p:spPr>
          <a:xfrm>
            <a:off x="126137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5" name="pl135"/>
          <p:cNvSpPr/>
          <p:nvPr/>
        </p:nvSpPr>
        <p:spPr>
          <a:xfrm>
            <a:off x="146361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6" name="pl136"/>
          <p:cNvSpPr/>
          <p:nvPr/>
        </p:nvSpPr>
        <p:spPr>
          <a:xfrm>
            <a:off x="166585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7" name="pl137"/>
          <p:cNvSpPr/>
          <p:nvPr/>
        </p:nvSpPr>
        <p:spPr>
          <a:xfrm>
            <a:off x="186809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8" name="pl138"/>
          <p:cNvSpPr/>
          <p:nvPr/>
        </p:nvSpPr>
        <p:spPr>
          <a:xfrm>
            <a:off x="207033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9" name="pl139"/>
          <p:cNvSpPr/>
          <p:nvPr/>
        </p:nvSpPr>
        <p:spPr>
          <a:xfrm>
            <a:off x="227258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0" name="pl140"/>
          <p:cNvSpPr/>
          <p:nvPr/>
        </p:nvSpPr>
        <p:spPr>
          <a:xfrm>
            <a:off x="247482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1" name="pl141"/>
          <p:cNvSpPr/>
          <p:nvPr/>
        </p:nvSpPr>
        <p:spPr>
          <a:xfrm>
            <a:off x="267706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2" name="pl142"/>
          <p:cNvSpPr/>
          <p:nvPr/>
        </p:nvSpPr>
        <p:spPr>
          <a:xfrm>
            <a:off x="287930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3" name="pl143"/>
          <p:cNvSpPr/>
          <p:nvPr/>
        </p:nvSpPr>
        <p:spPr>
          <a:xfrm>
            <a:off x="308154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4" name="pl144"/>
          <p:cNvSpPr/>
          <p:nvPr/>
        </p:nvSpPr>
        <p:spPr>
          <a:xfrm>
            <a:off x="328378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5" name="pl145"/>
          <p:cNvSpPr/>
          <p:nvPr/>
        </p:nvSpPr>
        <p:spPr>
          <a:xfrm>
            <a:off x="348603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6" name="pl146"/>
          <p:cNvSpPr/>
          <p:nvPr/>
        </p:nvSpPr>
        <p:spPr>
          <a:xfrm>
            <a:off x="368827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7" name="pl147"/>
          <p:cNvSpPr/>
          <p:nvPr/>
        </p:nvSpPr>
        <p:spPr>
          <a:xfrm>
            <a:off x="389051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8" name="pl148"/>
          <p:cNvSpPr/>
          <p:nvPr/>
        </p:nvSpPr>
        <p:spPr>
          <a:xfrm>
            <a:off x="409275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9" name="pl149"/>
          <p:cNvSpPr/>
          <p:nvPr/>
        </p:nvSpPr>
        <p:spPr>
          <a:xfrm>
            <a:off x="429499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0" name="pl150"/>
          <p:cNvSpPr/>
          <p:nvPr/>
        </p:nvSpPr>
        <p:spPr>
          <a:xfrm>
            <a:off x="449723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1" name="pl151"/>
          <p:cNvSpPr/>
          <p:nvPr/>
        </p:nvSpPr>
        <p:spPr>
          <a:xfrm>
            <a:off x="469947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2" name="pl152"/>
          <p:cNvSpPr/>
          <p:nvPr/>
        </p:nvSpPr>
        <p:spPr>
          <a:xfrm>
            <a:off x="490172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3" name="pl153"/>
          <p:cNvSpPr/>
          <p:nvPr/>
        </p:nvSpPr>
        <p:spPr>
          <a:xfrm>
            <a:off x="510396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4" name="pl154"/>
          <p:cNvSpPr/>
          <p:nvPr/>
        </p:nvSpPr>
        <p:spPr>
          <a:xfrm>
            <a:off x="530620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5" name="pl155"/>
          <p:cNvSpPr/>
          <p:nvPr/>
        </p:nvSpPr>
        <p:spPr>
          <a:xfrm>
            <a:off x="550844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6" name="pl156"/>
          <p:cNvSpPr/>
          <p:nvPr/>
        </p:nvSpPr>
        <p:spPr>
          <a:xfrm>
            <a:off x="571068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7" name="pl157"/>
          <p:cNvSpPr/>
          <p:nvPr/>
        </p:nvSpPr>
        <p:spPr>
          <a:xfrm>
            <a:off x="591292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8" name="pl158"/>
          <p:cNvSpPr/>
          <p:nvPr/>
        </p:nvSpPr>
        <p:spPr>
          <a:xfrm>
            <a:off x="611516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9" name="pl159"/>
          <p:cNvSpPr/>
          <p:nvPr/>
        </p:nvSpPr>
        <p:spPr>
          <a:xfrm>
            <a:off x="631741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0" name="pl160"/>
          <p:cNvSpPr/>
          <p:nvPr/>
        </p:nvSpPr>
        <p:spPr>
          <a:xfrm>
            <a:off x="651965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1" name="pl161"/>
          <p:cNvSpPr/>
          <p:nvPr/>
        </p:nvSpPr>
        <p:spPr>
          <a:xfrm>
            <a:off x="672189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2" name="pl162"/>
          <p:cNvSpPr/>
          <p:nvPr/>
        </p:nvSpPr>
        <p:spPr>
          <a:xfrm>
            <a:off x="692413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3" name="pl163"/>
          <p:cNvSpPr/>
          <p:nvPr/>
        </p:nvSpPr>
        <p:spPr>
          <a:xfrm>
            <a:off x="712637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4" name="pl164"/>
          <p:cNvSpPr/>
          <p:nvPr/>
        </p:nvSpPr>
        <p:spPr>
          <a:xfrm>
            <a:off x="732861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5" name="pl165"/>
          <p:cNvSpPr/>
          <p:nvPr/>
        </p:nvSpPr>
        <p:spPr>
          <a:xfrm>
            <a:off x="753086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6" name="pl166"/>
          <p:cNvSpPr/>
          <p:nvPr/>
        </p:nvSpPr>
        <p:spPr>
          <a:xfrm>
            <a:off x="773310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7" name="pl167"/>
          <p:cNvSpPr/>
          <p:nvPr/>
        </p:nvSpPr>
        <p:spPr>
          <a:xfrm>
            <a:off x="793534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8" name="pl168"/>
          <p:cNvSpPr/>
          <p:nvPr/>
        </p:nvSpPr>
        <p:spPr>
          <a:xfrm>
            <a:off x="813758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9" name="pl169"/>
          <p:cNvSpPr/>
          <p:nvPr/>
        </p:nvSpPr>
        <p:spPr>
          <a:xfrm>
            <a:off x="833982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0" name="pl170"/>
          <p:cNvSpPr/>
          <p:nvPr/>
        </p:nvSpPr>
        <p:spPr>
          <a:xfrm>
            <a:off x="854206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1" name="pl171"/>
          <p:cNvSpPr/>
          <p:nvPr/>
        </p:nvSpPr>
        <p:spPr>
          <a:xfrm>
            <a:off x="874430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2" name="pl172"/>
          <p:cNvSpPr/>
          <p:nvPr/>
        </p:nvSpPr>
        <p:spPr>
          <a:xfrm>
            <a:off x="856890" y="5319710"/>
            <a:ext cx="7280694" cy="0"/>
          </a:xfrm>
          <a:custGeom>
            <a:avLst/>
            <a:gdLst/>
            <a:ahLst/>
            <a:cxnLst/>
            <a:rect l="0" t="0" r="0" b="0"/>
            <a:pathLst>
              <a:path w="7280694">
                <a:moveTo>
                  <a:pt x="0" y="0"/>
                </a:moveTo>
                <a:lnTo>
                  <a:pt x="7280694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3" name="pl173"/>
          <p:cNvSpPr/>
          <p:nvPr/>
        </p:nvSpPr>
        <p:spPr>
          <a:xfrm>
            <a:off x="85689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4" name="pl174"/>
          <p:cNvSpPr/>
          <p:nvPr/>
        </p:nvSpPr>
        <p:spPr>
          <a:xfrm>
            <a:off x="166585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5" name="pl175"/>
          <p:cNvSpPr/>
          <p:nvPr/>
        </p:nvSpPr>
        <p:spPr>
          <a:xfrm>
            <a:off x="247482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6" name="pl176"/>
          <p:cNvSpPr/>
          <p:nvPr/>
        </p:nvSpPr>
        <p:spPr>
          <a:xfrm>
            <a:off x="328378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7" name="pl177"/>
          <p:cNvSpPr/>
          <p:nvPr/>
        </p:nvSpPr>
        <p:spPr>
          <a:xfrm>
            <a:off x="409275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8" name="pl178"/>
          <p:cNvSpPr/>
          <p:nvPr/>
        </p:nvSpPr>
        <p:spPr>
          <a:xfrm>
            <a:off x="490172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9" name="pl179"/>
          <p:cNvSpPr/>
          <p:nvPr/>
        </p:nvSpPr>
        <p:spPr>
          <a:xfrm>
            <a:off x="571068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0" name="pl180"/>
          <p:cNvSpPr/>
          <p:nvPr/>
        </p:nvSpPr>
        <p:spPr>
          <a:xfrm>
            <a:off x="651965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1" name="pl181"/>
          <p:cNvSpPr/>
          <p:nvPr/>
        </p:nvSpPr>
        <p:spPr>
          <a:xfrm>
            <a:off x="732861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2" name="pl182"/>
          <p:cNvSpPr/>
          <p:nvPr/>
        </p:nvSpPr>
        <p:spPr>
          <a:xfrm>
            <a:off x="813758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3" name="tx183"/>
          <p:cNvSpPr/>
          <p:nvPr/>
        </p:nvSpPr>
        <p:spPr>
          <a:xfrm>
            <a:off x="1144863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2008</a:t>
            </a:r>
          </a:p>
        </p:txBody>
      </p:sp>
      <p:sp>
        <p:nvSpPr>
          <p:cNvPr id="184" name="tx184"/>
          <p:cNvSpPr/>
          <p:nvPr/>
        </p:nvSpPr>
        <p:spPr>
          <a:xfrm>
            <a:off x="1953829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2009</a:t>
            </a:r>
          </a:p>
        </p:txBody>
      </p:sp>
      <p:sp>
        <p:nvSpPr>
          <p:cNvPr id="185" name="tx185"/>
          <p:cNvSpPr/>
          <p:nvPr/>
        </p:nvSpPr>
        <p:spPr>
          <a:xfrm>
            <a:off x="2762795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2010</a:t>
            </a:r>
          </a:p>
        </p:txBody>
      </p:sp>
      <p:sp>
        <p:nvSpPr>
          <p:cNvPr id="186" name="tx186"/>
          <p:cNvSpPr/>
          <p:nvPr/>
        </p:nvSpPr>
        <p:spPr>
          <a:xfrm>
            <a:off x="3571761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2011</a:t>
            </a:r>
          </a:p>
        </p:txBody>
      </p:sp>
      <p:sp>
        <p:nvSpPr>
          <p:cNvPr id="187" name="tx187"/>
          <p:cNvSpPr/>
          <p:nvPr/>
        </p:nvSpPr>
        <p:spPr>
          <a:xfrm>
            <a:off x="4380727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2012</a:t>
            </a:r>
          </a:p>
        </p:txBody>
      </p:sp>
      <p:sp>
        <p:nvSpPr>
          <p:cNvPr id="188" name="tx188"/>
          <p:cNvSpPr/>
          <p:nvPr/>
        </p:nvSpPr>
        <p:spPr>
          <a:xfrm>
            <a:off x="5189693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2013</a:t>
            </a:r>
          </a:p>
        </p:txBody>
      </p:sp>
      <p:sp>
        <p:nvSpPr>
          <p:cNvPr id="189" name="tx189"/>
          <p:cNvSpPr/>
          <p:nvPr/>
        </p:nvSpPr>
        <p:spPr>
          <a:xfrm>
            <a:off x="5998659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2014</a:t>
            </a:r>
          </a:p>
        </p:txBody>
      </p:sp>
      <p:sp>
        <p:nvSpPr>
          <p:cNvPr id="190" name="tx190"/>
          <p:cNvSpPr/>
          <p:nvPr/>
        </p:nvSpPr>
        <p:spPr>
          <a:xfrm>
            <a:off x="6807625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2015</a:t>
            </a:r>
          </a:p>
        </p:txBody>
      </p:sp>
      <p:sp>
        <p:nvSpPr>
          <p:cNvPr id="191" name="tx191"/>
          <p:cNvSpPr/>
          <p:nvPr/>
        </p:nvSpPr>
        <p:spPr>
          <a:xfrm>
            <a:off x="7616591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2016</a:t>
            </a:r>
          </a:p>
        </p:txBody>
      </p:sp>
      <p:sp>
        <p:nvSpPr>
          <p:cNvPr id="192" name="tx192"/>
          <p:cNvSpPr/>
          <p:nvPr/>
        </p:nvSpPr>
        <p:spPr>
          <a:xfrm>
            <a:off x="8425557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193" name="pl193"/>
          <p:cNvSpPr/>
          <p:nvPr/>
        </p:nvSpPr>
        <p:spPr>
          <a:xfrm>
            <a:off x="3258508" y="2161224"/>
            <a:ext cx="0" cy="3158486"/>
          </a:xfrm>
          <a:custGeom>
            <a:avLst/>
            <a:gdLst/>
            <a:ahLst/>
            <a:cxnLst/>
            <a:rect l="0" t="0" r="0" b="0"/>
            <a:pathLst>
              <a:path h="3158486">
                <a:moveTo>
                  <a:pt x="0" y="3158486"/>
                </a:moveTo>
                <a:lnTo>
                  <a:pt x="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94" name="pl194"/>
          <p:cNvSpPr/>
          <p:nvPr/>
        </p:nvSpPr>
        <p:spPr>
          <a:xfrm>
            <a:off x="5786527" y="2161224"/>
            <a:ext cx="0" cy="3158486"/>
          </a:xfrm>
          <a:custGeom>
            <a:avLst/>
            <a:gdLst/>
            <a:ahLst/>
            <a:cxnLst/>
            <a:rect l="0" t="0" r="0" b="0"/>
            <a:pathLst>
              <a:path h="3158486">
                <a:moveTo>
                  <a:pt x="0" y="3158486"/>
                </a:moveTo>
                <a:lnTo>
                  <a:pt x="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95" name="pl195"/>
          <p:cNvSpPr/>
          <p:nvPr/>
        </p:nvSpPr>
        <p:spPr>
          <a:xfrm>
            <a:off x="8314546" y="2161224"/>
            <a:ext cx="0" cy="3158486"/>
          </a:xfrm>
          <a:custGeom>
            <a:avLst/>
            <a:gdLst/>
            <a:ahLst/>
            <a:cxnLst/>
            <a:rect l="0" t="0" r="0" b="0"/>
            <a:pathLst>
              <a:path h="3158486">
                <a:moveTo>
                  <a:pt x="0" y="3158486"/>
                </a:moveTo>
                <a:lnTo>
                  <a:pt x="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96" name="pl196"/>
          <p:cNvSpPr/>
          <p:nvPr/>
        </p:nvSpPr>
        <p:spPr>
          <a:xfrm>
            <a:off x="781050" y="5288437"/>
            <a:ext cx="8039100" cy="0"/>
          </a:xfrm>
          <a:custGeom>
            <a:avLst/>
            <a:gdLst/>
            <a:ahLst/>
            <a:cxnLst/>
            <a:rect l="0" t="0" r="0" b="0"/>
            <a:pathLst>
              <a:path w="8039100">
                <a:moveTo>
                  <a:pt x="0" y="0"/>
                </a:moveTo>
                <a:lnTo>
                  <a:pt x="8039100" y="0"/>
                </a:lnTo>
                <a:lnTo>
                  <a:pt x="803910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97" name="pl197"/>
          <p:cNvSpPr/>
          <p:nvPr/>
        </p:nvSpPr>
        <p:spPr>
          <a:xfrm>
            <a:off x="781050" y="4483233"/>
            <a:ext cx="8039100" cy="0"/>
          </a:xfrm>
          <a:custGeom>
            <a:avLst/>
            <a:gdLst/>
            <a:ahLst/>
            <a:cxnLst/>
            <a:rect l="0" t="0" r="0" b="0"/>
            <a:pathLst>
              <a:path w="8039100">
                <a:moveTo>
                  <a:pt x="0" y="0"/>
                </a:moveTo>
                <a:lnTo>
                  <a:pt x="8039100" y="0"/>
                </a:lnTo>
                <a:lnTo>
                  <a:pt x="803910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98" name="pl198"/>
          <p:cNvSpPr/>
          <p:nvPr/>
        </p:nvSpPr>
        <p:spPr>
          <a:xfrm>
            <a:off x="781050" y="3678028"/>
            <a:ext cx="8039100" cy="0"/>
          </a:xfrm>
          <a:custGeom>
            <a:avLst/>
            <a:gdLst/>
            <a:ahLst/>
            <a:cxnLst/>
            <a:rect l="0" t="0" r="0" b="0"/>
            <a:pathLst>
              <a:path w="8039100">
                <a:moveTo>
                  <a:pt x="0" y="0"/>
                </a:moveTo>
                <a:lnTo>
                  <a:pt x="8039100" y="0"/>
                </a:lnTo>
                <a:lnTo>
                  <a:pt x="803910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99" name="pl199"/>
          <p:cNvSpPr/>
          <p:nvPr/>
        </p:nvSpPr>
        <p:spPr>
          <a:xfrm>
            <a:off x="781050" y="2872824"/>
            <a:ext cx="8039100" cy="0"/>
          </a:xfrm>
          <a:custGeom>
            <a:avLst/>
            <a:gdLst/>
            <a:ahLst/>
            <a:cxnLst/>
            <a:rect l="0" t="0" r="0" b="0"/>
            <a:pathLst>
              <a:path w="8039100">
                <a:moveTo>
                  <a:pt x="0" y="0"/>
                </a:moveTo>
                <a:lnTo>
                  <a:pt x="8039100" y="0"/>
                </a:lnTo>
                <a:lnTo>
                  <a:pt x="803910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0" name="pl200"/>
          <p:cNvSpPr/>
          <p:nvPr/>
        </p:nvSpPr>
        <p:spPr>
          <a:xfrm>
            <a:off x="781050" y="5288437"/>
            <a:ext cx="8039100" cy="0"/>
          </a:xfrm>
          <a:custGeom>
            <a:avLst/>
            <a:gdLst/>
            <a:ahLst/>
            <a:cxnLst/>
            <a:rect l="0" t="0" r="0" b="0"/>
            <a:pathLst>
              <a:path w="8039100">
                <a:moveTo>
                  <a:pt x="0" y="0"/>
                </a:moveTo>
                <a:lnTo>
                  <a:pt x="8039100" y="0"/>
                </a:lnTo>
                <a:lnTo>
                  <a:pt x="803910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1" name="tx201"/>
          <p:cNvSpPr/>
          <p:nvPr/>
        </p:nvSpPr>
        <p:spPr>
          <a:xfrm>
            <a:off x="781050" y="2020936"/>
            <a:ext cx="434882" cy="10675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Salden</a:t>
            </a:r>
          </a:p>
        </p:txBody>
      </p:sp>
      <p:sp>
        <p:nvSpPr>
          <p:cNvPr id="202" name="pl202"/>
          <p:cNvSpPr/>
          <p:nvPr/>
        </p:nvSpPr>
        <p:spPr>
          <a:xfrm>
            <a:off x="623455" y="5815352"/>
            <a:ext cx="251459" cy="0"/>
          </a:xfrm>
          <a:custGeom>
            <a:avLst/>
            <a:gdLst/>
            <a:ahLst/>
            <a:cxnLst/>
            <a:rect l="0" t="0" r="0" b="0"/>
            <a:pathLst>
              <a:path w="251459">
                <a:moveTo>
                  <a:pt x="0" y="0"/>
                </a:moveTo>
                <a:lnTo>
                  <a:pt x="251459" y="0"/>
                </a:lnTo>
              </a:path>
            </a:pathLst>
          </a:custGeom>
          <a:ln w="28575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3" name="pl203"/>
          <p:cNvSpPr/>
          <p:nvPr/>
        </p:nvSpPr>
        <p:spPr>
          <a:xfrm>
            <a:off x="3471083" y="5815352"/>
            <a:ext cx="251460" cy="0"/>
          </a:xfrm>
          <a:custGeom>
            <a:avLst/>
            <a:gdLst/>
            <a:ahLst/>
            <a:cxnLst/>
            <a:rect l="0" t="0" r="0" b="0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28575" cap="rnd">
            <a:solidFill>
              <a:srgbClr val="91056A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4" name="pl204"/>
          <p:cNvSpPr/>
          <p:nvPr/>
        </p:nvSpPr>
        <p:spPr>
          <a:xfrm>
            <a:off x="6318711" y="5815352"/>
            <a:ext cx="251460" cy="0"/>
          </a:xfrm>
          <a:custGeom>
            <a:avLst/>
            <a:gdLst/>
            <a:ahLst/>
            <a:cxnLst/>
            <a:rect l="0" t="0" r="0" b="0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28575" cap="rnd">
            <a:solidFill>
              <a:srgbClr val="A9AF66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5" name="tx205"/>
          <p:cNvSpPr/>
          <p:nvPr/>
        </p:nvSpPr>
        <p:spPr>
          <a:xfrm>
            <a:off x="1000645" y="5743616"/>
            <a:ext cx="2344707" cy="122634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Verkehr, Information, Kommunikation </a:t>
            </a:r>
          </a:p>
        </p:txBody>
      </p:sp>
      <p:sp>
        <p:nvSpPr>
          <p:cNvPr id="206" name="tx206"/>
          <p:cNvSpPr/>
          <p:nvPr/>
        </p:nvSpPr>
        <p:spPr>
          <a:xfrm>
            <a:off x="3848273" y="5760880"/>
            <a:ext cx="1451612" cy="10537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Wirtschaftliche Dienstl. </a:t>
            </a:r>
          </a:p>
        </p:txBody>
      </p:sp>
      <p:sp>
        <p:nvSpPr>
          <p:cNvPr id="207" name="tx207"/>
          <p:cNvSpPr/>
          <p:nvPr/>
        </p:nvSpPr>
        <p:spPr>
          <a:xfrm>
            <a:off x="6695901" y="5761277"/>
            <a:ext cx="1322809" cy="104973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 smtClean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Pers</a:t>
            </a:r>
            <a:r>
              <a:rPr lang="de-DE" sz="1100" dirty="0" smtClean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ö</a:t>
            </a:r>
            <a:r>
              <a:rPr sz="1100" dirty="0" smtClean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nliche </a:t>
            </a:r>
            <a:r>
              <a: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Dienstl. </a:t>
            </a:r>
          </a:p>
        </p:txBody>
      </p: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Ertragslage: </a:t>
            </a:r>
            <a:r>
              <a:rPr dirty="0" smtClean="0"/>
              <a:t>Ver</a:t>
            </a:r>
            <a:r>
              <a:rPr lang="de-DE" dirty="0" smtClean="0"/>
              <a:t>ä</a:t>
            </a:r>
            <a:r>
              <a:rPr dirty="0" smtClean="0"/>
              <a:t>nderung</a:t>
            </a:r>
            <a:endParaRPr dirty="0"/>
          </a:p>
        </p:txBody>
      </p:sp>
      <p:sp>
        <p:nvSpPr>
          <p:cNvPr id="221" name="rc4"/>
          <p:cNvSpPr/>
          <p:nvPr/>
        </p:nvSpPr>
        <p:spPr>
          <a:xfrm>
            <a:off x="781050" y="2793704"/>
            <a:ext cx="50560" cy="1103358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22" name="rc5"/>
          <p:cNvSpPr/>
          <p:nvPr/>
        </p:nvSpPr>
        <p:spPr>
          <a:xfrm>
            <a:off x="831610" y="2755297"/>
            <a:ext cx="50560" cy="1141765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" name="rc6"/>
          <p:cNvSpPr/>
          <p:nvPr/>
        </p:nvSpPr>
        <p:spPr>
          <a:xfrm>
            <a:off x="882170" y="3264978"/>
            <a:ext cx="50560" cy="632084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" name="rc7"/>
          <p:cNvSpPr/>
          <p:nvPr/>
        </p:nvSpPr>
        <p:spPr>
          <a:xfrm>
            <a:off x="983291" y="2161224"/>
            <a:ext cx="50560" cy="1735838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" name="rc8"/>
          <p:cNvSpPr/>
          <p:nvPr/>
        </p:nvSpPr>
        <p:spPr>
          <a:xfrm>
            <a:off x="1033851" y="3417729"/>
            <a:ext cx="50560" cy="479333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" name="rc9"/>
          <p:cNvSpPr/>
          <p:nvPr/>
        </p:nvSpPr>
        <p:spPr>
          <a:xfrm>
            <a:off x="1084412" y="3476674"/>
            <a:ext cx="50560" cy="420387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" name="rc10"/>
          <p:cNvSpPr/>
          <p:nvPr/>
        </p:nvSpPr>
        <p:spPr>
          <a:xfrm>
            <a:off x="1185533" y="2979318"/>
            <a:ext cx="50560" cy="917743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1" name="rc11"/>
          <p:cNvSpPr/>
          <p:nvPr/>
        </p:nvSpPr>
        <p:spPr>
          <a:xfrm>
            <a:off x="1236093" y="3725891"/>
            <a:ext cx="50560" cy="171171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2" name="rc12"/>
          <p:cNvSpPr/>
          <p:nvPr/>
        </p:nvSpPr>
        <p:spPr>
          <a:xfrm>
            <a:off x="1286653" y="3632922"/>
            <a:ext cx="50560" cy="264140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3" name="rc13"/>
          <p:cNvSpPr/>
          <p:nvPr/>
        </p:nvSpPr>
        <p:spPr>
          <a:xfrm>
            <a:off x="1387774" y="3654669"/>
            <a:ext cx="50560" cy="242393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4" name="rc14"/>
          <p:cNvSpPr/>
          <p:nvPr/>
        </p:nvSpPr>
        <p:spPr>
          <a:xfrm>
            <a:off x="1438334" y="3897062"/>
            <a:ext cx="50560" cy="331852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5" name="rc15"/>
          <p:cNvSpPr/>
          <p:nvPr/>
        </p:nvSpPr>
        <p:spPr>
          <a:xfrm>
            <a:off x="1488895" y="3818688"/>
            <a:ext cx="50560" cy="78374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6" name="rc16"/>
          <p:cNvSpPr/>
          <p:nvPr/>
        </p:nvSpPr>
        <p:spPr>
          <a:xfrm>
            <a:off x="1590016" y="3724035"/>
            <a:ext cx="50560" cy="173026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7" name="rc17"/>
          <p:cNvSpPr/>
          <p:nvPr/>
        </p:nvSpPr>
        <p:spPr>
          <a:xfrm>
            <a:off x="1640576" y="3897062"/>
            <a:ext cx="50560" cy="682574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8" name="rc18"/>
          <p:cNvSpPr/>
          <p:nvPr/>
        </p:nvSpPr>
        <p:spPr>
          <a:xfrm>
            <a:off x="1691136" y="3897062"/>
            <a:ext cx="50560" cy="36724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9" name="rc19"/>
          <p:cNvSpPr/>
          <p:nvPr/>
        </p:nvSpPr>
        <p:spPr>
          <a:xfrm>
            <a:off x="1792257" y="3897062"/>
            <a:ext cx="50560" cy="1227293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0" name="rc20"/>
          <p:cNvSpPr/>
          <p:nvPr/>
        </p:nvSpPr>
        <p:spPr>
          <a:xfrm>
            <a:off x="1842817" y="3897062"/>
            <a:ext cx="50560" cy="824844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1" name="rc21"/>
          <p:cNvSpPr/>
          <p:nvPr/>
        </p:nvSpPr>
        <p:spPr>
          <a:xfrm>
            <a:off x="1893378" y="3897062"/>
            <a:ext cx="50560" cy="465371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2" name="rc22"/>
          <p:cNvSpPr/>
          <p:nvPr/>
        </p:nvSpPr>
        <p:spPr>
          <a:xfrm>
            <a:off x="1994499" y="3897062"/>
            <a:ext cx="50560" cy="1003796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3" name="rc23"/>
          <p:cNvSpPr/>
          <p:nvPr/>
        </p:nvSpPr>
        <p:spPr>
          <a:xfrm>
            <a:off x="2045059" y="3897062"/>
            <a:ext cx="50560" cy="660103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4" name="rc24"/>
          <p:cNvSpPr/>
          <p:nvPr/>
        </p:nvSpPr>
        <p:spPr>
          <a:xfrm>
            <a:off x="2095619" y="3897062"/>
            <a:ext cx="50560" cy="256668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5" name="rc25"/>
          <p:cNvSpPr/>
          <p:nvPr/>
        </p:nvSpPr>
        <p:spPr>
          <a:xfrm>
            <a:off x="2196740" y="3831551"/>
            <a:ext cx="50560" cy="65510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6" name="rc26"/>
          <p:cNvSpPr/>
          <p:nvPr/>
        </p:nvSpPr>
        <p:spPr>
          <a:xfrm>
            <a:off x="2247300" y="3897062"/>
            <a:ext cx="50560" cy="138531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7" name="rc27"/>
          <p:cNvSpPr/>
          <p:nvPr/>
        </p:nvSpPr>
        <p:spPr>
          <a:xfrm>
            <a:off x="2297861" y="3897062"/>
            <a:ext cx="50560" cy="126344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8" name="rc28"/>
          <p:cNvSpPr/>
          <p:nvPr/>
        </p:nvSpPr>
        <p:spPr>
          <a:xfrm>
            <a:off x="2398982" y="3757662"/>
            <a:ext cx="50560" cy="139399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9" name="rc29"/>
          <p:cNvSpPr/>
          <p:nvPr/>
        </p:nvSpPr>
        <p:spPr>
          <a:xfrm>
            <a:off x="2449542" y="3897062"/>
            <a:ext cx="50560" cy="53852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0" name="rc30"/>
          <p:cNvSpPr/>
          <p:nvPr/>
        </p:nvSpPr>
        <p:spPr>
          <a:xfrm>
            <a:off x="2500102" y="3897062"/>
            <a:ext cx="50560" cy="63579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1" name="rc31"/>
          <p:cNvSpPr/>
          <p:nvPr/>
        </p:nvSpPr>
        <p:spPr>
          <a:xfrm>
            <a:off x="2601223" y="3305348"/>
            <a:ext cx="50560" cy="591714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2" name="rc32"/>
          <p:cNvSpPr/>
          <p:nvPr/>
        </p:nvSpPr>
        <p:spPr>
          <a:xfrm>
            <a:off x="2651783" y="3790465"/>
            <a:ext cx="50560" cy="106597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3" name="rc33"/>
          <p:cNvSpPr/>
          <p:nvPr/>
        </p:nvSpPr>
        <p:spPr>
          <a:xfrm>
            <a:off x="2702344" y="3635773"/>
            <a:ext cx="50560" cy="261288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4" name="rc34"/>
          <p:cNvSpPr/>
          <p:nvPr/>
        </p:nvSpPr>
        <p:spPr>
          <a:xfrm>
            <a:off x="2803465" y="3324439"/>
            <a:ext cx="50560" cy="572622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5" name="rc35"/>
          <p:cNvSpPr/>
          <p:nvPr/>
        </p:nvSpPr>
        <p:spPr>
          <a:xfrm>
            <a:off x="2854025" y="3662283"/>
            <a:ext cx="50560" cy="234778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6" name="rc36"/>
          <p:cNvSpPr/>
          <p:nvPr/>
        </p:nvSpPr>
        <p:spPr>
          <a:xfrm>
            <a:off x="2904585" y="3802077"/>
            <a:ext cx="50560" cy="94985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7" name="rc37"/>
          <p:cNvSpPr/>
          <p:nvPr/>
        </p:nvSpPr>
        <p:spPr>
          <a:xfrm>
            <a:off x="3005706" y="2316144"/>
            <a:ext cx="50560" cy="1580918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8" name="rc38"/>
          <p:cNvSpPr/>
          <p:nvPr/>
        </p:nvSpPr>
        <p:spPr>
          <a:xfrm>
            <a:off x="3056266" y="3897062"/>
            <a:ext cx="50560" cy="240492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9" name="rc39"/>
          <p:cNvSpPr/>
          <p:nvPr/>
        </p:nvSpPr>
        <p:spPr>
          <a:xfrm>
            <a:off x="3106827" y="3384417"/>
            <a:ext cx="50560" cy="512645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0" name="rc40"/>
          <p:cNvSpPr/>
          <p:nvPr/>
        </p:nvSpPr>
        <p:spPr>
          <a:xfrm>
            <a:off x="3207948" y="2445990"/>
            <a:ext cx="50560" cy="1451072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1" name="rc41"/>
          <p:cNvSpPr/>
          <p:nvPr/>
        </p:nvSpPr>
        <p:spPr>
          <a:xfrm>
            <a:off x="3258508" y="3389427"/>
            <a:ext cx="50560" cy="507634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2" name="rc42"/>
          <p:cNvSpPr/>
          <p:nvPr/>
        </p:nvSpPr>
        <p:spPr>
          <a:xfrm>
            <a:off x="3309068" y="3629900"/>
            <a:ext cx="50560" cy="267162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3" name="rc43"/>
          <p:cNvSpPr/>
          <p:nvPr/>
        </p:nvSpPr>
        <p:spPr>
          <a:xfrm>
            <a:off x="3410189" y="3128092"/>
            <a:ext cx="50560" cy="768970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4" name="rc44"/>
          <p:cNvSpPr/>
          <p:nvPr/>
        </p:nvSpPr>
        <p:spPr>
          <a:xfrm>
            <a:off x="3460750" y="3516262"/>
            <a:ext cx="50560" cy="380799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5" name="rc45"/>
          <p:cNvSpPr/>
          <p:nvPr/>
        </p:nvSpPr>
        <p:spPr>
          <a:xfrm>
            <a:off x="3511310" y="3402844"/>
            <a:ext cx="50560" cy="494217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6" name="rc46"/>
          <p:cNvSpPr/>
          <p:nvPr/>
        </p:nvSpPr>
        <p:spPr>
          <a:xfrm>
            <a:off x="3612431" y="2595131"/>
            <a:ext cx="50560" cy="1301931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7" name="rc47"/>
          <p:cNvSpPr/>
          <p:nvPr/>
        </p:nvSpPr>
        <p:spPr>
          <a:xfrm>
            <a:off x="3662991" y="3622920"/>
            <a:ext cx="50560" cy="274142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8" name="rc48"/>
          <p:cNvSpPr/>
          <p:nvPr/>
        </p:nvSpPr>
        <p:spPr>
          <a:xfrm>
            <a:off x="3713551" y="3831673"/>
            <a:ext cx="50560" cy="65389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9" name="rc49"/>
          <p:cNvSpPr/>
          <p:nvPr/>
        </p:nvSpPr>
        <p:spPr>
          <a:xfrm>
            <a:off x="3814672" y="3897062"/>
            <a:ext cx="50560" cy="232171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0" name="rc50"/>
          <p:cNvSpPr/>
          <p:nvPr/>
        </p:nvSpPr>
        <p:spPr>
          <a:xfrm>
            <a:off x="3865233" y="3897062"/>
            <a:ext cx="50560" cy="469316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1" name="rc51"/>
          <p:cNvSpPr/>
          <p:nvPr/>
        </p:nvSpPr>
        <p:spPr>
          <a:xfrm>
            <a:off x="3915793" y="3811020"/>
            <a:ext cx="50560" cy="86041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2" name="rc52"/>
          <p:cNvSpPr/>
          <p:nvPr/>
        </p:nvSpPr>
        <p:spPr>
          <a:xfrm>
            <a:off x="4016914" y="3897062"/>
            <a:ext cx="50560" cy="462396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3" name="rc53"/>
          <p:cNvSpPr/>
          <p:nvPr/>
        </p:nvSpPr>
        <p:spPr>
          <a:xfrm>
            <a:off x="4067474" y="3897062"/>
            <a:ext cx="50560" cy="124331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4" name="rc54"/>
          <p:cNvSpPr/>
          <p:nvPr/>
        </p:nvSpPr>
        <p:spPr>
          <a:xfrm>
            <a:off x="4118034" y="3812053"/>
            <a:ext cx="50560" cy="85009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5" name="rc55"/>
          <p:cNvSpPr/>
          <p:nvPr/>
        </p:nvSpPr>
        <p:spPr>
          <a:xfrm>
            <a:off x="4219155" y="3897062"/>
            <a:ext cx="50560" cy="111077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6" name="rc56"/>
          <p:cNvSpPr/>
          <p:nvPr/>
        </p:nvSpPr>
        <p:spPr>
          <a:xfrm>
            <a:off x="4269716" y="3563966"/>
            <a:ext cx="50560" cy="333095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7" name="rc57"/>
          <p:cNvSpPr/>
          <p:nvPr/>
        </p:nvSpPr>
        <p:spPr>
          <a:xfrm>
            <a:off x="4320276" y="3895759"/>
            <a:ext cx="50560" cy="1303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8" name="rc58"/>
          <p:cNvSpPr/>
          <p:nvPr/>
        </p:nvSpPr>
        <p:spPr>
          <a:xfrm>
            <a:off x="4421397" y="3897062"/>
            <a:ext cx="50560" cy="134419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9" name="rc59"/>
          <p:cNvSpPr/>
          <p:nvPr/>
        </p:nvSpPr>
        <p:spPr>
          <a:xfrm>
            <a:off x="4471957" y="3897062"/>
            <a:ext cx="50560" cy="105870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0" name="rc60"/>
          <p:cNvSpPr/>
          <p:nvPr/>
        </p:nvSpPr>
        <p:spPr>
          <a:xfrm>
            <a:off x="4522517" y="3832275"/>
            <a:ext cx="50560" cy="64787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1" name="rc61"/>
          <p:cNvSpPr/>
          <p:nvPr/>
        </p:nvSpPr>
        <p:spPr>
          <a:xfrm>
            <a:off x="4623638" y="3897062"/>
            <a:ext cx="50560" cy="1422647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2" name="rc62"/>
          <p:cNvSpPr/>
          <p:nvPr/>
        </p:nvSpPr>
        <p:spPr>
          <a:xfrm>
            <a:off x="4674199" y="3897062"/>
            <a:ext cx="50560" cy="100570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3" name="rc63"/>
          <p:cNvSpPr/>
          <p:nvPr/>
        </p:nvSpPr>
        <p:spPr>
          <a:xfrm>
            <a:off x="4724759" y="3897062"/>
            <a:ext cx="50560" cy="230905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4" name="rc64"/>
          <p:cNvSpPr/>
          <p:nvPr/>
        </p:nvSpPr>
        <p:spPr>
          <a:xfrm>
            <a:off x="4825880" y="3897062"/>
            <a:ext cx="50560" cy="1099836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5" name="rc65"/>
          <p:cNvSpPr/>
          <p:nvPr/>
        </p:nvSpPr>
        <p:spPr>
          <a:xfrm>
            <a:off x="4876440" y="3897062"/>
            <a:ext cx="50560" cy="330381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6" name="rc66"/>
          <p:cNvSpPr/>
          <p:nvPr/>
        </p:nvSpPr>
        <p:spPr>
          <a:xfrm>
            <a:off x="4927000" y="3573643"/>
            <a:ext cx="50560" cy="323418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7" name="rc67"/>
          <p:cNvSpPr/>
          <p:nvPr/>
        </p:nvSpPr>
        <p:spPr>
          <a:xfrm>
            <a:off x="5028121" y="3897062"/>
            <a:ext cx="50560" cy="335494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8" name="rc68"/>
          <p:cNvSpPr/>
          <p:nvPr/>
        </p:nvSpPr>
        <p:spPr>
          <a:xfrm>
            <a:off x="5078682" y="3897062"/>
            <a:ext cx="50560" cy="37434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9" name="rc69"/>
          <p:cNvSpPr/>
          <p:nvPr/>
        </p:nvSpPr>
        <p:spPr>
          <a:xfrm>
            <a:off x="5129242" y="3897062"/>
            <a:ext cx="50560" cy="747896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0" name="rc70"/>
          <p:cNvSpPr/>
          <p:nvPr/>
        </p:nvSpPr>
        <p:spPr>
          <a:xfrm>
            <a:off x="5230363" y="3897062"/>
            <a:ext cx="50560" cy="471759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1" name="rc71"/>
          <p:cNvSpPr/>
          <p:nvPr/>
        </p:nvSpPr>
        <p:spPr>
          <a:xfrm>
            <a:off x="5280923" y="3827786"/>
            <a:ext cx="50560" cy="69275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2" name="rc72"/>
          <p:cNvSpPr/>
          <p:nvPr/>
        </p:nvSpPr>
        <p:spPr>
          <a:xfrm>
            <a:off x="5331483" y="3672381"/>
            <a:ext cx="50560" cy="224681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3" name="rc73"/>
          <p:cNvSpPr/>
          <p:nvPr/>
        </p:nvSpPr>
        <p:spPr>
          <a:xfrm>
            <a:off x="5432604" y="3869995"/>
            <a:ext cx="50560" cy="27066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4" name="rc74"/>
          <p:cNvSpPr/>
          <p:nvPr/>
        </p:nvSpPr>
        <p:spPr>
          <a:xfrm>
            <a:off x="5483165" y="3809937"/>
            <a:ext cx="50560" cy="87124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5" name="rc75"/>
          <p:cNvSpPr/>
          <p:nvPr/>
        </p:nvSpPr>
        <p:spPr>
          <a:xfrm>
            <a:off x="5533725" y="3733645"/>
            <a:ext cx="50560" cy="163417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6" name="rc76"/>
          <p:cNvSpPr/>
          <p:nvPr/>
        </p:nvSpPr>
        <p:spPr>
          <a:xfrm>
            <a:off x="5634846" y="3834036"/>
            <a:ext cx="50560" cy="63026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7" name="rc77"/>
          <p:cNvSpPr/>
          <p:nvPr/>
        </p:nvSpPr>
        <p:spPr>
          <a:xfrm>
            <a:off x="5685406" y="3727843"/>
            <a:ext cx="50560" cy="169218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8" name="rc78"/>
          <p:cNvSpPr/>
          <p:nvPr/>
        </p:nvSpPr>
        <p:spPr>
          <a:xfrm>
            <a:off x="5735966" y="3882606"/>
            <a:ext cx="50560" cy="14456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9" name="rc79"/>
          <p:cNvSpPr/>
          <p:nvPr/>
        </p:nvSpPr>
        <p:spPr>
          <a:xfrm>
            <a:off x="5837087" y="3745672"/>
            <a:ext cx="50560" cy="151390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0" name="rc80"/>
          <p:cNvSpPr/>
          <p:nvPr/>
        </p:nvSpPr>
        <p:spPr>
          <a:xfrm>
            <a:off x="5887648" y="3645278"/>
            <a:ext cx="50560" cy="251784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1" name="rc81"/>
          <p:cNvSpPr/>
          <p:nvPr/>
        </p:nvSpPr>
        <p:spPr>
          <a:xfrm>
            <a:off x="5938208" y="3817091"/>
            <a:ext cx="50560" cy="79970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2" name="rc82"/>
          <p:cNvSpPr/>
          <p:nvPr/>
        </p:nvSpPr>
        <p:spPr>
          <a:xfrm>
            <a:off x="6039329" y="3668260"/>
            <a:ext cx="50560" cy="228802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3" name="rc83"/>
          <p:cNvSpPr/>
          <p:nvPr/>
        </p:nvSpPr>
        <p:spPr>
          <a:xfrm>
            <a:off x="6089889" y="3427035"/>
            <a:ext cx="50560" cy="470027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4" name="rc84"/>
          <p:cNvSpPr/>
          <p:nvPr/>
        </p:nvSpPr>
        <p:spPr>
          <a:xfrm>
            <a:off x="6140450" y="3897062"/>
            <a:ext cx="50560" cy="181676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5" name="rc85"/>
          <p:cNvSpPr/>
          <p:nvPr/>
        </p:nvSpPr>
        <p:spPr>
          <a:xfrm>
            <a:off x="6241570" y="3897062"/>
            <a:ext cx="50560" cy="36422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6" name="rc86"/>
          <p:cNvSpPr/>
          <p:nvPr/>
        </p:nvSpPr>
        <p:spPr>
          <a:xfrm>
            <a:off x="6292131" y="3534840"/>
            <a:ext cx="50560" cy="362221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7" name="rc87"/>
          <p:cNvSpPr/>
          <p:nvPr/>
        </p:nvSpPr>
        <p:spPr>
          <a:xfrm>
            <a:off x="6342691" y="3897062"/>
            <a:ext cx="50560" cy="163040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8" name="rc88"/>
          <p:cNvSpPr/>
          <p:nvPr/>
        </p:nvSpPr>
        <p:spPr>
          <a:xfrm>
            <a:off x="6443812" y="3176223"/>
            <a:ext cx="50560" cy="720838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9" name="rc89"/>
          <p:cNvSpPr/>
          <p:nvPr/>
        </p:nvSpPr>
        <p:spPr>
          <a:xfrm>
            <a:off x="6494372" y="3897062"/>
            <a:ext cx="50560" cy="79309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0" name="rc90"/>
          <p:cNvSpPr/>
          <p:nvPr/>
        </p:nvSpPr>
        <p:spPr>
          <a:xfrm>
            <a:off x="6544933" y="3836064"/>
            <a:ext cx="50560" cy="60998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1" name="rc91"/>
          <p:cNvSpPr/>
          <p:nvPr/>
        </p:nvSpPr>
        <p:spPr>
          <a:xfrm>
            <a:off x="6646053" y="3897062"/>
            <a:ext cx="50560" cy="1350425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2" name="rc92"/>
          <p:cNvSpPr/>
          <p:nvPr/>
        </p:nvSpPr>
        <p:spPr>
          <a:xfrm>
            <a:off x="6696614" y="3897062"/>
            <a:ext cx="50560" cy="497218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3" name="rc93"/>
          <p:cNvSpPr/>
          <p:nvPr/>
        </p:nvSpPr>
        <p:spPr>
          <a:xfrm>
            <a:off x="6747174" y="3897062"/>
            <a:ext cx="50560" cy="237982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4" name="rc94"/>
          <p:cNvSpPr/>
          <p:nvPr/>
        </p:nvSpPr>
        <p:spPr>
          <a:xfrm>
            <a:off x="6848295" y="3897062"/>
            <a:ext cx="50560" cy="1050145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5" name="rc95"/>
          <p:cNvSpPr/>
          <p:nvPr/>
        </p:nvSpPr>
        <p:spPr>
          <a:xfrm>
            <a:off x="6898855" y="3897062"/>
            <a:ext cx="50560" cy="983014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6" name="rc96"/>
          <p:cNvSpPr/>
          <p:nvPr/>
        </p:nvSpPr>
        <p:spPr>
          <a:xfrm>
            <a:off x="6949416" y="3897062"/>
            <a:ext cx="50560" cy="259966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7" name="rc97"/>
          <p:cNvSpPr/>
          <p:nvPr/>
        </p:nvSpPr>
        <p:spPr>
          <a:xfrm>
            <a:off x="7050536" y="3897062"/>
            <a:ext cx="50560" cy="820487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8" name="rc98"/>
          <p:cNvSpPr/>
          <p:nvPr/>
        </p:nvSpPr>
        <p:spPr>
          <a:xfrm>
            <a:off x="7101097" y="3897062"/>
            <a:ext cx="50560" cy="379726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9" name="rc99"/>
          <p:cNvSpPr/>
          <p:nvPr/>
        </p:nvSpPr>
        <p:spPr>
          <a:xfrm>
            <a:off x="7151657" y="3897062"/>
            <a:ext cx="50560" cy="174678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0" name="rc100"/>
          <p:cNvSpPr/>
          <p:nvPr/>
        </p:nvSpPr>
        <p:spPr>
          <a:xfrm>
            <a:off x="7252778" y="3897062"/>
            <a:ext cx="50560" cy="1308716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1" name="rc101"/>
          <p:cNvSpPr/>
          <p:nvPr/>
        </p:nvSpPr>
        <p:spPr>
          <a:xfrm>
            <a:off x="7303338" y="3897062"/>
            <a:ext cx="50560" cy="172165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2" name="rc102"/>
          <p:cNvSpPr/>
          <p:nvPr/>
        </p:nvSpPr>
        <p:spPr>
          <a:xfrm>
            <a:off x="7353899" y="3897062"/>
            <a:ext cx="50560" cy="183520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3" name="rc103"/>
          <p:cNvSpPr/>
          <p:nvPr/>
        </p:nvSpPr>
        <p:spPr>
          <a:xfrm>
            <a:off x="7455019" y="3897062"/>
            <a:ext cx="50560" cy="954276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4" name="rc104"/>
          <p:cNvSpPr/>
          <p:nvPr/>
        </p:nvSpPr>
        <p:spPr>
          <a:xfrm>
            <a:off x="7505580" y="3897062"/>
            <a:ext cx="50560" cy="360660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5" name="rc105"/>
          <p:cNvSpPr/>
          <p:nvPr/>
        </p:nvSpPr>
        <p:spPr>
          <a:xfrm>
            <a:off x="7556140" y="3897062"/>
            <a:ext cx="50560" cy="129170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6" name="rc106"/>
          <p:cNvSpPr/>
          <p:nvPr/>
        </p:nvSpPr>
        <p:spPr>
          <a:xfrm>
            <a:off x="7657261" y="3897062"/>
            <a:ext cx="50560" cy="771213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7" name="rc107"/>
          <p:cNvSpPr/>
          <p:nvPr/>
        </p:nvSpPr>
        <p:spPr>
          <a:xfrm>
            <a:off x="7707821" y="3897062"/>
            <a:ext cx="50560" cy="175995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8" name="rc108"/>
          <p:cNvSpPr/>
          <p:nvPr/>
        </p:nvSpPr>
        <p:spPr>
          <a:xfrm>
            <a:off x="7758382" y="3770073"/>
            <a:ext cx="50560" cy="126988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9" name="rc109"/>
          <p:cNvSpPr/>
          <p:nvPr/>
        </p:nvSpPr>
        <p:spPr>
          <a:xfrm>
            <a:off x="7859502" y="3897062"/>
            <a:ext cx="50560" cy="424588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10" name="rc110"/>
          <p:cNvSpPr/>
          <p:nvPr/>
        </p:nvSpPr>
        <p:spPr>
          <a:xfrm>
            <a:off x="7910063" y="3897062"/>
            <a:ext cx="50560" cy="361759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11" name="rc111"/>
          <p:cNvSpPr/>
          <p:nvPr/>
        </p:nvSpPr>
        <p:spPr>
          <a:xfrm>
            <a:off x="7960623" y="3897062"/>
            <a:ext cx="50560" cy="70914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17" name="rc117"/>
          <p:cNvSpPr/>
          <p:nvPr/>
        </p:nvSpPr>
        <p:spPr>
          <a:xfrm>
            <a:off x="8365106" y="3891343"/>
            <a:ext cx="50560" cy="5719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grpSp>
        <p:nvGrpSpPr>
          <p:cNvPr id="4" name="Gruppierung 3"/>
          <p:cNvGrpSpPr/>
          <p:nvPr/>
        </p:nvGrpSpPr>
        <p:grpSpPr>
          <a:xfrm>
            <a:off x="8061744" y="3141252"/>
            <a:ext cx="455043" cy="755810"/>
            <a:chOff x="8061744" y="3141252"/>
            <a:chExt cx="455043" cy="755810"/>
          </a:xfrm>
        </p:grpSpPr>
        <p:sp>
          <p:nvSpPr>
            <p:cNvPr id="112" name="rc112"/>
            <p:cNvSpPr/>
            <p:nvPr/>
          </p:nvSpPr>
          <p:spPr>
            <a:xfrm>
              <a:off x="8061744" y="3752225"/>
              <a:ext cx="50560" cy="144836"/>
            </a:xfrm>
            <a:prstGeom prst="rect">
              <a:avLst/>
            </a:prstGeom>
            <a:solidFill>
              <a:srgbClr val="007A92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5" name="rc115"/>
            <p:cNvSpPr/>
            <p:nvPr/>
          </p:nvSpPr>
          <p:spPr>
            <a:xfrm>
              <a:off x="8263985" y="3711963"/>
              <a:ext cx="50560" cy="185099"/>
            </a:xfrm>
            <a:prstGeom prst="rect">
              <a:avLst/>
            </a:prstGeom>
            <a:solidFill>
              <a:srgbClr val="007A92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8" name="rc118"/>
            <p:cNvSpPr/>
            <p:nvPr/>
          </p:nvSpPr>
          <p:spPr>
            <a:xfrm>
              <a:off x="8466227" y="3141252"/>
              <a:ext cx="50560" cy="755810"/>
            </a:xfrm>
            <a:prstGeom prst="rect">
              <a:avLst/>
            </a:prstGeom>
            <a:solidFill>
              <a:srgbClr val="007A92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grpSp>
        <p:nvGrpSpPr>
          <p:cNvPr id="5" name="Gruppierung 4"/>
          <p:cNvGrpSpPr/>
          <p:nvPr/>
        </p:nvGrpSpPr>
        <p:grpSpPr>
          <a:xfrm>
            <a:off x="8112304" y="3592715"/>
            <a:ext cx="455043" cy="395561"/>
            <a:chOff x="8112304" y="3592715"/>
            <a:chExt cx="455043" cy="395561"/>
          </a:xfrm>
        </p:grpSpPr>
        <p:sp>
          <p:nvSpPr>
            <p:cNvPr id="113" name="rc113"/>
            <p:cNvSpPr/>
            <p:nvPr/>
          </p:nvSpPr>
          <p:spPr>
            <a:xfrm>
              <a:off x="8112304" y="3897062"/>
              <a:ext cx="50560" cy="91214"/>
            </a:xfrm>
            <a:prstGeom prst="rect">
              <a:avLst/>
            </a:prstGeom>
            <a:solidFill>
              <a:srgbClr val="91056A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6" name="rc116"/>
            <p:cNvSpPr/>
            <p:nvPr/>
          </p:nvSpPr>
          <p:spPr>
            <a:xfrm>
              <a:off x="8314546" y="3592715"/>
              <a:ext cx="50560" cy="304347"/>
            </a:xfrm>
            <a:prstGeom prst="rect">
              <a:avLst/>
            </a:prstGeom>
            <a:solidFill>
              <a:srgbClr val="91056A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9" name="rc119"/>
            <p:cNvSpPr/>
            <p:nvPr/>
          </p:nvSpPr>
          <p:spPr>
            <a:xfrm>
              <a:off x="8516787" y="3631254"/>
              <a:ext cx="50560" cy="265808"/>
            </a:xfrm>
            <a:prstGeom prst="rect">
              <a:avLst/>
            </a:prstGeom>
            <a:solidFill>
              <a:srgbClr val="91056A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grpSp>
        <p:nvGrpSpPr>
          <p:cNvPr id="223" name="Gruppierung 222"/>
          <p:cNvGrpSpPr/>
          <p:nvPr/>
        </p:nvGrpSpPr>
        <p:grpSpPr>
          <a:xfrm>
            <a:off x="8162865" y="3897062"/>
            <a:ext cx="455043" cy="343413"/>
            <a:chOff x="8162865" y="3897062"/>
            <a:chExt cx="455043" cy="343413"/>
          </a:xfrm>
        </p:grpSpPr>
        <p:sp>
          <p:nvSpPr>
            <p:cNvPr id="114" name="rc114"/>
            <p:cNvSpPr/>
            <p:nvPr/>
          </p:nvSpPr>
          <p:spPr>
            <a:xfrm>
              <a:off x="8162865" y="3897062"/>
              <a:ext cx="50560" cy="188823"/>
            </a:xfrm>
            <a:prstGeom prst="rect">
              <a:avLst/>
            </a:prstGeom>
            <a:solidFill>
              <a:srgbClr val="A9AF6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0" name="rc120"/>
            <p:cNvSpPr/>
            <p:nvPr/>
          </p:nvSpPr>
          <p:spPr>
            <a:xfrm>
              <a:off x="8567348" y="3897062"/>
              <a:ext cx="50560" cy="343413"/>
            </a:xfrm>
            <a:prstGeom prst="rect">
              <a:avLst/>
            </a:prstGeom>
            <a:solidFill>
              <a:srgbClr val="A9AF6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21" name="pl121"/>
          <p:cNvSpPr/>
          <p:nvPr/>
        </p:nvSpPr>
        <p:spPr>
          <a:xfrm>
            <a:off x="781050" y="2161224"/>
            <a:ext cx="8039100" cy="3158486"/>
          </a:xfrm>
          <a:custGeom>
            <a:avLst/>
            <a:gdLst/>
            <a:ahLst/>
            <a:cxnLst/>
            <a:rect l="0" t="0" r="0" b="0"/>
            <a:pathLst>
              <a:path w="8039100" h="3158486">
                <a:moveTo>
                  <a:pt x="0" y="3158486"/>
                </a:moveTo>
                <a:lnTo>
                  <a:pt x="8039100" y="3158486"/>
                </a:lnTo>
                <a:lnTo>
                  <a:pt x="8039100" y="3158486"/>
                </a:lnTo>
                <a:lnTo>
                  <a:pt x="8039100" y="0"/>
                </a:lnTo>
                <a:lnTo>
                  <a:pt x="0" y="0"/>
                </a:lnTo>
                <a:lnTo>
                  <a:pt x="0" y="3158486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2" name="pl122"/>
          <p:cNvSpPr/>
          <p:nvPr/>
        </p:nvSpPr>
        <p:spPr>
          <a:xfrm>
            <a:off x="781050" y="2269826"/>
            <a:ext cx="0" cy="2847662"/>
          </a:xfrm>
          <a:custGeom>
            <a:avLst/>
            <a:gdLst/>
            <a:ahLst/>
            <a:cxnLst/>
            <a:rect l="0" t="0" r="0" b="0"/>
            <a:pathLst>
              <a:path h="2847662">
                <a:moveTo>
                  <a:pt x="0" y="2847662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3" name="pl123"/>
          <p:cNvSpPr/>
          <p:nvPr/>
        </p:nvSpPr>
        <p:spPr>
          <a:xfrm>
            <a:off x="697230" y="5117489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4" name="pl124"/>
          <p:cNvSpPr/>
          <p:nvPr/>
        </p:nvSpPr>
        <p:spPr>
          <a:xfrm>
            <a:off x="697230" y="4710680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5" name="pl125"/>
          <p:cNvSpPr/>
          <p:nvPr/>
        </p:nvSpPr>
        <p:spPr>
          <a:xfrm>
            <a:off x="697230" y="4303871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6" name="pl126"/>
          <p:cNvSpPr/>
          <p:nvPr/>
        </p:nvSpPr>
        <p:spPr>
          <a:xfrm>
            <a:off x="697230" y="3897062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7" name="pl127"/>
          <p:cNvSpPr/>
          <p:nvPr/>
        </p:nvSpPr>
        <p:spPr>
          <a:xfrm>
            <a:off x="697230" y="3490253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8" name="pl128"/>
          <p:cNvSpPr/>
          <p:nvPr/>
        </p:nvSpPr>
        <p:spPr>
          <a:xfrm>
            <a:off x="697230" y="3083444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9" name="pl129"/>
          <p:cNvSpPr/>
          <p:nvPr/>
        </p:nvSpPr>
        <p:spPr>
          <a:xfrm>
            <a:off x="697230" y="2676635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0" name="pl130"/>
          <p:cNvSpPr/>
          <p:nvPr/>
        </p:nvSpPr>
        <p:spPr>
          <a:xfrm>
            <a:off x="697230" y="2269826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1" name="tx131"/>
          <p:cNvSpPr/>
          <p:nvPr/>
        </p:nvSpPr>
        <p:spPr>
          <a:xfrm>
            <a:off x="462009" y="5079091"/>
            <a:ext cx="151400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-30</a:t>
            </a:r>
          </a:p>
        </p:txBody>
      </p:sp>
      <p:sp>
        <p:nvSpPr>
          <p:cNvPr id="132" name="tx132"/>
          <p:cNvSpPr/>
          <p:nvPr/>
        </p:nvSpPr>
        <p:spPr>
          <a:xfrm>
            <a:off x="462009" y="4672282"/>
            <a:ext cx="151400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-20</a:t>
            </a:r>
          </a:p>
        </p:txBody>
      </p:sp>
      <p:sp>
        <p:nvSpPr>
          <p:cNvPr id="133" name="tx133"/>
          <p:cNvSpPr/>
          <p:nvPr/>
        </p:nvSpPr>
        <p:spPr>
          <a:xfrm>
            <a:off x="462009" y="4265473"/>
            <a:ext cx="151400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-10</a:t>
            </a:r>
          </a:p>
        </p:txBody>
      </p:sp>
      <p:sp>
        <p:nvSpPr>
          <p:cNvPr id="134" name="tx134"/>
          <p:cNvSpPr/>
          <p:nvPr/>
        </p:nvSpPr>
        <p:spPr>
          <a:xfrm>
            <a:off x="555155" y="3858664"/>
            <a:ext cx="58254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35" name="tx135"/>
          <p:cNvSpPr/>
          <p:nvPr/>
        </p:nvSpPr>
        <p:spPr>
          <a:xfrm>
            <a:off x="496900" y="3451855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136" name="tx136"/>
          <p:cNvSpPr/>
          <p:nvPr/>
        </p:nvSpPr>
        <p:spPr>
          <a:xfrm>
            <a:off x="496900" y="3045047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137" name="tx137"/>
          <p:cNvSpPr/>
          <p:nvPr/>
        </p:nvSpPr>
        <p:spPr>
          <a:xfrm>
            <a:off x="496900" y="2638238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30</a:t>
            </a:r>
          </a:p>
        </p:txBody>
      </p:sp>
      <p:sp>
        <p:nvSpPr>
          <p:cNvPr id="138" name="tx138"/>
          <p:cNvSpPr/>
          <p:nvPr/>
        </p:nvSpPr>
        <p:spPr>
          <a:xfrm>
            <a:off x="496900" y="2231429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40</a:t>
            </a:r>
          </a:p>
        </p:txBody>
      </p:sp>
      <p:sp>
        <p:nvSpPr>
          <p:cNvPr id="139" name="pl139"/>
          <p:cNvSpPr/>
          <p:nvPr/>
        </p:nvSpPr>
        <p:spPr>
          <a:xfrm>
            <a:off x="856890" y="5319710"/>
            <a:ext cx="7887418" cy="0"/>
          </a:xfrm>
          <a:custGeom>
            <a:avLst/>
            <a:gdLst/>
            <a:ahLst/>
            <a:cxnLst/>
            <a:rect l="0" t="0" r="0" b="0"/>
            <a:pathLst>
              <a:path w="7887418">
                <a:moveTo>
                  <a:pt x="0" y="0"/>
                </a:moveTo>
                <a:lnTo>
                  <a:pt x="7887418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0" name="pl140"/>
          <p:cNvSpPr/>
          <p:nvPr/>
        </p:nvSpPr>
        <p:spPr>
          <a:xfrm>
            <a:off x="85689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1" name="pl141"/>
          <p:cNvSpPr/>
          <p:nvPr/>
        </p:nvSpPr>
        <p:spPr>
          <a:xfrm>
            <a:off x="105913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2" name="pl142"/>
          <p:cNvSpPr/>
          <p:nvPr/>
        </p:nvSpPr>
        <p:spPr>
          <a:xfrm>
            <a:off x="126137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3" name="pl143"/>
          <p:cNvSpPr/>
          <p:nvPr/>
        </p:nvSpPr>
        <p:spPr>
          <a:xfrm>
            <a:off x="146361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4" name="pl144"/>
          <p:cNvSpPr/>
          <p:nvPr/>
        </p:nvSpPr>
        <p:spPr>
          <a:xfrm>
            <a:off x="166585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5" name="pl145"/>
          <p:cNvSpPr/>
          <p:nvPr/>
        </p:nvSpPr>
        <p:spPr>
          <a:xfrm>
            <a:off x="186809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6" name="pl146"/>
          <p:cNvSpPr/>
          <p:nvPr/>
        </p:nvSpPr>
        <p:spPr>
          <a:xfrm>
            <a:off x="207033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7" name="pl147"/>
          <p:cNvSpPr/>
          <p:nvPr/>
        </p:nvSpPr>
        <p:spPr>
          <a:xfrm>
            <a:off x="227258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8" name="pl148"/>
          <p:cNvSpPr/>
          <p:nvPr/>
        </p:nvSpPr>
        <p:spPr>
          <a:xfrm>
            <a:off x="247482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9" name="pl149"/>
          <p:cNvSpPr/>
          <p:nvPr/>
        </p:nvSpPr>
        <p:spPr>
          <a:xfrm>
            <a:off x="267706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0" name="pl150"/>
          <p:cNvSpPr/>
          <p:nvPr/>
        </p:nvSpPr>
        <p:spPr>
          <a:xfrm>
            <a:off x="287930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1" name="pl151"/>
          <p:cNvSpPr/>
          <p:nvPr/>
        </p:nvSpPr>
        <p:spPr>
          <a:xfrm>
            <a:off x="308154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2" name="pl152"/>
          <p:cNvSpPr/>
          <p:nvPr/>
        </p:nvSpPr>
        <p:spPr>
          <a:xfrm>
            <a:off x="328378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3" name="pl153"/>
          <p:cNvSpPr/>
          <p:nvPr/>
        </p:nvSpPr>
        <p:spPr>
          <a:xfrm>
            <a:off x="348603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4" name="pl154"/>
          <p:cNvSpPr/>
          <p:nvPr/>
        </p:nvSpPr>
        <p:spPr>
          <a:xfrm>
            <a:off x="368827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5" name="pl155"/>
          <p:cNvSpPr/>
          <p:nvPr/>
        </p:nvSpPr>
        <p:spPr>
          <a:xfrm>
            <a:off x="389051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6" name="pl156"/>
          <p:cNvSpPr/>
          <p:nvPr/>
        </p:nvSpPr>
        <p:spPr>
          <a:xfrm>
            <a:off x="409275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7" name="pl157"/>
          <p:cNvSpPr/>
          <p:nvPr/>
        </p:nvSpPr>
        <p:spPr>
          <a:xfrm>
            <a:off x="429499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8" name="pl158"/>
          <p:cNvSpPr/>
          <p:nvPr/>
        </p:nvSpPr>
        <p:spPr>
          <a:xfrm>
            <a:off x="449723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9" name="pl159"/>
          <p:cNvSpPr/>
          <p:nvPr/>
        </p:nvSpPr>
        <p:spPr>
          <a:xfrm>
            <a:off x="469947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0" name="pl160"/>
          <p:cNvSpPr/>
          <p:nvPr/>
        </p:nvSpPr>
        <p:spPr>
          <a:xfrm>
            <a:off x="490172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1" name="pl161"/>
          <p:cNvSpPr/>
          <p:nvPr/>
        </p:nvSpPr>
        <p:spPr>
          <a:xfrm>
            <a:off x="510396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2" name="pl162"/>
          <p:cNvSpPr/>
          <p:nvPr/>
        </p:nvSpPr>
        <p:spPr>
          <a:xfrm>
            <a:off x="530620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3" name="pl163"/>
          <p:cNvSpPr/>
          <p:nvPr/>
        </p:nvSpPr>
        <p:spPr>
          <a:xfrm>
            <a:off x="550844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4" name="pl164"/>
          <p:cNvSpPr/>
          <p:nvPr/>
        </p:nvSpPr>
        <p:spPr>
          <a:xfrm>
            <a:off x="571068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5" name="pl165"/>
          <p:cNvSpPr/>
          <p:nvPr/>
        </p:nvSpPr>
        <p:spPr>
          <a:xfrm>
            <a:off x="591292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6" name="pl166"/>
          <p:cNvSpPr/>
          <p:nvPr/>
        </p:nvSpPr>
        <p:spPr>
          <a:xfrm>
            <a:off x="611516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7" name="pl167"/>
          <p:cNvSpPr/>
          <p:nvPr/>
        </p:nvSpPr>
        <p:spPr>
          <a:xfrm>
            <a:off x="631741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8" name="pl168"/>
          <p:cNvSpPr/>
          <p:nvPr/>
        </p:nvSpPr>
        <p:spPr>
          <a:xfrm>
            <a:off x="651965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9" name="pl169"/>
          <p:cNvSpPr/>
          <p:nvPr/>
        </p:nvSpPr>
        <p:spPr>
          <a:xfrm>
            <a:off x="672189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0" name="pl170"/>
          <p:cNvSpPr/>
          <p:nvPr/>
        </p:nvSpPr>
        <p:spPr>
          <a:xfrm>
            <a:off x="692413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1" name="pl171"/>
          <p:cNvSpPr/>
          <p:nvPr/>
        </p:nvSpPr>
        <p:spPr>
          <a:xfrm>
            <a:off x="712637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2" name="pl172"/>
          <p:cNvSpPr/>
          <p:nvPr/>
        </p:nvSpPr>
        <p:spPr>
          <a:xfrm>
            <a:off x="732861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3" name="pl173"/>
          <p:cNvSpPr/>
          <p:nvPr/>
        </p:nvSpPr>
        <p:spPr>
          <a:xfrm>
            <a:off x="753086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4" name="pl174"/>
          <p:cNvSpPr/>
          <p:nvPr/>
        </p:nvSpPr>
        <p:spPr>
          <a:xfrm>
            <a:off x="773310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5" name="pl175"/>
          <p:cNvSpPr/>
          <p:nvPr/>
        </p:nvSpPr>
        <p:spPr>
          <a:xfrm>
            <a:off x="793534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6" name="pl176"/>
          <p:cNvSpPr/>
          <p:nvPr/>
        </p:nvSpPr>
        <p:spPr>
          <a:xfrm>
            <a:off x="813758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7" name="pl177"/>
          <p:cNvSpPr/>
          <p:nvPr/>
        </p:nvSpPr>
        <p:spPr>
          <a:xfrm>
            <a:off x="833982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8" name="pl178"/>
          <p:cNvSpPr/>
          <p:nvPr/>
        </p:nvSpPr>
        <p:spPr>
          <a:xfrm>
            <a:off x="854206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9" name="pl179"/>
          <p:cNvSpPr/>
          <p:nvPr/>
        </p:nvSpPr>
        <p:spPr>
          <a:xfrm>
            <a:off x="874430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0" name="pl180"/>
          <p:cNvSpPr/>
          <p:nvPr/>
        </p:nvSpPr>
        <p:spPr>
          <a:xfrm>
            <a:off x="856890" y="5319710"/>
            <a:ext cx="7280694" cy="0"/>
          </a:xfrm>
          <a:custGeom>
            <a:avLst/>
            <a:gdLst/>
            <a:ahLst/>
            <a:cxnLst/>
            <a:rect l="0" t="0" r="0" b="0"/>
            <a:pathLst>
              <a:path w="7280694">
                <a:moveTo>
                  <a:pt x="0" y="0"/>
                </a:moveTo>
                <a:lnTo>
                  <a:pt x="7280694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1" name="pl181"/>
          <p:cNvSpPr/>
          <p:nvPr/>
        </p:nvSpPr>
        <p:spPr>
          <a:xfrm>
            <a:off x="85689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2" name="pl182"/>
          <p:cNvSpPr/>
          <p:nvPr/>
        </p:nvSpPr>
        <p:spPr>
          <a:xfrm>
            <a:off x="166585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3" name="pl183"/>
          <p:cNvSpPr/>
          <p:nvPr/>
        </p:nvSpPr>
        <p:spPr>
          <a:xfrm>
            <a:off x="247482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4" name="pl184"/>
          <p:cNvSpPr/>
          <p:nvPr/>
        </p:nvSpPr>
        <p:spPr>
          <a:xfrm>
            <a:off x="328378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5" name="pl185"/>
          <p:cNvSpPr/>
          <p:nvPr/>
        </p:nvSpPr>
        <p:spPr>
          <a:xfrm>
            <a:off x="409275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6" name="pl186"/>
          <p:cNvSpPr/>
          <p:nvPr/>
        </p:nvSpPr>
        <p:spPr>
          <a:xfrm>
            <a:off x="490172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7" name="pl187"/>
          <p:cNvSpPr/>
          <p:nvPr/>
        </p:nvSpPr>
        <p:spPr>
          <a:xfrm>
            <a:off x="571068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8" name="pl188"/>
          <p:cNvSpPr/>
          <p:nvPr/>
        </p:nvSpPr>
        <p:spPr>
          <a:xfrm>
            <a:off x="651965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9" name="pl189"/>
          <p:cNvSpPr/>
          <p:nvPr/>
        </p:nvSpPr>
        <p:spPr>
          <a:xfrm>
            <a:off x="732861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90" name="pl190"/>
          <p:cNvSpPr/>
          <p:nvPr/>
        </p:nvSpPr>
        <p:spPr>
          <a:xfrm>
            <a:off x="813758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91" name="tx191"/>
          <p:cNvSpPr/>
          <p:nvPr/>
        </p:nvSpPr>
        <p:spPr>
          <a:xfrm>
            <a:off x="1144863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2008</a:t>
            </a:r>
          </a:p>
        </p:txBody>
      </p:sp>
      <p:sp>
        <p:nvSpPr>
          <p:cNvPr id="192" name="tx192"/>
          <p:cNvSpPr/>
          <p:nvPr/>
        </p:nvSpPr>
        <p:spPr>
          <a:xfrm>
            <a:off x="1953829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2009</a:t>
            </a:r>
          </a:p>
        </p:txBody>
      </p:sp>
      <p:sp>
        <p:nvSpPr>
          <p:cNvPr id="193" name="tx193"/>
          <p:cNvSpPr/>
          <p:nvPr/>
        </p:nvSpPr>
        <p:spPr>
          <a:xfrm>
            <a:off x="2762795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2010</a:t>
            </a:r>
          </a:p>
        </p:txBody>
      </p:sp>
      <p:sp>
        <p:nvSpPr>
          <p:cNvPr id="194" name="tx194"/>
          <p:cNvSpPr/>
          <p:nvPr/>
        </p:nvSpPr>
        <p:spPr>
          <a:xfrm>
            <a:off x="3571761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2011</a:t>
            </a:r>
          </a:p>
        </p:txBody>
      </p:sp>
      <p:sp>
        <p:nvSpPr>
          <p:cNvPr id="195" name="tx195"/>
          <p:cNvSpPr/>
          <p:nvPr/>
        </p:nvSpPr>
        <p:spPr>
          <a:xfrm>
            <a:off x="4380727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2012</a:t>
            </a:r>
          </a:p>
        </p:txBody>
      </p:sp>
      <p:sp>
        <p:nvSpPr>
          <p:cNvPr id="196" name="tx196"/>
          <p:cNvSpPr/>
          <p:nvPr/>
        </p:nvSpPr>
        <p:spPr>
          <a:xfrm>
            <a:off x="5189693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2013</a:t>
            </a:r>
          </a:p>
        </p:txBody>
      </p:sp>
      <p:sp>
        <p:nvSpPr>
          <p:cNvPr id="197" name="tx197"/>
          <p:cNvSpPr/>
          <p:nvPr/>
        </p:nvSpPr>
        <p:spPr>
          <a:xfrm>
            <a:off x="5998659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2014</a:t>
            </a:r>
          </a:p>
        </p:txBody>
      </p:sp>
      <p:sp>
        <p:nvSpPr>
          <p:cNvPr id="198" name="tx198"/>
          <p:cNvSpPr/>
          <p:nvPr/>
        </p:nvSpPr>
        <p:spPr>
          <a:xfrm>
            <a:off x="6807625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2015</a:t>
            </a:r>
          </a:p>
        </p:txBody>
      </p:sp>
      <p:sp>
        <p:nvSpPr>
          <p:cNvPr id="199" name="tx199"/>
          <p:cNvSpPr/>
          <p:nvPr/>
        </p:nvSpPr>
        <p:spPr>
          <a:xfrm>
            <a:off x="7616591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2016</a:t>
            </a:r>
          </a:p>
        </p:txBody>
      </p:sp>
      <p:sp>
        <p:nvSpPr>
          <p:cNvPr id="200" name="tx200"/>
          <p:cNvSpPr/>
          <p:nvPr/>
        </p:nvSpPr>
        <p:spPr>
          <a:xfrm>
            <a:off x="8425557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201" name="pl201"/>
          <p:cNvSpPr/>
          <p:nvPr/>
        </p:nvSpPr>
        <p:spPr>
          <a:xfrm>
            <a:off x="3258508" y="2161224"/>
            <a:ext cx="0" cy="3158485"/>
          </a:xfrm>
          <a:custGeom>
            <a:avLst/>
            <a:gdLst/>
            <a:ahLst/>
            <a:cxnLst/>
            <a:rect l="0" t="0" r="0" b="0"/>
            <a:pathLst>
              <a:path h="3158485">
                <a:moveTo>
                  <a:pt x="0" y="3158485"/>
                </a:moveTo>
                <a:lnTo>
                  <a:pt x="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2" name="pl202"/>
          <p:cNvSpPr/>
          <p:nvPr/>
        </p:nvSpPr>
        <p:spPr>
          <a:xfrm>
            <a:off x="5786527" y="2161224"/>
            <a:ext cx="0" cy="3158485"/>
          </a:xfrm>
          <a:custGeom>
            <a:avLst/>
            <a:gdLst/>
            <a:ahLst/>
            <a:cxnLst/>
            <a:rect l="0" t="0" r="0" b="0"/>
            <a:pathLst>
              <a:path h="3158485">
                <a:moveTo>
                  <a:pt x="0" y="3158485"/>
                </a:moveTo>
                <a:lnTo>
                  <a:pt x="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3" name="pl203"/>
          <p:cNvSpPr/>
          <p:nvPr/>
        </p:nvSpPr>
        <p:spPr>
          <a:xfrm>
            <a:off x="8314546" y="2161224"/>
            <a:ext cx="0" cy="3158485"/>
          </a:xfrm>
          <a:custGeom>
            <a:avLst/>
            <a:gdLst/>
            <a:ahLst/>
            <a:cxnLst/>
            <a:rect l="0" t="0" r="0" b="0"/>
            <a:pathLst>
              <a:path h="3158485">
                <a:moveTo>
                  <a:pt x="0" y="3158485"/>
                </a:moveTo>
                <a:lnTo>
                  <a:pt x="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4" name="pl204"/>
          <p:cNvSpPr/>
          <p:nvPr/>
        </p:nvSpPr>
        <p:spPr>
          <a:xfrm>
            <a:off x="781050" y="5117489"/>
            <a:ext cx="8039100" cy="0"/>
          </a:xfrm>
          <a:custGeom>
            <a:avLst/>
            <a:gdLst/>
            <a:ahLst/>
            <a:cxnLst/>
            <a:rect l="0" t="0" r="0" b="0"/>
            <a:pathLst>
              <a:path w="8039100">
                <a:moveTo>
                  <a:pt x="0" y="0"/>
                </a:moveTo>
                <a:lnTo>
                  <a:pt x="8039100" y="0"/>
                </a:lnTo>
                <a:lnTo>
                  <a:pt x="803910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5" name="pl205"/>
          <p:cNvSpPr/>
          <p:nvPr/>
        </p:nvSpPr>
        <p:spPr>
          <a:xfrm>
            <a:off x="781050" y="4710680"/>
            <a:ext cx="8039100" cy="0"/>
          </a:xfrm>
          <a:custGeom>
            <a:avLst/>
            <a:gdLst/>
            <a:ahLst/>
            <a:cxnLst/>
            <a:rect l="0" t="0" r="0" b="0"/>
            <a:pathLst>
              <a:path w="8039100">
                <a:moveTo>
                  <a:pt x="0" y="0"/>
                </a:moveTo>
                <a:lnTo>
                  <a:pt x="8039100" y="0"/>
                </a:lnTo>
                <a:lnTo>
                  <a:pt x="803910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6" name="pl206"/>
          <p:cNvSpPr/>
          <p:nvPr/>
        </p:nvSpPr>
        <p:spPr>
          <a:xfrm>
            <a:off x="781050" y="4303871"/>
            <a:ext cx="8039100" cy="0"/>
          </a:xfrm>
          <a:custGeom>
            <a:avLst/>
            <a:gdLst/>
            <a:ahLst/>
            <a:cxnLst/>
            <a:rect l="0" t="0" r="0" b="0"/>
            <a:pathLst>
              <a:path w="8039100">
                <a:moveTo>
                  <a:pt x="0" y="0"/>
                </a:moveTo>
                <a:lnTo>
                  <a:pt x="8039100" y="0"/>
                </a:lnTo>
                <a:lnTo>
                  <a:pt x="803910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7" name="pl207"/>
          <p:cNvSpPr/>
          <p:nvPr/>
        </p:nvSpPr>
        <p:spPr>
          <a:xfrm>
            <a:off x="781050" y="3897062"/>
            <a:ext cx="8039100" cy="0"/>
          </a:xfrm>
          <a:custGeom>
            <a:avLst/>
            <a:gdLst/>
            <a:ahLst/>
            <a:cxnLst/>
            <a:rect l="0" t="0" r="0" b="0"/>
            <a:pathLst>
              <a:path w="8039100">
                <a:moveTo>
                  <a:pt x="0" y="0"/>
                </a:moveTo>
                <a:lnTo>
                  <a:pt x="8039100" y="0"/>
                </a:lnTo>
                <a:lnTo>
                  <a:pt x="803910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8" name="pl208"/>
          <p:cNvSpPr/>
          <p:nvPr/>
        </p:nvSpPr>
        <p:spPr>
          <a:xfrm>
            <a:off x="781050" y="3490253"/>
            <a:ext cx="8039100" cy="0"/>
          </a:xfrm>
          <a:custGeom>
            <a:avLst/>
            <a:gdLst/>
            <a:ahLst/>
            <a:cxnLst/>
            <a:rect l="0" t="0" r="0" b="0"/>
            <a:pathLst>
              <a:path w="8039100">
                <a:moveTo>
                  <a:pt x="0" y="0"/>
                </a:moveTo>
                <a:lnTo>
                  <a:pt x="8039100" y="0"/>
                </a:lnTo>
                <a:lnTo>
                  <a:pt x="803910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9" name="pl209"/>
          <p:cNvSpPr/>
          <p:nvPr/>
        </p:nvSpPr>
        <p:spPr>
          <a:xfrm>
            <a:off x="781050" y="3083444"/>
            <a:ext cx="8039100" cy="0"/>
          </a:xfrm>
          <a:custGeom>
            <a:avLst/>
            <a:gdLst/>
            <a:ahLst/>
            <a:cxnLst/>
            <a:rect l="0" t="0" r="0" b="0"/>
            <a:pathLst>
              <a:path w="8039100">
                <a:moveTo>
                  <a:pt x="0" y="0"/>
                </a:moveTo>
                <a:lnTo>
                  <a:pt x="8039100" y="0"/>
                </a:lnTo>
                <a:lnTo>
                  <a:pt x="803910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10" name="pl210"/>
          <p:cNvSpPr/>
          <p:nvPr/>
        </p:nvSpPr>
        <p:spPr>
          <a:xfrm>
            <a:off x="781050" y="2676635"/>
            <a:ext cx="8039100" cy="0"/>
          </a:xfrm>
          <a:custGeom>
            <a:avLst/>
            <a:gdLst/>
            <a:ahLst/>
            <a:cxnLst/>
            <a:rect l="0" t="0" r="0" b="0"/>
            <a:pathLst>
              <a:path w="8039100">
                <a:moveTo>
                  <a:pt x="0" y="0"/>
                </a:moveTo>
                <a:lnTo>
                  <a:pt x="8039100" y="0"/>
                </a:lnTo>
                <a:lnTo>
                  <a:pt x="803910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11" name="pl211"/>
          <p:cNvSpPr/>
          <p:nvPr/>
        </p:nvSpPr>
        <p:spPr>
          <a:xfrm>
            <a:off x="781050" y="2269826"/>
            <a:ext cx="8039100" cy="0"/>
          </a:xfrm>
          <a:custGeom>
            <a:avLst/>
            <a:gdLst/>
            <a:ahLst/>
            <a:cxnLst/>
            <a:rect l="0" t="0" r="0" b="0"/>
            <a:pathLst>
              <a:path w="8039100">
                <a:moveTo>
                  <a:pt x="0" y="0"/>
                </a:moveTo>
                <a:lnTo>
                  <a:pt x="8039100" y="0"/>
                </a:lnTo>
                <a:lnTo>
                  <a:pt x="803910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12" name="pl212"/>
          <p:cNvSpPr/>
          <p:nvPr/>
        </p:nvSpPr>
        <p:spPr>
          <a:xfrm>
            <a:off x="781050" y="3897062"/>
            <a:ext cx="8039100" cy="0"/>
          </a:xfrm>
          <a:custGeom>
            <a:avLst/>
            <a:gdLst/>
            <a:ahLst/>
            <a:cxnLst/>
            <a:rect l="0" t="0" r="0" b="0"/>
            <a:pathLst>
              <a:path w="8039100">
                <a:moveTo>
                  <a:pt x="0" y="0"/>
                </a:moveTo>
                <a:lnTo>
                  <a:pt x="8039100" y="0"/>
                </a:lnTo>
                <a:lnTo>
                  <a:pt x="803910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13" name="tx213"/>
          <p:cNvSpPr/>
          <p:nvPr/>
        </p:nvSpPr>
        <p:spPr>
          <a:xfrm>
            <a:off x="781050" y="2020936"/>
            <a:ext cx="434882" cy="10675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Salden</a:t>
            </a:r>
          </a:p>
        </p:txBody>
      </p:sp>
      <p:sp>
        <p:nvSpPr>
          <p:cNvPr id="214" name="pl214"/>
          <p:cNvSpPr/>
          <p:nvPr/>
        </p:nvSpPr>
        <p:spPr>
          <a:xfrm>
            <a:off x="623455" y="5815352"/>
            <a:ext cx="251459" cy="0"/>
          </a:xfrm>
          <a:custGeom>
            <a:avLst/>
            <a:gdLst/>
            <a:ahLst/>
            <a:cxnLst/>
            <a:rect l="0" t="0" r="0" b="0"/>
            <a:pathLst>
              <a:path w="251459">
                <a:moveTo>
                  <a:pt x="0" y="0"/>
                </a:moveTo>
                <a:lnTo>
                  <a:pt x="251459" y="0"/>
                </a:lnTo>
              </a:path>
            </a:pathLst>
          </a:custGeom>
          <a:ln w="28575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15" name="pl215"/>
          <p:cNvSpPr/>
          <p:nvPr/>
        </p:nvSpPr>
        <p:spPr>
          <a:xfrm>
            <a:off x="3471083" y="5815352"/>
            <a:ext cx="251460" cy="0"/>
          </a:xfrm>
          <a:custGeom>
            <a:avLst/>
            <a:gdLst/>
            <a:ahLst/>
            <a:cxnLst/>
            <a:rect l="0" t="0" r="0" b="0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28575" cap="rnd">
            <a:solidFill>
              <a:srgbClr val="91056A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16" name="pl216"/>
          <p:cNvSpPr/>
          <p:nvPr/>
        </p:nvSpPr>
        <p:spPr>
          <a:xfrm>
            <a:off x="6318711" y="5815352"/>
            <a:ext cx="251460" cy="0"/>
          </a:xfrm>
          <a:custGeom>
            <a:avLst/>
            <a:gdLst/>
            <a:ahLst/>
            <a:cxnLst/>
            <a:rect l="0" t="0" r="0" b="0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28575" cap="rnd">
            <a:solidFill>
              <a:srgbClr val="A9AF66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17" name="tx217"/>
          <p:cNvSpPr/>
          <p:nvPr/>
        </p:nvSpPr>
        <p:spPr>
          <a:xfrm>
            <a:off x="1000645" y="5743616"/>
            <a:ext cx="2344707" cy="122634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Verkehr, Information, Kommunikation </a:t>
            </a:r>
          </a:p>
        </p:txBody>
      </p:sp>
      <p:sp>
        <p:nvSpPr>
          <p:cNvPr id="218" name="tx218"/>
          <p:cNvSpPr/>
          <p:nvPr/>
        </p:nvSpPr>
        <p:spPr>
          <a:xfrm>
            <a:off x="3848273" y="5760880"/>
            <a:ext cx="1451612" cy="10537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Wirtschaftliche Dienstl. </a:t>
            </a:r>
          </a:p>
        </p:txBody>
      </p:sp>
      <p:sp>
        <p:nvSpPr>
          <p:cNvPr id="219" name="tx219"/>
          <p:cNvSpPr/>
          <p:nvPr/>
        </p:nvSpPr>
        <p:spPr>
          <a:xfrm>
            <a:off x="6695901" y="5761277"/>
            <a:ext cx="1322809" cy="104973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 smtClean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Pers</a:t>
            </a:r>
            <a:r>
              <a:rPr lang="de-DE" sz="1100" dirty="0" smtClean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ö</a:t>
            </a:r>
            <a:r>
              <a:rPr sz="1100" dirty="0" smtClean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nliche </a:t>
            </a:r>
            <a:r>
              <a: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Dienstl. </a:t>
            </a:r>
          </a:p>
        </p:txBody>
      </p: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Employment</a:t>
            </a:r>
            <a:r>
              <a:rPr dirty="0" smtClean="0"/>
              <a:t>: </a:t>
            </a:r>
            <a:r>
              <a:rPr lang="de-DE" dirty="0" err="1" smtClean="0"/>
              <a:t>Expectations</a:t>
            </a:r>
            <a:endParaRPr dirty="0"/>
          </a:p>
        </p:txBody>
      </p:sp>
      <p:sp>
        <p:nvSpPr>
          <p:cNvPr id="212" name="rc4"/>
          <p:cNvSpPr/>
          <p:nvPr/>
        </p:nvSpPr>
        <p:spPr>
          <a:xfrm>
            <a:off x="781050" y="2526704"/>
            <a:ext cx="50560" cy="1425340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13" name="rc5"/>
          <p:cNvSpPr/>
          <p:nvPr/>
        </p:nvSpPr>
        <p:spPr>
          <a:xfrm>
            <a:off x="831610" y="2613196"/>
            <a:ext cx="50560" cy="1338847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" name="rc6"/>
          <p:cNvSpPr/>
          <p:nvPr/>
        </p:nvSpPr>
        <p:spPr>
          <a:xfrm>
            <a:off x="882170" y="3002820"/>
            <a:ext cx="50560" cy="949223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" name="rc7"/>
          <p:cNvSpPr/>
          <p:nvPr/>
        </p:nvSpPr>
        <p:spPr>
          <a:xfrm>
            <a:off x="983291" y="2161224"/>
            <a:ext cx="50560" cy="1790820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" name="rc8"/>
          <p:cNvSpPr/>
          <p:nvPr/>
        </p:nvSpPr>
        <p:spPr>
          <a:xfrm>
            <a:off x="1033851" y="2644957"/>
            <a:ext cx="50560" cy="1307086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" name="rc9"/>
          <p:cNvSpPr/>
          <p:nvPr/>
        </p:nvSpPr>
        <p:spPr>
          <a:xfrm>
            <a:off x="1084412" y="3078884"/>
            <a:ext cx="50560" cy="873159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" name="rc10"/>
          <p:cNvSpPr/>
          <p:nvPr/>
        </p:nvSpPr>
        <p:spPr>
          <a:xfrm>
            <a:off x="1185533" y="2979110"/>
            <a:ext cx="50560" cy="972933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1" name="rc11"/>
          <p:cNvSpPr/>
          <p:nvPr/>
        </p:nvSpPr>
        <p:spPr>
          <a:xfrm>
            <a:off x="1236093" y="2937302"/>
            <a:ext cx="50560" cy="1014741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2" name="rc12"/>
          <p:cNvSpPr/>
          <p:nvPr/>
        </p:nvSpPr>
        <p:spPr>
          <a:xfrm>
            <a:off x="1286653" y="3098815"/>
            <a:ext cx="50560" cy="853228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3" name="rc13"/>
          <p:cNvSpPr/>
          <p:nvPr/>
        </p:nvSpPr>
        <p:spPr>
          <a:xfrm>
            <a:off x="1387774" y="3123473"/>
            <a:ext cx="50560" cy="828570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4" name="rc14"/>
          <p:cNvSpPr/>
          <p:nvPr/>
        </p:nvSpPr>
        <p:spPr>
          <a:xfrm>
            <a:off x="1438334" y="3337654"/>
            <a:ext cx="50560" cy="614389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5" name="rc15"/>
          <p:cNvSpPr/>
          <p:nvPr/>
        </p:nvSpPr>
        <p:spPr>
          <a:xfrm>
            <a:off x="1488895" y="3241888"/>
            <a:ext cx="50560" cy="710155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6" name="rc16"/>
          <p:cNvSpPr/>
          <p:nvPr/>
        </p:nvSpPr>
        <p:spPr>
          <a:xfrm>
            <a:off x="1590016" y="3952044"/>
            <a:ext cx="50560" cy="152306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7" name="rc17"/>
          <p:cNvSpPr/>
          <p:nvPr/>
        </p:nvSpPr>
        <p:spPr>
          <a:xfrm>
            <a:off x="1640576" y="3952044"/>
            <a:ext cx="50560" cy="839794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8" name="rc18"/>
          <p:cNvSpPr/>
          <p:nvPr/>
        </p:nvSpPr>
        <p:spPr>
          <a:xfrm>
            <a:off x="1691136" y="3327438"/>
            <a:ext cx="50560" cy="624605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9" name="rc19"/>
          <p:cNvSpPr/>
          <p:nvPr/>
        </p:nvSpPr>
        <p:spPr>
          <a:xfrm>
            <a:off x="1792257" y="3952044"/>
            <a:ext cx="50560" cy="1367665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0" name="rc20"/>
          <p:cNvSpPr/>
          <p:nvPr/>
        </p:nvSpPr>
        <p:spPr>
          <a:xfrm>
            <a:off x="1842817" y="3952044"/>
            <a:ext cx="50560" cy="1059403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1" name="rc21"/>
          <p:cNvSpPr/>
          <p:nvPr/>
        </p:nvSpPr>
        <p:spPr>
          <a:xfrm>
            <a:off x="1893378" y="3490274"/>
            <a:ext cx="50560" cy="461769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2" name="rc22"/>
          <p:cNvSpPr/>
          <p:nvPr/>
        </p:nvSpPr>
        <p:spPr>
          <a:xfrm>
            <a:off x="1994499" y="3952044"/>
            <a:ext cx="50560" cy="927140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3" name="rc23"/>
          <p:cNvSpPr/>
          <p:nvPr/>
        </p:nvSpPr>
        <p:spPr>
          <a:xfrm>
            <a:off x="2045059" y="3952044"/>
            <a:ext cx="50560" cy="310314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4" name="rc24"/>
          <p:cNvSpPr/>
          <p:nvPr/>
        </p:nvSpPr>
        <p:spPr>
          <a:xfrm>
            <a:off x="2095619" y="3432182"/>
            <a:ext cx="50560" cy="519861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5" name="rc25"/>
          <p:cNvSpPr/>
          <p:nvPr/>
        </p:nvSpPr>
        <p:spPr>
          <a:xfrm>
            <a:off x="2196740" y="3952044"/>
            <a:ext cx="50560" cy="118617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6" name="rc26"/>
          <p:cNvSpPr/>
          <p:nvPr/>
        </p:nvSpPr>
        <p:spPr>
          <a:xfrm>
            <a:off x="2247300" y="3952044"/>
            <a:ext cx="50560" cy="240915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7" name="rc27"/>
          <p:cNvSpPr/>
          <p:nvPr/>
        </p:nvSpPr>
        <p:spPr>
          <a:xfrm>
            <a:off x="2297861" y="3683487"/>
            <a:ext cx="50560" cy="268556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8" name="rc28"/>
          <p:cNvSpPr/>
          <p:nvPr/>
        </p:nvSpPr>
        <p:spPr>
          <a:xfrm>
            <a:off x="2398982" y="3264631"/>
            <a:ext cx="50560" cy="687412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9" name="rc29"/>
          <p:cNvSpPr/>
          <p:nvPr/>
        </p:nvSpPr>
        <p:spPr>
          <a:xfrm>
            <a:off x="2449542" y="3548522"/>
            <a:ext cx="50560" cy="403522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0" name="rc30"/>
          <p:cNvSpPr/>
          <p:nvPr/>
        </p:nvSpPr>
        <p:spPr>
          <a:xfrm>
            <a:off x="2500102" y="3589215"/>
            <a:ext cx="50560" cy="362828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1" name="rc31"/>
          <p:cNvSpPr/>
          <p:nvPr/>
        </p:nvSpPr>
        <p:spPr>
          <a:xfrm>
            <a:off x="2601223" y="2565307"/>
            <a:ext cx="50560" cy="1386737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2" name="rc32"/>
          <p:cNvSpPr/>
          <p:nvPr/>
        </p:nvSpPr>
        <p:spPr>
          <a:xfrm>
            <a:off x="2651783" y="3605915"/>
            <a:ext cx="50560" cy="346128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3" name="rc33"/>
          <p:cNvSpPr/>
          <p:nvPr/>
        </p:nvSpPr>
        <p:spPr>
          <a:xfrm>
            <a:off x="2702344" y="3880054"/>
            <a:ext cx="50560" cy="71990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4" name="rc34"/>
          <p:cNvSpPr/>
          <p:nvPr/>
        </p:nvSpPr>
        <p:spPr>
          <a:xfrm>
            <a:off x="2803465" y="2262297"/>
            <a:ext cx="50560" cy="1689746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5" name="rc35"/>
          <p:cNvSpPr/>
          <p:nvPr/>
        </p:nvSpPr>
        <p:spPr>
          <a:xfrm>
            <a:off x="2854025" y="3427603"/>
            <a:ext cx="50560" cy="524441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6" name="rc36"/>
          <p:cNvSpPr/>
          <p:nvPr/>
        </p:nvSpPr>
        <p:spPr>
          <a:xfrm>
            <a:off x="2904585" y="3010744"/>
            <a:ext cx="50560" cy="941299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7" name="rc37"/>
          <p:cNvSpPr/>
          <p:nvPr/>
        </p:nvSpPr>
        <p:spPr>
          <a:xfrm>
            <a:off x="3005706" y="2651577"/>
            <a:ext cx="50560" cy="1300467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8" name="rc38"/>
          <p:cNvSpPr/>
          <p:nvPr/>
        </p:nvSpPr>
        <p:spPr>
          <a:xfrm>
            <a:off x="3056266" y="2665870"/>
            <a:ext cx="50560" cy="1286174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9" name="rc39"/>
          <p:cNvSpPr/>
          <p:nvPr/>
        </p:nvSpPr>
        <p:spPr>
          <a:xfrm>
            <a:off x="3106827" y="3407669"/>
            <a:ext cx="50560" cy="544374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0" name="rc40"/>
          <p:cNvSpPr/>
          <p:nvPr/>
        </p:nvSpPr>
        <p:spPr>
          <a:xfrm>
            <a:off x="3207948" y="2315551"/>
            <a:ext cx="50560" cy="1636492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1" name="rc41"/>
          <p:cNvSpPr/>
          <p:nvPr/>
        </p:nvSpPr>
        <p:spPr>
          <a:xfrm>
            <a:off x="3258508" y="2474328"/>
            <a:ext cx="50560" cy="1477715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2" name="rc42"/>
          <p:cNvSpPr/>
          <p:nvPr/>
        </p:nvSpPr>
        <p:spPr>
          <a:xfrm>
            <a:off x="3309068" y="3621079"/>
            <a:ext cx="50560" cy="330964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3" name="rc43"/>
          <p:cNvSpPr/>
          <p:nvPr/>
        </p:nvSpPr>
        <p:spPr>
          <a:xfrm>
            <a:off x="3410189" y="2512028"/>
            <a:ext cx="50560" cy="1440016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4" name="rc44"/>
          <p:cNvSpPr/>
          <p:nvPr/>
        </p:nvSpPr>
        <p:spPr>
          <a:xfrm>
            <a:off x="3460750" y="2488554"/>
            <a:ext cx="50560" cy="1463489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5" name="rc45"/>
          <p:cNvSpPr/>
          <p:nvPr/>
        </p:nvSpPr>
        <p:spPr>
          <a:xfrm>
            <a:off x="3511310" y="3308635"/>
            <a:ext cx="50560" cy="643409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6" name="rc46"/>
          <p:cNvSpPr/>
          <p:nvPr/>
        </p:nvSpPr>
        <p:spPr>
          <a:xfrm>
            <a:off x="3612431" y="2396436"/>
            <a:ext cx="50560" cy="1555607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7" name="rc47"/>
          <p:cNvSpPr/>
          <p:nvPr/>
        </p:nvSpPr>
        <p:spPr>
          <a:xfrm>
            <a:off x="3662991" y="3335930"/>
            <a:ext cx="50560" cy="616113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8" name="rc48"/>
          <p:cNvSpPr/>
          <p:nvPr/>
        </p:nvSpPr>
        <p:spPr>
          <a:xfrm>
            <a:off x="3713551" y="3501890"/>
            <a:ext cx="50560" cy="450154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49" name="rc49"/>
          <p:cNvSpPr/>
          <p:nvPr/>
        </p:nvSpPr>
        <p:spPr>
          <a:xfrm>
            <a:off x="3814672" y="3234015"/>
            <a:ext cx="50560" cy="718028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0" name="rc50"/>
          <p:cNvSpPr/>
          <p:nvPr/>
        </p:nvSpPr>
        <p:spPr>
          <a:xfrm>
            <a:off x="3865233" y="3952044"/>
            <a:ext cx="50560" cy="74606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1" name="rc51"/>
          <p:cNvSpPr/>
          <p:nvPr/>
        </p:nvSpPr>
        <p:spPr>
          <a:xfrm>
            <a:off x="3915793" y="3151303"/>
            <a:ext cx="50560" cy="800740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2" name="rc52"/>
          <p:cNvSpPr/>
          <p:nvPr/>
        </p:nvSpPr>
        <p:spPr>
          <a:xfrm>
            <a:off x="4016914" y="3647037"/>
            <a:ext cx="50560" cy="305007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3" name="rc53"/>
          <p:cNvSpPr/>
          <p:nvPr/>
        </p:nvSpPr>
        <p:spPr>
          <a:xfrm>
            <a:off x="4067474" y="3882676"/>
            <a:ext cx="50560" cy="69368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4" name="rc54"/>
          <p:cNvSpPr/>
          <p:nvPr/>
        </p:nvSpPr>
        <p:spPr>
          <a:xfrm>
            <a:off x="4118034" y="3199370"/>
            <a:ext cx="50560" cy="752674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5" name="rc55"/>
          <p:cNvSpPr/>
          <p:nvPr/>
        </p:nvSpPr>
        <p:spPr>
          <a:xfrm>
            <a:off x="4219155" y="2537599"/>
            <a:ext cx="50560" cy="1414444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6" name="rc56"/>
          <p:cNvSpPr/>
          <p:nvPr/>
        </p:nvSpPr>
        <p:spPr>
          <a:xfrm>
            <a:off x="4269716" y="3440935"/>
            <a:ext cx="50560" cy="511109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7" name="rc57"/>
          <p:cNvSpPr/>
          <p:nvPr/>
        </p:nvSpPr>
        <p:spPr>
          <a:xfrm>
            <a:off x="4320276" y="3519389"/>
            <a:ext cx="50560" cy="432655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8" name="rc58"/>
          <p:cNvSpPr/>
          <p:nvPr/>
        </p:nvSpPr>
        <p:spPr>
          <a:xfrm>
            <a:off x="4421397" y="3267237"/>
            <a:ext cx="50560" cy="684807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59" name="rc59"/>
          <p:cNvSpPr/>
          <p:nvPr/>
        </p:nvSpPr>
        <p:spPr>
          <a:xfrm>
            <a:off x="4471957" y="3395645"/>
            <a:ext cx="50560" cy="556399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0" name="rc60"/>
          <p:cNvSpPr/>
          <p:nvPr/>
        </p:nvSpPr>
        <p:spPr>
          <a:xfrm>
            <a:off x="4522517" y="3245321"/>
            <a:ext cx="50560" cy="706723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1" name="rc61"/>
          <p:cNvSpPr/>
          <p:nvPr/>
        </p:nvSpPr>
        <p:spPr>
          <a:xfrm>
            <a:off x="4623638" y="3952044"/>
            <a:ext cx="50560" cy="228925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2" name="rc62"/>
          <p:cNvSpPr/>
          <p:nvPr/>
        </p:nvSpPr>
        <p:spPr>
          <a:xfrm>
            <a:off x="4674199" y="3258691"/>
            <a:ext cx="50560" cy="693353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3" name="rc63"/>
          <p:cNvSpPr/>
          <p:nvPr/>
        </p:nvSpPr>
        <p:spPr>
          <a:xfrm>
            <a:off x="4724759" y="3247139"/>
            <a:ext cx="50560" cy="704904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4" name="rc64"/>
          <p:cNvSpPr/>
          <p:nvPr/>
        </p:nvSpPr>
        <p:spPr>
          <a:xfrm>
            <a:off x="4825880" y="2463940"/>
            <a:ext cx="50560" cy="1488103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5" name="rc65"/>
          <p:cNvSpPr/>
          <p:nvPr/>
        </p:nvSpPr>
        <p:spPr>
          <a:xfrm>
            <a:off x="4876440" y="3604775"/>
            <a:ext cx="50560" cy="347268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6" name="rc66"/>
          <p:cNvSpPr/>
          <p:nvPr/>
        </p:nvSpPr>
        <p:spPr>
          <a:xfrm>
            <a:off x="4927000" y="3449920"/>
            <a:ext cx="50560" cy="502123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7" name="rc67"/>
          <p:cNvSpPr/>
          <p:nvPr/>
        </p:nvSpPr>
        <p:spPr>
          <a:xfrm>
            <a:off x="5028121" y="3952044"/>
            <a:ext cx="50560" cy="213247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8" name="rc68"/>
          <p:cNvSpPr/>
          <p:nvPr/>
        </p:nvSpPr>
        <p:spPr>
          <a:xfrm>
            <a:off x="5078682" y="3376633"/>
            <a:ext cx="50560" cy="575411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69" name="rc69"/>
          <p:cNvSpPr/>
          <p:nvPr/>
        </p:nvSpPr>
        <p:spPr>
          <a:xfrm>
            <a:off x="5129242" y="3279768"/>
            <a:ext cx="50560" cy="672275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0" name="rc70"/>
          <p:cNvSpPr/>
          <p:nvPr/>
        </p:nvSpPr>
        <p:spPr>
          <a:xfrm>
            <a:off x="5230363" y="3952044"/>
            <a:ext cx="50560" cy="100591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1" name="rc71"/>
          <p:cNvSpPr/>
          <p:nvPr/>
        </p:nvSpPr>
        <p:spPr>
          <a:xfrm>
            <a:off x="5280923" y="3439052"/>
            <a:ext cx="50560" cy="512991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2" name="rc72"/>
          <p:cNvSpPr/>
          <p:nvPr/>
        </p:nvSpPr>
        <p:spPr>
          <a:xfrm>
            <a:off x="5331483" y="3396880"/>
            <a:ext cx="50560" cy="555163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3" name="rc73"/>
          <p:cNvSpPr/>
          <p:nvPr/>
        </p:nvSpPr>
        <p:spPr>
          <a:xfrm>
            <a:off x="5432604" y="2838275"/>
            <a:ext cx="50560" cy="1113769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4" name="rc74"/>
          <p:cNvSpPr/>
          <p:nvPr/>
        </p:nvSpPr>
        <p:spPr>
          <a:xfrm>
            <a:off x="5483165" y="3437522"/>
            <a:ext cx="50560" cy="514522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5" name="rc75"/>
          <p:cNvSpPr/>
          <p:nvPr/>
        </p:nvSpPr>
        <p:spPr>
          <a:xfrm>
            <a:off x="5533725" y="3447260"/>
            <a:ext cx="50560" cy="504784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6" name="rc76"/>
          <p:cNvSpPr/>
          <p:nvPr/>
        </p:nvSpPr>
        <p:spPr>
          <a:xfrm>
            <a:off x="5634846" y="2842333"/>
            <a:ext cx="50560" cy="1109711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7" name="rc77"/>
          <p:cNvSpPr/>
          <p:nvPr/>
        </p:nvSpPr>
        <p:spPr>
          <a:xfrm>
            <a:off x="5685406" y="3257669"/>
            <a:ext cx="50560" cy="694374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8" name="rc78"/>
          <p:cNvSpPr/>
          <p:nvPr/>
        </p:nvSpPr>
        <p:spPr>
          <a:xfrm>
            <a:off x="5735966" y="3340563"/>
            <a:ext cx="50560" cy="611480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9" name="rc79"/>
          <p:cNvSpPr/>
          <p:nvPr/>
        </p:nvSpPr>
        <p:spPr>
          <a:xfrm>
            <a:off x="5837087" y="2835278"/>
            <a:ext cx="50560" cy="1116766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0" name="rc80"/>
          <p:cNvSpPr/>
          <p:nvPr/>
        </p:nvSpPr>
        <p:spPr>
          <a:xfrm>
            <a:off x="5887648" y="3329982"/>
            <a:ext cx="50560" cy="622062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1" name="rc81"/>
          <p:cNvSpPr/>
          <p:nvPr/>
        </p:nvSpPr>
        <p:spPr>
          <a:xfrm>
            <a:off x="5938208" y="3177283"/>
            <a:ext cx="50560" cy="774761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2" name="rc82"/>
          <p:cNvSpPr/>
          <p:nvPr/>
        </p:nvSpPr>
        <p:spPr>
          <a:xfrm>
            <a:off x="6039329" y="3515737"/>
            <a:ext cx="50560" cy="436306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3" name="rc83"/>
          <p:cNvSpPr/>
          <p:nvPr/>
        </p:nvSpPr>
        <p:spPr>
          <a:xfrm>
            <a:off x="6089889" y="3271753"/>
            <a:ext cx="50560" cy="680291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4" name="rc84"/>
          <p:cNvSpPr/>
          <p:nvPr/>
        </p:nvSpPr>
        <p:spPr>
          <a:xfrm>
            <a:off x="6140450" y="3611359"/>
            <a:ext cx="50560" cy="340684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5" name="rc85"/>
          <p:cNvSpPr/>
          <p:nvPr/>
        </p:nvSpPr>
        <p:spPr>
          <a:xfrm>
            <a:off x="6241570" y="3938375"/>
            <a:ext cx="50560" cy="13668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6" name="rc86"/>
          <p:cNvSpPr/>
          <p:nvPr/>
        </p:nvSpPr>
        <p:spPr>
          <a:xfrm>
            <a:off x="6292131" y="3312614"/>
            <a:ext cx="50560" cy="639429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7" name="rc87"/>
          <p:cNvSpPr/>
          <p:nvPr/>
        </p:nvSpPr>
        <p:spPr>
          <a:xfrm>
            <a:off x="6342691" y="3548615"/>
            <a:ext cx="50560" cy="403429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8" name="rc88"/>
          <p:cNvSpPr/>
          <p:nvPr/>
        </p:nvSpPr>
        <p:spPr>
          <a:xfrm>
            <a:off x="6443812" y="3782125"/>
            <a:ext cx="50560" cy="169918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89" name="rc89"/>
          <p:cNvSpPr/>
          <p:nvPr/>
        </p:nvSpPr>
        <p:spPr>
          <a:xfrm>
            <a:off x="6494372" y="3721144"/>
            <a:ext cx="50560" cy="230900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0" name="rc90"/>
          <p:cNvSpPr/>
          <p:nvPr/>
        </p:nvSpPr>
        <p:spPr>
          <a:xfrm>
            <a:off x="6544933" y="3429058"/>
            <a:ext cx="50560" cy="522985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1" name="rc91"/>
          <p:cNvSpPr/>
          <p:nvPr/>
        </p:nvSpPr>
        <p:spPr>
          <a:xfrm>
            <a:off x="6646053" y="3952044"/>
            <a:ext cx="50560" cy="41608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2" name="rc92"/>
          <p:cNvSpPr/>
          <p:nvPr/>
        </p:nvSpPr>
        <p:spPr>
          <a:xfrm>
            <a:off x="6696614" y="3952044"/>
            <a:ext cx="50560" cy="187318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3" name="rc93"/>
          <p:cNvSpPr/>
          <p:nvPr/>
        </p:nvSpPr>
        <p:spPr>
          <a:xfrm>
            <a:off x="6747174" y="3910836"/>
            <a:ext cx="50560" cy="41208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4" name="rc94"/>
          <p:cNvSpPr/>
          <p:nvPr/>
        </p:nvSpPr>
        <p:spPr>
          <a:xfrm>
            <a:off x="6848295" y="3952044"/>
            <a:ext cx="50560" cy="278604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5" name="rc95"/>
          <p:cNvSpPr/>
          <p:nvPr/>
        </p:nvSpPr>
        <p:spPr>
          <a:xfrm>
            <a:off x="6898855" y="3952044"/>
            <a:ext cx="50560" cy="30126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6" name="rc96"/>
          <p:cNvSpPr/>
          <p:nvPr/>
        </p:nvSpPr>
        <p:spPr>
          <a:xfrm>
            <a:off x="6949416" y="3532344"/>
            <a:ext cx="50560" cy="419699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7" name="rc97"/>
          <p:cNvSpPr/>
          <p:nvPr/>
        </p:nvSpPr>
        <p:spPr>
          <a:xfrm>
            <a:off x="7050536" y="3565831"/>
            <a:ext cx="50560" cy="386212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8" name="rc98"/>
          <p:cNvSpPr/>
          <p:nvPr/>
        </p:nvSpPr>
        <p:spPr>
          <a:xfrm>
            <a:off x="7101097" y="3720602"/>
            <a:ext cx="50560" cy="231442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99" name="rc99"/>
          <p:cNvSpPr/>
          <p:nvPr/>
        </p:nvSpPr>
        <p:spPr>
          <a:xfrm>
            <a:off x="7151657" y="3463500"/>
            <a:ext cx="50560" cy="488543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0" name="rc100"/>
          <p:cNvSpPr/>
          <p:nvPr/>
        </p:nvSpPr>
        <p:spPr>
          <a:xfrm>
            <a:off x="7252778" y="3904709"/>
            <a:ext cx="50560" cy="47335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1" name="rc101"/>
          <p:cNvSpPr/>
          <p:nvPr/>
        </p:nvSpPr>
        <p:spPr>
          <a:xfrm>
            <a:off x="7303338" y="3392700"/>
            <a:ext cx="50560" cy="559343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2" name="rc102"/>
          <p:cNvSpPr/>
          <p:nvPr/>
        </p:nvSpPr>
        <p:spPr>
          <a:xfrm>
            <a:off x="7353899" y="3669097"/>
            <a:ext cx="50560" cy="282946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3" name="rc103"/>
          <p:cNvSpPr/>
          <p:nvPr/>
        </p:nvSpPr>
        <p:spPr>
          <a:xfrm>
            <a:off x="7455019" y="3859427"/>
            <a:ext cx="50560" cy="92616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4" name="rc104"/>
          <p:cNvSpPr/>
          <p:nvPr/>
        </p:nvSpPr>
        <p:spPr>
          <a:xfrm>
            <a:off x="7505580" y="3660841"/>
            <a:ext cx="50560" cy="291203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5" name="rc105"/>
          <p:cNvSpPr/>
          <p:nvPr/>
        </p:nvSpPr>
        <p:spPr>
          <a:xfrm>
            <a:off x="7556140" y="3208010"/>
            <a:ext cx="50560" cy="744034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6" name="rc106"/>
          <p:cNvSpPr/>
          <p:nvPr/>
        </p:nvSpPr>
        <p:spPr>
          <a:xfrm>
            <a:off x="7657261" y="3075718"/>
            <a:ext cx="50560" cy="876325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7" name="rc107"/>
          <p:cNvSpPr/>
          <p:nvPr/>
        </p:nvSpPr>
        <p:spPr>
          <a:xfrm>
            <a:off x="7707821" y="3606115"/>
            <a:ext cx="50560" cy="345928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8" name="rc108"/>
          <p:cNvSpPr/>
          <p:nvPr/>
        </p:nvSpPr>
        <p:spPr>
          <a:xfrm>
            <a:off x="7758382" y="3247580"/>
            <a:ext cx="50560" cy="704463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09" name="rc109"/>
          <p:cNvSpPr/>
          <p:nvPr/>
        </p:nvSpPr>
        <p:spPr>
          <a:xfrm>
            <a:off x="7859502" y="3899729"/>
            <a:ext cx="50560" cy="52315"/>
          </a:xfrm>
          <a:prstGeom prst="rect">
            <a:avLst/>
          </a:prstGeom>
          <a:solidFill>
            <a:srgbClr val="007A92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10" name="rc110"/>
          <p:cNvSpPr/>
          <p:nvPr/>
        </p:nvSpPr>
        <p:spPr>
          <a:xfrm>
            <a:off x="7910063" y="3855199"/>
            <a:ext cx="50560" cy="96844"/>
          </a:xfrm>
          <a:prstGeom prst="rect">
            <a:avLst/>
          </a:prstGeom>
          <a:solidFill>
            <a:srgbClr val="91056A">
              <a:alpha val="10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11" name="rc111"/>
          <p:cNvSpPr/>
          <p:nvPr/>
        </p:nvSpPr>
        <p:spPr>
          <a:xfrm>
            <a:off x="7960623" y="3584807"/>
            <a:ext cx="50560" cy="367236"/>
          </a:xfrm>
          <a:prstGeom prst="rect">
            <a:avLst/>
          </a:prstGeom>
          <a:solidFill>
            <a:srgbClr val="A9AF66">
              <a:alpha val="100000"/>
            </a:srgbClr>
          </a:solidFill>
        </p:spPr>
        <p:txBody>
          <a:bodyPr/>
          <a:lstStyle/>
          <a:p>
            <a:endParaRPr/>
          </a:p>
        </p:txBody>
      </p:sp>
      <p:grpSp>
        <p:nvGrpSpPr>
          <p:cNvPr id="4" name="Gruppierung 3"/>
          <p:cNvGrpSpPr/>
          <p:nvPr/>
        </p:nvGrpSpPr>
        <p:grpSpPr>
          <a:xfrm>
            <a:off x="8061744" y="2594162"/>
            <a:ext cx="455043" cy="1357882"/>
            <a:chOff x="8061744" y="2594162"/>
            <a:chExt cx="455043" cy="1357882"/>
          </a:xfrm>
        </p:grpSpPr>
        <p:sp>
          <p:nvSpPr>
            <p:cNvPr id="112" name="rc112"/>
            <p:cNvSpPr/>
            <p:nvPr/>
          </p:nvSpPr>
          <p:spPr>
            <a:xfrm>
              <a:off x="8061744" y="3223606"/>
              <a:ext cx="50560" cy="728438"/>
            </a:xfrm>
            <a:prstGeom prst="rect">
              <a:avLst/>
            </a:prstGeom>
            <a:solidFill>
              <a:srgbClr val="007A92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5" name="rc115"/>
            <p:cNvSpPr/>
            <p:nvPr/>
          </p:nvSpPr>
          <p:spPr>
            <a:xfrm>
              <a:off x="8263985" y="2989989"/>
              <a:ext cx="50560" cy="962054"/>
            </a:xfrm>
            <a:prstGeom prst="rect">
              <a:avLst/>
            </a:prstGeom>
            <a:solidFill>
              <a:srgbClr val="007A92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8" name="rc118"/>
            <p:cNvSpPr/>
            <p:nvPr/>
          </p:nvSpPr>
          <p:spPr>
            <a:xfrm>
              <a:off x="8466227" y="2594162"/>
              <a:ext cx="50560" cy="1357882"/>
            </a:xfrm>
            <a:prstGeom prst="rect">
              <a:avLst/>
            </a:prstGeom>
            <a:solidFill>
              <a:srgbClr val="007A92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grpSp>
        <p:nvGrpSpPr>
          <p:cNvPr id="5" name="Gruppierung 4"/>
          <p:cNvGrpSpPr/>
          <p:nvPr/>
        </p:nvGrpSpPr>
        <p:grpSpPr>
          <a:xfrm>
            <a:off x="8112304" y="3194364"/>
            <a:ext cx="455043" cy="757680"/>
            <a:chOff x="8112304" y="3194364"/>
            <a:chExt cx="455043" cy="757680"/>
          </a:xfrm>
        </p:grpSpPr>
        <p:sp>
          <p:nvSpPr>
            <p:cNvPr id="113" name="rc113"/>
            <p:cNvSpPr/>
            <p:nvPr/>
          </p:nvSpPr>
          <p:spPr>
            <a:xfrm>
              <a:off x="8112304" y="3797241"/>
              <a:ext cx="50560" cy="154802"/>
            </a:xfrm>
            <a:prstGeom prst="rect">
              <a:avLst/>
            </a:prstGeom>
            <a:solidFill>
              <a:srgbClr val="91056A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6" name="rc116"/>
            <p:cNvSpPr/>
            <p:nvPr/>
          </p:nvSpPr>
          <p:spPr>
            <a:xfrm>
              <a:off x="8314546" y="3348188"/>
              <a:ext cx="50560" cy="603856"/>
            </a:xfrm>
            <a:prstGeom prst="rect">
              <a:avLst/>
            </a:prstGeom>
            <a:solidFill>
              <a:srgbClr val="91056A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9" name="rc119"/>
            <p:cNvSpPr/>
            <p:nvPr/>
          </p:nvSpPr>
          <p:spPr>
            <a:xfrm>
              <a:off x="8516787" y="3194364"/>
              <a:ext cx="50560" cy="757680"/>
            </a:xfrm>
            <a:prstGeom prst="rect">
              <a:avLst/>
            </a:prstGeom>
            <a:solidFill>
              <a:srgbClr val="91056A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grpSp>
        <p:nvGrpSpPr>
          <p:cNvPr id="214" name="Gruppierung 213"/>
          <p:cNvGrpSpPr/>
          <p:nvPr/>
        </p:nvGrpSpPr>
        <p:grpSpPr>
          <a:xfrm>
            <a:off x="8162865" y="3118047"/>
            <a:ext cx="455043" cy="833997"/>
            <a:chOff x="8162865" y="3118047"/>
            <a:chExt cx="455043" cy="833997"/>
          </a:xfrm>
        </p:grpSpPr>
        <p:sp>
          <p:nvSpPr>
            <p:cNvPr id="114" name="rc114"/>
            <p:cNvSpPr/>
            <p:nvPr/>
          </p:nvSpPr>
          <p:spPr>
            <a:xfrm>
              <a:off x="8162865" y="3118047"/>
              <a:ext cx="50560" cy="833997"/>
            </a:xfrm>
            <a:prstGeom prst="rect">
              <a:avLst/>
            </a:prstGeom>
            <a:solidFill>
              <a:srgbClr val="A9AF6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7" name="rc117"/>
            <p:cNvSpPr/>
            <p:nvPr/>
          </p:nvSpPr>
          <p:spPr>
            <a:xfrm>
              <a:off x="8365106" y="3407357"/>
              <a:ext cx="50560" cy="544686"/>
            </a:xfrm>
            <a:prstGeom prst="rect">
              <a:avLst/>
            </a:prstGeom>
            <a:solidFill>
              <a:srgbClr val="A9AF6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0" name="rc120"/>
            <p:cNvSpPr/>
            <p:nvPr/>
          </p:nvSpPr>
          <p:spPr>
            <a:xfrm>
              <a:off x="8567348" y="3139221"/>
              <a:ext cx="50560" cy="812822"/>
            </a:xfrm>
            <a:prstGeom prst="rect">
              <a:avLst/>
            </a:prstGeom>
            <a:solidFill>
              <a:srgbClr val="A9AF66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21" name="pl121"/>
          <p:cNvSpPr/>
          <p:nvPr/>
        </p:nvSpPr>
        <p:spPr>
          <a:xfrm>
            <a:off x="781050" y="2161224"/>
            <a:ext cx="8039100" cy="3158486"/>
          </a:xfrm>
          <a:custGeom>
            <a:avLst/>
            <a:gdLst/>
            <a:ahLst/>
            <a:cxnLst/>
            <a:rect l="0" t="0" r="0" b="0"/>
            <a:pathLst>
              <a:path w="8039100" h="3158486">
                <a:moveTo>
                  <a:pt x="0" y="3158486"/>
                </a:moveTo>
                <a:lnTo>
                  <a:pt x="8039100" y="3158486"/>
                </a:lnTo>
                <a:lnTo>
                  <a:pt x="8039100" y="3158486"/>
                </a:lnTo>
                <a:lnTo>
                  <a:pt x="8039100" y="0"/>
                </a:lnTo>
                <a:lnTo>
                  <a:pt x="0" y="0"/>
                </a:lnTo>
                <a:lnTo>
                  <a:pt x="0" y="3158486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2" name="pl122"/>
          <p:cNvSpPr/>
          <p:nvPr/>
        </p:nvSpPr>
        <p:spPr>
          <a:xfrm>
            <a:off x="781050" y="2745270"/>
            <a:ext cx="0" cy="2413547"/>
          </a:xfrm>
          <a:custGeom>
            <a:avLst/>
            <a:gdLst/>
            <a:ahLst/>
            <a:cxnLst/>
            <a:rect l="0" t="0" r="0" b="0"/>
            <a:pathLst>
              <a:path h="2413547">
                <a:moveTo>
                  <a:pt x="0" y="2413547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3" name="pl123"/>
          <p:cNvSpPr/>
          <p:nvPr/>
        </p:nvSpPr>
        <p:spPr>
          <a:xfrm>
            <a:off x="697230" y="5158818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4" name="pl124"/>
          <p:cNvSpPr/>
          <p:nvPr/>
        </p:nvSpPr>
        <p:spPr>
          <a:xfrm>
            <a:off x="697230" y="4555431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5" name="pl125"/>
          <p:cNvSpPr/>
          <p:nvPr/>
        </p:nvSpPr>
        <p:spPr>
          <a:xfrm>
            <a:off x="697230" y="3952044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6" name="pl126"/>
          <p:cNvSpPr/>
          <p:nvPr/>
        </p:nvSpPr>
        <p:spPr>
          <a:xfrm>
            <a:off x="697230" y="3348657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7" name="pl127"/>
          <p:cNvSpPr/>
          <p:nvPr/>
        </p:nvSpPr>
        <p:spPr>
          <a:xfrm>
            <a:off x="697230" y="2745270"/>
            <a:ext cx="83819" cy="0"/>
          </a:xfrm>
          <a:custGeom>
            <a:avLst/>
            <a:gdLst/>
            <a:ahLst/>
            <a:cxnLst/>
            <a:rect l="0" t="0" r="0" b="0"/>
            <a:pathLst>
              <a:path w="83819">
                <a:moveTo>
                  <a:pt x="83819" y="0"/>
                </a:moveTo>
                <a:lnTo>
                  <a:pt x="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28" name="tx128"/>
          <p:cNvSpPr/>
          <p:nvPr/>
        </p:nvSpPr>
        <p:spPr>
          <a:xfrm>
            <a:off x="462009" y="5120420"/>
            <a:ext cx="151400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-20</a:t>
            </a:r>
          </a:p>
        </p:txBody>
      </p:sp>
      <p:sp>
        <p:nvSpPr>
          <p:cNvPr id="129" name="tx129"/>
          <p:cNvSpPr/>
          <p:nvPr/>
        </p:nvSpPr>
        <p:spPr>
          <a:xfrm>
            <a:off x="462009" y="4517033"/>
            <a:ext cx="151400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-10</a:t>
            </a:r>
          </a:p>
        </p:txBody>
      </p:sp>
      <p:sp>
        <p:nvSpPr>
          <p:cNvPr id="130" name="tx130"/>
          <p:cNvSpPr/>
          <p:nvPr/>
        </p:nvSpPr>
        <p:spPr>
          <a:xfrm>
            <a:off x="555155" y="3913646"/>
            <a:ext cx="58254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31" name="tx131"/>
          <p:cNvSpPr/>
          <p:nvPr/>
        </p:nvSpPr>
        <p:spPr>
          <a:xfrm>
            <a:off x="496900" y="3310259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132" name="tx132"/>
          <p:cNvSpPr/>
          <p:nvPr/>
        </p:nvSpPr>
        <p:spPr>
          <a:xfrm>
            <a:off x="496900" y="2706872"/>
            <a:ext cx="11650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133" name="pl133"/>
          <p:cNvSpPr/>
          <p:nvPr/>
        </p:nvSpPr>
        <p:spPr>
          <a:xfrm>
            <a:off x="856890" y="5319710"/>
            <a:ext cx="7887418" cy="0"/>
          </a:xfrm>
          <a:custGeom>
            <a:avLst/>
            <a:gdLst/>
            <a:ahLst/>
            <a:cxnLst/>
            <a:rect l="0" t="0" r="0" b="0"/>
            <a:pathLst>
              <a:path w="7887418">
                <a:moveTo>
                  <a:pt x="0" y="0"/>
                </a:moveTo>
                <a:lnTo>
                  <a:pt x="7887418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4" name="pl134"/>
          <p:cNvSpPr/>
          <p:nvPr/>
        </p:nvSpPr>
        <p:spPr>
          <a:xfrm>
            <a:off x="85689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5" name="pl135"/>
          <p:cNvSpPr/>
          <p:nvPr/>
        </p:nvSpPr>
        <p:spPr>
          <a:xfrm>
            <a:off x="105913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6" name="pl136"/>
          <p:cNvSpPr/>
          <p:nvPr/>
        </p:nvSpPr>
        <p:spPr>
          <a:xfrm>
            <a:off x="126137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7" name="pl137"/>
          <p:cNvSpPr/>
          <p:nvPr/>
        </p:nvSpPr>
        <p:spPr>
          <a:xfrm>
            <a:off x="146361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8" name="pl138"/>
          <p:cNvSpPr/>
          <p:nvPr/>
        </p:nvSpPr>
        <p:spPr>
          <a:xfrm>
            <a:off x="166585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39" name="pl139"/>
          <p:cNvSpPr/>
          <p:nvPr/>
        </p:nvSpPr>
        <p:spPr>
          <a:xfrm>
            <a:off x="186809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0" name="pl140"/>
          <p:cNvSpPr/>
          <p:nvPr/>
        </p:nvSpPr>
        <p:spPr>
          <a:xfrm>
            <a:off x="207033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1" name="pl141"/>
          <p:cNvSpPr/>
          <p:nvPr/>
        </p:nvSpPr>
        <p:spPr>
          <a:xfrm>
            <a:off x="227258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2" name="pl142"/>
          <p:cNvSpPr/>
          <p:nvPr/>
        </p:nvSpPr>
        <p:spPr>
          <a:xfrm>
            <a:off x="247482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3" name="pl143"/>
          <p:cNvSpPr/>
          <p:nvPr/>
        </p:nvSpPr>
        <p:spPr>
          <a:xfrm>
            <a:off x="267706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4" name="pl144"/>
          <p:cNvSpPr/>
          <p:nvPr/>
        </p:nvSpPr>
        <p:spPr>
          <a:xfrm>
            <a:off x="287930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5" name="pl145"/>
          <p:cNvSpPr/>
          <p:nvPr/>
        </p:nvSpPr>
        <p:spPr>
          <a:xfrm>
            <a:off x="308154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6" name="pl146"/>
          <p:cNvSpPr/>
          <p:nvPr/>
        </p:nvSpPr>
        <p:spPr>
          <a:xfrm>
            <a:off x="328378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7" name="pl147"/>
          <p:cNvSpPr/>
          <p:nvPr/>
        </p:nvSpPr>
        <p:spPr>
          <a:xfrm>
            <a:off x="348603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8" name="pl148"/>
          <p:cNvSpPr/>
          <p:nvPr/>
        </p:nvSpPr>
        <p:spPr>
          <a:xfrm>
            <a:off x="368827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49" name="pl149"/>
          <p:cNvSpPr/>
          <p:nvPr/>
        </p:nvSpPr>
        <p:spPr>
          <a:xfrm>
            <a:off x="389051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0" name="pl150"/>
          <p:cNvSpPr/>
          <p:nvPr/>
        </p:nvSpPr>
        <p:spPr>
          <a:xfrm>
            <a:off x="409275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1" name="pl151"/>
          <p:cNvSpPr/>
          <p:nvPr/>
        </p:nvSpPr>
        <p:spPr>
          <a:xfrm>
            <a:off x="429499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2" name="pl152"/>
          <p:cNvSpPr/>
          <p:nvPr/>
        </p:nvSpPr>
        <p:spPr>
          <a:xfrm>
            <a:off x="449723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3" name="pl153"/>
          <p:cNvSpPr/>
          <p:nvPr/>
        </p:nvSpPr>
        <p:spPr>
          <a:xfrm>
            <a:off x="469947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4" name="pl154"/>
          <p:cNvSpPr/>
          <p:nvPr/>
        </p:nvSpPr>
        <p:spPr>
          <a:xfrm>
            <a:off x="490172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5" name="pl155"/>
          <p:cNvSpPr/>
          <p:nvPr/>
        </p:nvSpPr>
        <p:spPr>
          <a:xfrm>
            <a:off x="510396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6" name="pl156"/>
          <p:cNvSpPr/>
          <p:nvPr/>
        </p:nvSpPr>
        <p:spPr>
          <a:xfrm>
            <a:off x="530620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7" name="pl157"/>
          <p:cNvSpPr/>
          <p:nvPr/>
        </p:nvSpPr>
        <p:spPr>
          <a:xfrm>
            <a:off x="550844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8" name="pl158"/>
          <p:cNvSpPr/>
          <p:nvPr/>
        </p:nvSpPr>
        <p:spPr>
          <a:xfrm>
            <a:off x="571068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59" name="pl159"/>
          <p:cNvSpPr/>
          <p:nvPr/>
        </p:nvSpPr>
        <p:spPr>
          <a:xfrm>
            <a:off x="591292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0" name="pl160"/>
          <p:cNvSpPr/>
          <p:nvPr/>
        </p:nvSpPr>
        <p:spPr>
          <a:xfrm>
            <a:off x="611516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1" name="pl161"/>
          <p:cNvSpPr/>
          <p:nvPr/>
        </p:nvSpPr>
        <p:spPr>
          <a:xfrm>
            <a:off x="631741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2" name="pl162"/>
          <p:cNvSpPr/>
          <p:nvPr/>
        </p:nvSpPr>
        <p:spPr>
          <a:xfrm>
            <a:off x="651965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3" name="pl163"/>
          <p:cNvSpPr/>
          <p:nvPr/>
        </p:nvSpPr>
        <p:spPr>
          <a:xfrm>
            <a:off x="672189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4" name="pl164"/>
          <p:cNvSpPr/>
          <p:nvPr/>
        </p:nvSpPr>
        <p:spPr>
          <a:xfrm>
            <a:off x="6924135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5" name="pl165"/>
          <p:cNvSpPr/>
          <p:nvPr/>
        </p:nvSpPr>
        <p:spPr>
          <a:xfrm>
            <a:off x="712637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6" name="pl166"/>
          <p:cNvSpPr/>
          <p:nvPr/>
        </p:nvSpPr>
        <p:spPr>
          <a:xfrm>
            <a:off x="732861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7" name="pl167"/>
          <p:cNvSpPr/>
          <p:nvPr/>
        </p:nvSpPr>
        <p:spPr>
          <a:xfrm>
            <a:off x="753086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8" name="pl168"/>
          <p:cNvSpPr/>
          <p:nvPr/>
        </p:nvSpPr>
        <p:spPr>
          <a:xfrm>
            <a:off x="7733101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69" name="pl169"/>
          <p:cNvSpPr/>
          <p:nvPr/>
        </p:nvSpPr>
        <p:spPr>
          <a:xfrm>
            <a:off x="7935343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0" name="pl170"/>
          <p:cNvSpPr/>
          <p:nvPr/>
        </p:nvSpPr>
        <p:spPr>
          <a:xfrm>
            <a:off x="813758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1" name="pl171"/>
          <p:cNvSpPr/>
          <p:nvPr/>
        </p:nvSpPr>
        <p:spPr>
          <a:xfrm>
            <a:off x="833982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2" name="pl172"/>
          <p:cNvSpPr/>
          <p:nvPr/>
        </p:nvSpPr>
        <p:spPr>
          <a:xfrm>
            <a:off x="8542067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3" name="pl173"/>
          <p:cNvSpPr/>
          <p:nvPr/>
        </p:nvSpPr>
        <p:spPr>
          <a:xfrm>
            <a:off x="8744309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4" name="pl174"/>
          <p:cNvSpPr/>
          <p:nvPr/>
        </p:nvSpPr>
        <p:spPr>
          <a:xfrm>
            <a:off x="856890" y="5319710"/>
            <a:ext cx="7280694" cy="0"/>
          </a:xfrm>
          <a:custGeom>
            <a:avLst/>
            <a:gdLst/>
            <a:ahLst/>
            <a:cxnLst/>
            <a:rect l="0" t="0" r="0" b="0"/>
            <a:pathLst>
              <a:path w="7280694">
                <a:moveTo>
                  <a:pt x="0" y="0"/>
                </a:moveTo>
                <a:lnTo>
                  <a:pt x="7280694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5" name="pl175"/>
          <p:cNvSpPr/>
          <p:nvPr/>
        </p:nvSpPr>
        <p:spPr>
          <a:xfrm>
            <a:off x="85689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6" name="pl176"/>
          <p:cNvSpPr/>
          <p:nvPr/>
        </p:nvSpPr>
        <p:spPr>
          <a:xfrm>
            <a:off x="166585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7" name="pl177"/>
          <p:cNvSpPr/>
          <p:nvPr/>
        </p:nvSpPr>
        <p:spPr>
          <a:xfrm>
            <a:off x="247482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8" name="pl178"/>
          <p:cNvSpPr/>
          <p:nvPr/>
        </p:nvSpPr>
        <p:spPr>
          <a:xfrm>
            <a:off x="328378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79" name="pl179"/>
          <p:cNvSpPr/>
          <p:nvPr/>
        </p:nvSpPr>
        <p:spPr>
          <a:xfrm>
            <a:off x="409275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0" name="pl180"/>
          <p:cNvSpPr/>
          <p:nvPr/>
        </p:nvSpPr>
        <p:spPr>
          <a:xfrm>
            <a:off x="4901720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1" name="pl181"/>
          <p:cNvSpPr/>
          <p:nvPr/>
        </p:nvSpPr>
        <p:spPr>
          <a:xfrm>
            <a:off x="5710686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2" name="pl182"/>
          <p:cNvSpPr/>
          <p:nvPr/>
        </p:nvSpPr>
        <p:spPr>
          <a:xfrm>
            <a:off x="6519652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3" name="pl183"/>
          <p:cNvSpPr/>
          <p:nvPr/>
        </p:nvSpPr>
        <p:spPr>
          <a:xfrm>
            <a:off x="7328618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4" name="pl184"/>
          <p:cNvSpPr/>
          <p:nvPr/>
        </p:nvSpPr>
        <p:spPr>
          <a:xfrm>
            <a:off x="8137584" y="5319710"/>
            <a:ext cx="0" cy="83820"/>
          </a:xfrm>
          <a:custGeom>
            <a:avLst/>
            <a:gdLst/>
            <a:ahLst/>
            <a:cxnLst/>
            <a:rect l="0" t="0" r="0" b="0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85" name="tx185"/>
          <p:cNvSpPr/>
          <p:nvPr/>
        </p:nvSpPr>
        <p:spPr>
          <a:xfrm>
            <a:off x="1144863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2008</a:t>
            </a:r>
          </a:p>
        </p:txBody>
      </p:sp>
      <p:sp>
        <p:nvSpPr>
          <p:cNvPr id="186" name="tx186"/>
          <p:cNvSpPr/>
          <p:nvPr/>
        </p:nvSpPr>
        <p:spPr>
          <a:xfrm>
            <a:off x="1953829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2009</a:t>
            </a:r>
          </a:p>
        </p:txBody>
      </p:sp>
      <p:sp>
        <p:nvSpPr>
          <p:cNvPr id="187" name="tx187"/>
          <p:cNvSpPr/>
          <p:nvPr/>
        </p:nvSpPr>
        <p:spPr>
          <a:xfrm>
            <a:off x="2762795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2010</a:t>
            </a:r>
          </a:p>
        </p:txBody>
      </p:sp>
      <p:sp>
        <p:nvSpPr>
          <p:cNvPr id="188" name="tx188"/>
          <p:cNvSpPr/>
          <p:nvPr/>
        </p:nvSpPr>
        <p:spPr>
          <a:xfrm>
            <a:off x="3571761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2011</a:t>
            </a:r>
          </a:p>
        </p:txBody>
      </p:sp>
      <p:sp>
        <p:nvSpPr>
          <p:cNvPr id="189" name="tx189"/>
          <p:cNvSpPr/>
          <p:nvPr/>
        </p:nvSpPr>
        <p:spPr>
          <a:xfrm>
            <a:off x="4380727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2012</a:t>
            </a:r>
          </a:p>
        </p:txBody>
      </p:sp>
      <p:sp>
        <p:nvSpPr>
          <p:cNvPr id="190" name="tx190"/>
          <p:cNvSpPr/>
          <p:nvPr/>
        </p:nvSpPr>
        <p:spPr>
          <a:xfrm>
            <a:off x="5189693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2013</a:t>
            </a:r>
          </a:p>
        </p:txBody>
      </p:sp>
      <p:sp>
        <p:nvSpPr>
          <p:cNvPr id="191" name="tx191"/>
          <p:cNvSpPr/>
          <p:nvPr/>
        </p:nvSpPr>
        <p:spPr>
          <a:xfrm>
            <a:off x="5998659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2014</a:t>
            </a:r>
          </a:p>
        </p:txBody>
      </p:sp>
      <p:sp>
        <p:nvSpPr>
          <p:cNvPr id="192" name="tx192"/>
          <p:cNvSpPr/>
          <p:nvPr/>
        </p:nvSpPr>
        <p:spPr>
          <a:xfrm>
            <a:off x="6807625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2015</a:t>
            </a:r>
          </a:p>
        </p:txBody>
      </p:sp>
      <p:sp>
        <p:nvSpPr>
          <p:cNvPr id="193" name="tx193"/>
          <p:cNvSpPr/>
          <p:nvPr/>
        </p:nvSpPr>
        <p:spPr>
          <a:xfrm>
            <a:off x="7616591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2016</a:t>
            </a:r>
          </a:p>
        </p:txBody>
      </p:sp>
      <p:sp>
        <p:nvSpPr>
          <p:cNvPr id="194" name="tx194"/>
          <p:cNvSpPr/>
          <p:nvPr/>
        </p:nvSpPr>
        <p:spPr>
          <a:xfrm>
            <a:off x="8425557" y="5544865"/>
            <a:ext cx="233019" cy="765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sz="825">
                <a:solidFill>
                  <a:srgbClr val="6F6F6E">
                    <a:alpha val="100000"/>
                  </a:srgbClr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195" name="pl195"/>
          <p:cNvSpPr/>
          <p:nvPr/>
        </p:nvSpPr>
        <p:spPr>
          <a:xfrm>
            <a:off x="3258508" y="2161224"/>
            <a:ext cx="0" cy="3158485"/>
          </a:xfrm>
          <a:custGeom>
            <a:avLst/>
            <a:gdLst/>
            <a:ahLst/>
            <a:cxnLst/>
            <a:rect l="0" t="0" r="0" b="0"/>
            <a:pathLst>
              <a:path h="3158485">
                <a:moveTo>
                  <a:pt x="0" y="3158485"/>
                </a:moveTo>
                <a:lnTo>
                  <a:pt x="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96" name="pl196"/>
          <p:cNvSpPr/>
          <p:nvPr/>
        </p:nvSpPr>
        <p:spPr>
          <a:xfrm>
            <a:off x="5786527" y="2161224"/>
            <a:ext cx="0" cy="3158485"/>
          </a:xfrm>
          <a:custGeom>
            <a:avLst/>
            <a:gdLst/>
            <a:ahLst/>
            <a:cxnLst/>
            <a:rect l="0" t="0" r="0" b="0"/>
            <a:pathLst>
              <a:path h="3158485">
                <a:moveTo>
                  <a:pt x="0" y="3158485"/>
                </a:moveTo>
                <a:lnTo>
                  <a:pt x="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97" name="pl197"/>
          <p:cNvSpPr/>
          <p:nvPr/>
        </p:nvSpPr>
        <p:spPr>
          <a:xfrm>
            <a:off x="8314546" y="2161224"/>
            <a:ext cx="0" cy="3158485"/>
          </a:xfrm>
          <a:custGeom>
            <a:avLst/>
            <a:gdLst/>
            <a:ahLst/>
            <a:cxnLst/>
            <a:rect l="0" t="0" r="0" b="0"/>
            <a:pathLst>
              <a:path h="3158485">
                <a:moveTo>
                  <a:pt x="0" y="3158485"/>
                </a:moveTo>
                <a:lnTo>
                  <a:pt x="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98" name="pl198"/>
          <p:cNvSpPr/>
          <p:nvPr/>
        </p:nvSpPr>
        <p:spPr>
          <a:xfrm>
            <a:off x="781050" y="5158818"/>
            <a:ext cx="8039100" cy="0"/>
          </a:xfrm>
          <a:custGeom>
            <a:avLst/>
            <a:gdLst/>
            <a:ahLst/>
            <a:cxnLst/>
            <a:rect l="0" t="0" r="0" b="0"/>
            <a:pathLst>
              <a:path w="8039100">
                <a:moveTo>
                  <a:pt x="0" y="0"/>
                </a:moveTo>
                <a:lnTo>
                  <a:pt x="8039100" y="0"/>
                </a:lnTo>
                <a:lnTo>
                  <a:pt x="803910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199" name="pl199"/>
          <p:cNvSpPr/>
          <p:nvPr/>
        </p:nvSpPr>
        <p:spPr>
          <a:xfrm>
            <a:off x="781050" y="4555431"/>
            <a:ext cx="8039100" cy="0"/>
          </a:xfrm>
          <a:custGeom>
            <a:avLst/>
            <a:gdLst/>
            <a:ahLst/>
            <a:cxnLst/>
            <a:rect l="0" t="0" r="0" b="0"/>
            <a:pathLst>
              <a:path w="8039100">
                <a:moveTo>
                  <a:pt x="0" y="0"/>
                </a:moveTo>
                <a:lnTo>
                  <a:pt x="8039100" y="0"/>
                </a:lnTo>
                <a:lnTo>
                  <a:pt x="803910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0" name="pl200"/>
          <p:cNvSpPr/>
          <p:nvPr/>
        </p:nvSpPr>
        <p:spPr>
          <a:xfrm>
            <a:off x="781050" y="3952044"/>
            <a:ext cx="8039100" cy="0"/>
          </a:xfrm>
          <a:custGeom>
            <a:avLst/>
            <a:gdLst/>
            <a:ahLst/>
            <a:cxnLst/>
            <a:rect l="0" t="0" r="0" b="0"/>
            <a:pathLst>
              <a:path w="8039100">
                <a:moveTo>
                  <a:pt x="0" y="0"/>
                </a:moveTo>
                <a:lnTo>
                  <a:pt x="8039100" y="0"/>
                </a:lnTo>
                <a:lnTo>
                  <a:pt x="803910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1" name="pl201"/>
          <p:cNvSpPr/>
          <p:nvPr/>
        </p:nvSpPr>
        <p:spPr>
          <a:xfrm>
            <a:off x="781050" y="3348657"/>
            <a:ext cx="8039100" cy="0"/>
          </a:xfrm>
          <a:custGeom>
            <a:avLst/>
            <a:gdLst/>
            <a:ahLst/>
            <a:cxnLst/>
            <a:rect l="0" t="0" r="0" b="0"/>
            <a:pathLst>
              <a:path w="8039100">
                <a:moveTo>
                  <a:pt x="0" y="0"/>
                </a:moveTo>
                <a:lnTo>
                  <a:pt x="8039100" y="0"/>
                </a:lnTo>
                <a:lnTo>
                  <a:pt x="803910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2" name="pl202"/>
          <p:cNvSpPr/>
          <p:nvPr/>
        </p:nvSpPr>
        <p:spPr>
          <a:xfrm>
            <a:off x="781050" y="2745270"/>
            <a:ext cx="8039100" cy="0"/>
          </a:xfrm>
          <a:custGeom>
            <a:avLst/>
            <a:gdLst/>
            <a:ahLst/>
            <a:cxnLst/>
            <a:rect l="0" t="0" r="0" b="0"/>
            <a:pathLst>
              <a:path w="8039100">
                <a:moveTo>
                  <a:pt x="0" y="0"/>
                </a:moveTo>
                <a:lnTo>
                  <a:pt x="8039100" y="0"/>
                </a:lnTo>
                <a:lnTo>
                  <a:pt x="8039100" y="0"/>
                </a:lnTo>
              </a:path>
            </a:pathLst>
          </a:custGeom>
          <a:ln w="1905" cap="rnd">
            <a:solidFill>
              <a:srgbClr val="BEBEBE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3" name="pl203"/>
          <p:cNvSpPr/>
          <p:nvPr/>
        </p:nvSpPr>
        <p:spPr>
          <a:xfrm>
            <a:off x="781050" y="3952044"/>
            <a:ext cx="8039100" cy="0"/>
          </a:xfrm>
          <a:custGeom>
            <a:avLst/>
            <a:gdLst/>
            <a:ahLst/>
            <a:cxnLst/>
            <a:rect l="0" t="0" r="0" b="0"/>
            <a:pathLst>
              <a:path w="8039100">
                <a:moveTo>
                  <a:pt x="0" y="0"/>
                </a:moveTo>
                <a:lnTo>
                  <a:pt x="8039100" y="0"/>
                </a:lnTo>
                <a:lnTo>
                  <a:pt x="8039100" y="0"/>
                </a:lnTo>
              </a:path>
            </a:pathLst>
          </a:custGeom>
          <a:ln w="9525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4" name="tx204"/>
          <p:cNvSpPr/>
          <p:nvPr/>
        </p:nvSpPr>
        <p:spPr>
          <a:xfrm>
            <a:off x="781050" y="2020936"/>
            <a:ext cx="434882" cy="10675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Salden</a:t>
            </a:r>
          </a:p>
        </p:txBody>
      </p:sp>
      <p:sp>
        <p:nvSpPr>
          <p:cNvPr id="205" name="pl205"/>
          <p:cNvSpPr/>
          <p:nvPr/>
        </p:nvSpPr>
        <p:spPr>
          <a:xfrm>
            <a:off x="623455" y="5815352"/>
            <a:ext cx="251459" cy="0"/>
          </a:xfrm>
          <a:custGeom>
            <a:avLst/>
            <a:gdLst/>
            <a:ahLst/>
            <a:cxnLst/>
            <a:rect l="0" t="0" r="0" b="0"/>
            <a:pathLst>
              <a:path w="251459">
                <a:moveTo>
                  <a:pt x="0" y="0"/>
                </a:moveTo>
                <a:lnTo>
                  <a:pt x="251459" y="0"/>
                </a:lnTo>
              </a:path>
            </a:pathLst>
          </a:custGeom>
          <a:ln w="28575" cap="rnd">
            <a:solidFill>
              <a:srgbClr val="007A92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6" name="pl206"/>
          <p:cNvSpPr/>
          <p:nvPr/>
        </p:nvSpPr>
        <p:spPr>
          <a:xfrm>
            <a:off x="3471083" y="5815352"/>
            <a:ext cx="251460" cy="0"/>
          </a:xfrm>
          <a:custGeom>
            <a:avLst/>
            <a:gdLst/>
            <a:ahLst/>
            <a:cxnLst/>
            <a:rect l="0" t="0" r="0" b="0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28575" cap="rnd">
            <a:solidFill>
              <a:srgbClr val="91056A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7" name="pl207"/>
          <p:cNvSpPr/>
          <p:nvPr/>
        </p:nvSpPr>
        <p:spPr>
          <a:xfrm>
            <a:off x="6318711" y="5815352"/>
            <a:ext cx="251460" cy="0"/>
          </a:xfrm>
          <a:custGeom>
            <a:avLst/>
            <a:gdLst/>
            <a:ahLst/>
            <a:cxnLst/>
            <a:rect l="0" t="0" r="0" b="0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28575" cap="rnd">
            <a:solidFill>
              <a:srgbClr val="A9AF66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08" name="tx208"/>
          <p:cNvSpPr/>
          <p:nvPr/>
        </p:nvSpPr>
        <p:spPr>
          <a:xfrm>
            <a:off x="1000645" y="5743616"/>
            <a:ext cx="2344707" cy="122634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Verkehr, Information, Kommunikation </a:t>
            </a:r>
          </a:p>
        </p:txBody>
      </p:sp>
      <p:sp>
        <p:nvSpPr>
          <p:cNvPr id="209" name="tx209"/>
          <p:cNvSpPr/>
          <p:nvPr/>
        </p:nvSpPr>
        <p:spPr>
          <a:xfrm>
            <a:off x="3848273" y="5760880"/>
            <a:ext cx="1451612" cy="10537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Wirtschaftliche Dienstl. </a:t>
            </a:r>
          </a:p>
        </p:txBody>
      </p:sp>
      <p:sp>
        <p:nvSpPr>
          <p:cNvPr id="210" name="tx210"/>
          <p:cNvSpPr/>
          <p:nvPr/>
        </p:nvSpPr>
        <p:spPr>
          <a:xfrm>
            <a:off x="6695901" y="5761277"/>
            <a:ext cx="1322809" cy="104973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 smtClean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Pers</a:t>
            </a:r>
            <a:r>
              <a:rPr lang="de-DE" sz="1100" dirty="0" smtClean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ö</a:t>
            </a:r>
            <a:r>
              <a:rPr sz="1100" dirty="0" smtClean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nliche </a:t>
            </a:r>
            <a:r>
              <a:rPr sz="110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</a:rPr>
              <a:t>Dienstl. </a:t>
            </a:r>
          </a:p>
        </p:txBody>
      </p: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Lagematrix: </a:t>
            </a:r>
            <a:r>
              <a:rPr dirty="0" smtClean="0"/>
              <a:t>Monatsver</a:t>
            </a:r>
            <a:r>
              <a:rPr lang="de-DE" dirty="0" smtClean="0"/>
              <a:t>ä</a:t>
            </a:r>
            <a:r>
              <a:rPr dirty="0" smtClean="0"/>
              <a:t>nderung</a:t>
            </a:r>
            <a:endParaRPr dirty="0"/>
          </a:p>
        </p:txBody>
      </p:sp>
      <p:sp>
        <p:nvSpPr>
          <p:cNvPr id="2" name="Footer 2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" y="1652510"/>
            <a:ext cx="7156174" cy="4519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Gesch</a:t>
            </a:r>
            <a:r>
              <a:rPr lang="de-DE" dirty="0" smtClean="0"/>
              <a:t>ä</a:t>
            </a:r>
            <a:r>
              <a:rPr dirty="0" smtClean="0"/>
              <a:t>ftslage</a:t>
            </a:r>
            <a:r>
              <a:rPr dirty="0"/>
              <a:t>: </a:t>
            </a:r>
            <a:r>
              <a:rPr dirty="0" smtClean="0"/>
              <a:t>H</a:t>
            </a:r>
            <a:r>
              <a:rPr lang="de-DE" dirty="0" smtClean="0"/>
              <a:t>ö</a:t>
            </a:r>
            <a:r>
              <a:rPr dirty="0" smtClean="0"/>
              <a:t>henmeter </a:t>
            </a:r>
            <a:r>
              <a:rPr dirty="0"/>
              <a:t>(gegenüber Vorjahr)</a:t>
            </a:r>
          </a:p>
        </p:txBody>
      </p:sp>
      <p:sp>
        <p:nvSpPr>
          <p:cNvPr id="2" name="Footer 2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03851"/>
            <a:ext cx="86868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Mitarbeiterzahl: </a:t>
            </a:r>
            <a:r>
              <a:rPr dirty="0" smtClean="0"/>
              <a:t>Pl</a:t>
            </a:r>
            <a:r>
              <a:rPr lang="de-DE" dirty="0" smtClean="0"/>
              <a:t>ä</a:t>
            </a:r>
            <a:r>
              <a:rPr dirty="0" smtClean="0"/>
              <a:t>ne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59" name="pl4"/>
            <p:cNvSpPr/>
            <p:nvPr/>
          </p:nvSpPr>
          <p:spPr>
            <a:xfrm>
              <a:off x="1006445" y="2278204"/>
              <a:ext cx="7438045" cy="2924524"/>
            </a:xfrm>
            <a:custGeom>
              <a:avLst/>
              <a:gdLst/>
              <a:ahLst/>
              <a:cxnLst/>
              <a:rect l="0" t="0" r="0" b="0"/>
              <a:pathLst>
                <a:path w="7438045" h="2924524">
                  <a:moveTo>
                    <a:pt x="0" y="2924524"/>
                  </a:moveTo>
                  <a:lnTo>
                    <a:pt x="75131" y="2922564"/>
                  </a:lnTo>
                  <a:lnTo>
                    <a:pt x="150263" y="2812381"/>
                  </a:lnTo>
                  <a:lnTo>
                    <a:pt x="225395" y="2547742"/>
                  </a:lnTo>
                  <a:lnTo>
                    <a:pt x="300527" y="2478584"/>
                  </a:lnTo>
                  <a:lnTo>
                    <a:pt x="375658" y="2366605"/>
                  </a:lnTo>
                  <a:lnTo>
                    <a:pt x="450790" y="1764694"/>
                  </a:lnTo>
                  <a:lnTo>
                    <a:pt x="525922" y="1658599"/>
                  </a:lnTo>
                  <a:lnTo>
                    <a:pt x="601054" y="1601119"/>
                  </a:lnTo>
                  <a:lnTo>
                    <a:pt x="676185" y="1352868"/>
                  </a:lnTo>
                  <a:lnTo>
                    <a:pt x="751317" y="1243264"/>
                  </a:lnTo>
                  <a:lnTo>
                    <a:pt x="826449" y="1246987"/>
                  </a:lnTo>
                  <a:lnTo>
                    <a:pt x="901581" y="892526"/>
                  </a:lnTo>
                  <a:lnTo>
                    <a:pt x="976713" y="673318"/>
                  </a:lnTo>
                  <a:lnTo>
                    <a:pt x="1051844" y="780213"/>
                  </a:lnTo>
                  <a:lnTo>
                    <a:pt x="1126976" y="392492"/>
                  </a:lnTo>
                  <a:lnTo>
                    <a:pt x="1202108" y="230071"/>
                  </a:lnTo>
                  <a:lnTo>
                    <a:pt x="1277240" y="74728"/>
                  </a:lnTo>
                  <a:lnTo>
                    <a:pt x="1352371" y="40244"/>
                  </a:lnTo>
                  <a:lnTo>
                    <a:pt x="1427503" y="0"/>
                  </a:lnTo>
                  <a:lnTo>
                    <a:pt x="1502635" y="14"/>
                  </a:lnTo>
                  <a:lnTo>
                    <a:pt x="1577767" y="264645"/>
                  </a:lnTo>
                  <a:lnTo>
                    <a:pt x="1652899" y="350670"/>
                  </a:lnTo>
                  <a:lnTo>
                    <a:pt x="1728030" y="351009"/>
                  </a:lnTo>
                  <a:lnTo>
                    <a:pt x="1803162" y="175728"/>
                  </a:lnTo>
                  <a:lnTo>
                    <a:pt x="1878294" y="275139"/>
                  </a:lnTo>
                  <a:lnTo>
                    <a:pt x="1953426" y="380224"/>
                  </a:lnTo>
                  <a:lnTo>
                    <a:pt x="2028557" y="625169"/>
                  </a:lnTo>
                  <a:lnTo>
                    <a:pt x="2103689" y="922710"/>
                  </a:lnTo>
                  <a:lnTo>
                    <a:pt x="2178821" y="966123"/>
                  </a:lnTo>
                  <a:lnTo>
                    <a:pt x="2253953" y="1552954"/>
                  </a:lnTo>
                  <a:lnTo>
                    <a:pt x="2329085" y="1524977"/>
                  </a:lnTo>
                  <a:lnTo>
                    <a:pt x="2404216" y="1554870"/>
                  </a:lnTo>
                  <a:lnTo>
                    <a:pt x="2479348" y="1573596"/>
                  </a:lnTo>
                  <a:lnTo>
                    <a:pt x="2554480" y="1532973"/>
                  </a:lnTo>
                  <a:lnTo>
                    <a:pt x="2629612" y="1282995"/>
                  </a:lnTo>
                  <a:lnTo>
                    <a:pt x="2704743" y="1018579"/>
                  </a:lnTo>
                  <a:lnTo>
                    <a:pt x="2779875" y="1060923"/>
                  </a:lnTo>
                  <a:lnTo>
                    <a:pt x="2855007" y="1076976"/>
                  </a:lnTo>
                  <a:lnTo>
                    <a:pt x="2930139" y="1130724"/>
                  </a:lnTo>
                  <a:lnTo>
                    <a:pt x="3005271" y="1153167"/>
                  </a:lnTo>
                  <a:lnTo>
                    <a:pt x="3080402" y="1205988"/>
                  </a:lnTo>
                  <a:lnTo>
                    <a:pt x="3155534" y="1175110"/>
                  </a:lnTo>
                  <a:lnTo>
                    <a:pt x="3230666" y="1300552"/>
                  </a:lnTo>
                  <a:lnTo>
                    <a:pt x="3305798" y="1343531"/>
                  </a:lnTo>
                  <a:lnTo>
                    <a:pt x="3380929" y="1201338"/>
                  </a:lnTo>
                  <a:lnTo>
                    <a:pt x="3456061" y="1149264"/>
                  </a:lnTo>
                  <a:lnTo>
                    <a:pt x="3531193" y="1110640"/>
                  </a:lnTo>
                  <a:lnTo>
                    <a:pt x="3606325" y="1241031"/>
                  </a:lnTo>
                  <a:lnTo>
                    <a:pt x="3681457" y="1190837"/>
                  </a:lnTo>
                  <a:lnTo>
                    <a:pt x="3756588" y="1155407"/>
                  </a:lnTo>
                  <a:lnTo>
                    <a:pt x="3831720" y="1241128"/>
                  </a:lnTo>
                  <a:lnTo>
                    <a:pt x="3906852" y="1249524"/>
                  </a:lnTo>
                  <a:lnTo>
                    <a:pt x="3981984" y="1061525"/>
                  </a:lnTo>
                  <a:lnTo>
                    <a:pt x="4057115" y="918002"/>
                  </a:lnTo>
                  <a:lnTo>
                    <a:pt x="4132247" y="935232"/>
                  </a:lnTo>
                  <a:lnTo>
                    <a:pt x="4207379" y="906157"/>
                  </a:lnTo>
                  <a:lnTo>
                    <a:pt x="4282511" y="796710"/>
                  </a:lnTo>
                  <a:lnTo>
                    <a:pt x="4357642" y="760017"/>
                  </a:lnTo>
                  <a:lnTo>
                    <a:pt x="4432774" y="820736"/>
                  </a:lnTo>
                  <a:lnTo>
                    <a:pt x="4507906" y="799712"/>
                  </a:lnTo>
                  <a:lnTo>
                    <a:pt x="4583038" y="845496"/>
                  </a:lnTo>
                  <a:lnTo>
                    <a:pt x="4658170" y="852266"/>
                  </a:lnTo>
                  <a:lnTo>
                    <a:pt x="4733301" y="1034693"/>
                  </a:lnTo>
                  <a:lnTo>
                    <a:pt x="4808433" y="1059113"/>
                  </a:lnTo>
                  <a:lnTo>
                    <a:pt x="4883565" y="1086952"/>
                  </a:lnTo>
                  <a:lnTo>
                    <a:pt x="4958697" y="1109892"/>
                  </a:lnTo>
                  <a:lnTo>
                    <a:pt x="5033828" y="1130519"/>
                  </a:lnTo>
                  <a:lnTo>
                    <a:pt x="5108960" y="1059981"/>
                  </a:lnTo>
                  <a:lnTo>
                    <a:pt x="5184092" y="1085037"/>
                  </a:lnTo>
                  <a:lnTo>
                    <a:pt x="5259224" y="1546626"/>
                  </a:lnTo>
                  <a:lnTo>
                    <a:pt x="5334356" y="1562001"/>
                  </a:lnTo>
                  <a:lnTo>
                    <a:pt x="5409487" y="1884529"/>
                  </a:lnTo>
                  <a:lnTo>
                    <a:pt x="5484619" y="1899559"/>
                  </a:lnTo>
                  <a:lnTo>
                    <a:pt x="5559751" y="1973663"/>
                  </a:lnTo>
                  <a:lnTo>
                    <a:pt x="5634883" y="1928803"/>
                  </a:lnTo>
                  <a:lnTo>
                    <a:pt x="5710014" y="1890606"/>
                  </a:lnTo>
                  <a:lnTo>
                    <a:pt x="5785146" y="1931375"/>
                  </a:lnTo>
                  <a:lnTo>
                    <a:pt x="5860278" y="1770711"/>
                  </a:lnTo>
                  <a:lnTo>
                    <a:pt x="5935410" y="1624354"/>
                  </a:lnTo>
                  <a:lnTo>
                    <a:pt x="6010542" y="1842596"/>
                  </a:lnTo>
                  <a:lnTo>
                    <a:pt x="6085673" y="1644218"/>
                  </a:lnTo>
                  <a:lnTo>
                    <a:pt x="6160805" y="1674108"/>
                  </a:lnTo>
                  <a:lnTo>
                    <a:pt x="6235937" y="1838250"/>
                  </a:lnTo>
                  <a:lnTo>
                    <a:pt x="6311069" y="1799801"/>
                  </a:lnTo>
                  <a:lnTo>
                    <a:pt x="6386200" y="1618997"/>
                  </a:lnTo>
                  <a:lnTo>
                    <a:pt x="6461332" y="1609354"/>
                  </a:lnTo>
                  <a:lnTo>
                    <a:pt x="6536464" y="1392209"/>
                  </a:lnTo>
                  <a:lnTo>
                    <a:pt x="6611596" y="1221556"/>
                  </a:lnTo>
                  <a:lnTo>
                    <a:pt x="6686728" y="1169726"/>
                  </a:lnTo>
                  <a:lnTo>
                    <a:pt x="6761859" y="1778613"/>
                  </a:lnTo>
                  <a:lnTo>
                    <a:pt x="6836991" y="1654395"/>
                  </a:lnTo>
                  <a:lnTo>
                    <a:pt x="6912123" y="1506829"/>
                  </a:lnTo>
                  <a:lnTo>
                    <a:pt x="6987255" y="1442188"/>
                  </a:lnTo>
                  <a:lnTo>
                    <a:pt x="7062386" y="1390280"/>
                  </a:lnTo>
                  <a:lnTo>
                    <a:pt x="7137518" y="1289997"/>
                  </a:lnTo>
                  <a:lnTo>
                    <a:pt x="7212650" y="1176656"/>
                  </a:lnTo>
                  <a:lnTo>
                    <a:pt x="7287782" y="1243330"/>
                  </a:lnTo>
                  <a:lnTo>
                    <a:pt x="7362914" y="1098215"/>
                  </a:lnTo>
                  <a:lnTo>
                    <a:pt x="7438045" y="701936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0" name="pl5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501702"/>
              <a:ext cx="0" cy="2677422"/>
            </a:xfrm>
            <a:custGeom>
              <a:avLst/>
              <a:gdLst/>
              <a:ahLst/>
              <a:cxnLst/>
              <a:rect l="0" t="0" r="0" b="0"/>
              <a:pathLst>
                <a:path h="2677422">
                  <a:moveTo>
                    <a:pt x="0" y="2677422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697230" y="5179125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473288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4286650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840413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3394176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pl12"/>
            <p:cNvSpPr/>
            <p:nvPr/>
          </p:nvSpPr>
          <p:spPr>
            <a:xfrm>
              <a:off x="697230" y="2947939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pl13"/>
            <p:cNvSpPr/>
            <p:nvPr/>
          </p:nvSpPr>
          <p:spPr>
            <a:xfrm>
              <a:off x="697230" y="2501702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tx14"/>
            <p:cNvSpPr/>
            <p:nvPr/>
          </p:nvSpPr>
          <p:spPr>
            <a:xfrm>
              <a:off x="462009" y="5140727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62009" y="4694490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-15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62009" y="4248253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-10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520264" y="3802016"/>
              <a:ext cx="93145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-5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555155" y="3355779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555155" y="2909541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5</a:t>
              </a:r>
            </a:p>
          </p:txBody>
        </p:sp>
        <p:sp>
          <p:nvSpPr>
            <p:cNvPr id="20" name="tx20"/>
            <p:cNvSpPr/>
            <p:nvPr/>
          </p:nvSpPr>
          <p:spPr>
            <a:xfrm>
              <a:off x="496900" y="2463304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21" name="pl21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8561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9313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0064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0815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156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2318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3069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38210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14572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15323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160749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16826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17577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18328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19080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19831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20582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213342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22085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228368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23588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243394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25090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25842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265934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27344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28096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28847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29598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30350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31101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31852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32603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33355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34106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348579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356092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36360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37111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378632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3861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39365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401171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408684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41619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42371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43122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43873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44625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45376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46127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468790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47630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48381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491329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49884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50635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51386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52138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52889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53640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pl84"/>
            <p:cNvSpPr/>
            <p:nvPr/>
          </p:nvSpPr>
          <p:spPr>
            <a:xfrm>
              <a:off x="54392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pl85"/>
            <p:cNvSpPr/>
            <p:nvPr/>
          </p:nvSpPr>
          <p:spPr>
            <a:xfrm>
              <a:off x="551435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pl86"/>
            <p:cNvSpPr/>
            <p:nvPr/>
          </p:nvSpPr>
          <p:spPr>
            <a:xfrm>
              <a:off x="558948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" name="pl87"/>
            <p:cNvSpPr/>
            <p:nvPr/>
          </p:nvSpPr>
          <p:spPr>
            <a:xfrm>
              <a:off x="56646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" name="pl88"/>
            <p:cNvSpPr/>
            <p:nvPr/>
          </p:nvSpPr>
          <p:spPr>
            <a:xfrm>
              <a:off x="5739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pl89"/>
            <p:cNvSpPr/>
            <p:nvPr/>
          </p:nvSpPr>
          <p:spPr>
            <a:xfrm>
              <a:off x="581487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58900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59651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604027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61154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61905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62656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63408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64159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64910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65661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66413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67164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67915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pl103"/>
            <p:cNvSpPr/>
            <p:nvPr/>
          </p:nvSpPr>
          <p:spPr>
            <a:xfrm>
              <a:off x="686672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104"/>
            <p:cNvSpPr/>
            <p:nvPr/>
          </p:nvSpPr>
          <p:spPr>
            <a:xfrm>
              <a:off x="694185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70169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pl106"/>
            <p:cNvSpPr/>
            <p:nvPr/>
          </p:nvSpPr>
          <p:spPr>
            <a:xfrm>
              <a:off x="70921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107"/>
            <p:cNvSpPr/>
            <p:nvPr/>
          </p:nvSpPr>
          <p:spPr>
            <a:xfrm>
              <a:off x="71672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" name="pl108"/>
            <p:cNvSpPr/>
            <p:nvPr/>
          </p:nvSpPr>
          <p:spPr>
            <a:xfrm>
              <a:off x="72423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pl109"/>
            <p:cNvSpPr/>
            <p:nvPr/>
          </p:nvSpPr>
          <p:spPr>
            <a:xfrm>
              <a:off x="731751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110"/>
            <p:cNvSpPr/>
            <p:nvPr/>
          </p:nvSpPr>
          <p:spPr>
            <a:xfrm>
              <a:off x="739264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" name="pl111"/>
            <p:cNvSpPr/>
            <p:nvPr/>
          </p:nvSpPr>
          <p:spPr>
            <a:xfrm>
              <a:off x="746777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" name="pl112"/>
            <p:cNvSpPr/>
            <p:nvPr/>
          </p:nvSpPr>
          <p:spPr>
            <a:xfrm>
              <a:off x="75429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" name="pl113"/>
            <p:cNvSpPr/>
            <p:nvPr/>
          </p:nvSpPr>
          <p:spPr>
            <a:xfrm>
              <a:off x="76180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" name="pl114"/>
            <p:cNvSpPr/>
            <p:nvPr/>
          </p:nvSpPr>
          <p:spPr>
            <a:xfrm>
              <a:off x="76931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" name="pl115"/>
            <p:cNvSpPr/>
            <p:nvPr/>
          </p:nvSpPr>
          <p:spPr>
            <a:xfrm>
              <a:off x="77683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" name="pl116"/>
            <p:cNvSpPr/>
            <p:nvPr/>
          </p:nvSpPr>
          <p:spPr>
            <a:xfrm>
              <a:off x="78434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" name="pl117"/>
            <p:cNvSpPr/>
            <p:nvPr/>
          </p:nvSpPr>
          <p:spPr>
            <a:xfrm>
              <a:off x="79185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" name="pl118"/>
            <p:cNvSpPr/>
            <p:nvPr/>
          </p:nvSpPr>
          <p:spPr>
            <a:xfrm>
              <a:off x="799370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" name="pl119"/>
            <p:cNvSpPr/>
            <p:nvPr/>
          </p:nvSpPr>
          <p:spPr>
            <a:xfrm>
              <a:off x="80688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" name="pl120"/>
            <p:cNvSpPr/>
            <p:nvPr/>
          </p:nvSpPr>
          <p:spPr>
            <a:xfrm>
              <a:off x="81439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" name="pl121"/>
            <p:cNvSpPr/>
            <p:nvPr/>
          </p:nvSpPr>
          <p:spPr>
            <a:xfrm>
              <a:off x="821909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" name="pl122"/>
            <p:cNvSpPr/>
            <p:nvPr/>
          </p:nvSpPr>
          <p:spPr>
            <a:xfrm>
              <a:off x="829422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" name="pl123"/>
            <p:cNvSpPr/>
            <p:nvPr/>
          </p:nvSpPr>
          <p:spPr>
            <a:xfrm>
              <a:off x="83693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" name="pl124"/>
            <p:cNvSpPr/>
            <p:nvPr/>
          </p:nvSpPr>
          <p:spPr>
            <a:xfrm>
              <a:off x="84444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" name="pl125"/>
            <p:cNvSpPr/>
            <p:nvPr/>
          </p:nvSpPr>
          <p:spPr>
            <a:xfrm>
              <a:off x="85196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" name="pl126"/>
            <p:cNvSpPr/>
            <p:nvPr/>
          </p:nvSpPr>
          <p:spPr>
            <a:xfrm>
              <a:off x="85947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" name="pl127"/>
            <p:cNvSpPr/>
            <p:nvPr/>
          </p:nvSpPr>
          <p:spPr>
            <a:xfrm>
              <a:off x="86698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" name="pl128"/>
            <p:cNvSpPr/>
            <p:nvPr/>
          </p:nvSpPr>
          <p:spPr>
            <a:xfrm>
              <a:off x="87450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" name="pl129"/>
            <p:cNvSpPr/>
            <p:nvPr/>
          </p:nvSpPr>
          <p:spPr>
            <a:xfrm>
              <a:off x="781050" y="5319710"/>
              <a:ext cx="7212650" cy="0"/>
            </a:xfrm>
            <a:custGeom>
              <a:avLst/>
              <a:gdLst/>
              <a:ahLst/>
              <a:cxnLst/>
              <a:rect l="0" t="0" r="0" b="0"/>
              <a:pathLst>
                <a:path w="7212650">
                  <a:moveTo>
                    <a:pt x="0" y="0"/>
                  </a:moveTo>
                  <a:lnTo>
                    <a:pt x="721265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" name="pl130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1" name="pl131"/>
            <p:cNvSpPr/>
            <p:nvPr/>
          </p:nvSpPr>
          <p:spPr>
            <a:xfrm>
              <a:off x="16826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2" name="pl132"/>
            <p:cNvSpPr/>
            <p:nvPr/>
          </p:nvSpPr>
          <p:spPr>
            <a:xfrm>
              <a:off x="25842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3" name="pl133"/>
            <p:cNvSpPr/>
            <p:nvPr/>
          </p:nvSpPr>
          <p:spPr>
            <a:xfrm>
              <a:off x="348579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4" name="pl134"/>
            <p:cNvSpPr/>
            <p:nvPr/>
          </p:nvSpPr>
          <p:spPr>
            <a:xfrm>
              <a:off x="43873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" name="pl135"/>
            <p:cNvSpPr/>
            <p:nvPr/>
          </p:nvSpPr>
          <p:spPr>
            <a:xfrm>
              <a:off x="52889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6" name="pl136"/>
            <p:cNvSpPr/>
            <p:nvPr/>
          </p:nvSpPr>
          <p:spPr>
            <a:xfrm>
              <a:off x="61905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7" name="pl137"/>
            <p:cNvSpPr/>
            <p:nvPr/>
          </p:nvSpPr>
          <p:spPr>
            <a:xfrm>
              <a:off x="70921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8" name="pl138"/>
            <p:cNvSpPr/>
            <p:nvPr/>
          </p:nvSpPr>
          <p:spPr>
            <a:xfrm>
              <a:off x="799370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9" name="tx139"/>
            <p:cNvSpPr/>
            <p:nvPr/>
          </p:nvSpPr>
          <p:spPr>
            <a:xfrm>
              <a:off x="111533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140" name="tx140"/>
            <p:cNvSpPr/>
            <p:nvPr/>
          </p:nvSpPr>
          <p:spPr>
            <a:xfrm>
              <a:off x="201691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141" name="tx141"/>
            <p:cNvSpPr/>
            <p:nvPr/>
          </p:nvSpPr>
          <p:spPr>
            <a:xfrm>
              <a:off x="291849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142" name="tx142"/>
            <p:cNvSpPr/>
            <p:nvPr/>
          </p:nvSpPr>
          <p:spPr>
            <a:xfrm>
              <a:off x="382007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143" name="tx143"/>
            <p:cNvSpPr/>
            <p:nvPr/>
          </p:nvSpPr>
          <p:spPr>
            <a:xfrm>
              <a:off x="472165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144" name="tx144"/>
            <p:cNvSpPr/>
            <p:nvPr/>
          </p:nvSpPr>
          <p:spPr>
            <a:xfrm>
              <a:off x="5623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145" name="tx145"/>
            <p:cNvSpPr/>
            <p:nvPr/>
          </p:nvSpPr>
          <p:spPr>
            <a:xfrm>
              <a:off x="652481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146" name="tx146"/>
            <p:cNvSpPr/>
            <p:nvPr/>
          </p:nvSpPr>
          <p:spPr>
            <a:xfrm>
              <a:off x="742639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147" name="tx147"/>
            <p:cNvSpPr/>
            <p:nvPr/>
          </p:nvSpPr>
          <p:spPr>
            <a:xfrm>
              <a:off x="832798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148" name="pl148"/>
            <p:cNvSpPr/>
            <p:nvPr/>
          </p:nvSpPr>
          <p:spPr>
            <a:xfrm>
              <a:off x="781050" y="5179125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9" name="pl149"/>
            <p:cNvSpPr/>
            <p:nvPr/>
          </p:nvSpPr>
          <p:spPr>
            <a:xfrm>
              <a:off x="781050" y="473288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0" name="pl150"/>
            <p:cNvSpPr/>
            <p:nvPr/>
          </p:nvSpPr>
          <p:spPr>
            <a:xfrm>
              <a:off x="781050" y="428665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1" name="pl151"/>
            <p:cNvSpPr/>
            <p:nvPr/>
          </p:nvSpPr>
          <p:spPr>
            <a:xfrm>
              <a:off x="781050" y="3840413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2" name="pl152"/>
            <p:cNvSpPr/>
            <p:nvPr/>
          </p:nvSpPr>
          <p:spPr>
            <a:xfrm>
              <a:off x="781050" y="3394176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3" name="pl153"/>
            <p:cNvSpPr/>
            <p:nvPr/>
          </p:nvSpPr>
          <p:spPr>
            <a:xfrm>
              <a:off x="781050" y="2947939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4" name="pl154"/>
            <p:cNvSpPr/>
            <p:nvPr/>
          </p:nvSpPr>
          <p:spPr>
            <a:xfrm>
              <a:off x="781050" y="2501702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5" name="tx155"/>
            <p:cNvSpPr/>
            <p:nvPr/>
          </p:nvSpPr>
          <p:spPr>
            <a:xfrm>
              <a:off x="781050" y="2020936"/>
              <a:ext cx="357210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</a:t>
              </a:r>
            </a:p>
          </p:txBody>
        </p:sp>
        <p:sp>
          <p:nvSpPr>
            <p:cNvPr id="156" name="pl156"/>
            <p:cNvSpPr/>
            <p:nvPr/>
          </p:nvSpPr>
          <p:spPr>
            <a:xfrm>
              <a:off x="4154281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7" name="tx157"/>
            <p:cNvSpPr/>
            <p:nvPr/>
          </p:nvSpPr>
          <p:spPr>
            <a:xfrm>
              <a:off x="4531471" y="5734091"/>
              <a:ext cx="978311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saisonbereinigt 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KOF </a:t>
            </a:r>
            <a:r>
              <a:rPr dirty="0" smtClean="0"/>
              <a:t>Gesch</a:t>
            </a:r>
            <a:r>
              <a:rPr lang="de-DE" dirty="0" smtClean="0"/>
              <a:t>ä</a:t>
            </a:r>
            <a:r>
              <a:rPr dirty="0" smtClean="0"/>
              <a:t>ftslage</a:t>
            </a:r>
            <a:r>
              <a:rPr dirty="0"/>
              <a:t>: Jahresradar</a:t>
            </a:r>
          </a:p>
        </p:txBody>
      </p:sp>
      <p:sp>
        <p:nvSpPr>
          <p:cNvPr id="2" name="Footer 2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4276"/>
            <a:ext cx="86868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KOF </a:t>
            </a:r>
            <a:r>
              <a:rPr lang="de-DE" dirty="0" smtClean="0"/>
              <a:t>Business </a:t>
            </a:r>
            <a:r>
              <a:rPr lang="de-DE" dirty="0" err="1" smtClean="0"/>
              <a:t>Expectations</a:t>
            </a:r>
            <a:endParaRPr dirty="0"/>
          </a:p>
        </p:txBody>
      </p:sp>
      <p:grpSp>
        <p:nvGrpSpPr>
          <p:cNvPr id="2" name="grp2"/>
          <p:cNvGrpSpPr/>
          <p:nvPr/>
        </p:nvGrpSpPr>
        <p:grpSpPr>
          <a:xfrm>
            <a:off x="323850" y="2024063"/>
            <a:ext cx="8496300" cy="4210046"/>
            <a:chOff x="323850" y="2024063"/>
            <a:chExt cx="8496300" cy="4210046"/>
          </a:xfrm>
        </p:grpSpPr>
        <p:sp>
          <p:nvSpPr>
            <p:cNvPr id="153" name="pl4"/>
            <p:cNvSpPr/>
            <p:nvPr/>
          </p:nvSpPr>
          <p:spPr>
            <a:xfrm>
              <a:off x="1006445" y="2278204"/>
              <a:ext cx="7438045" cy="2924524"/>
            </a:xfrm>
            <a:custGeom>
              <a:avLst/>
              <a:gdLst/>
              <a:ahLst/>
              <a:cxnLst/>
              <a:rect l="0" t="0" r="0" b="0"/>
              <a:pathLst>
                <a:path w="7438045" h="2924524">
                  <a:moveTo>
                    <a:pt x="0" y="2912241"/>
                  </a:moveTo>
                  <a:lnTo>
                    <a:pt x="75131" y="2920889"/>
                  </a:lnTo>
                  <a:lnTo>
                    <a:pt x="150263" y="2924524"/>
                  </a:lnTo>
                  <a:lnTo>
                    <a:pt x="225395" y="2024921"/>
                  </a:lnTo>
                  <a:lnTo>
                    <a:pt x="300527" y="2011881"/>
                  </a:lnTo>
                  <a:lnTo>
                    <a:pt x="375658" y="1986137"/>
                  </a:lnTo>
                  <a:lnTo>
                    <a:pt x="450790" y="795711"/>
                  </a:lnTo>
                  <a:lnTo>
                    <a:pt x="525922" y="797308"/>
                  </a:lnTo>
                  <a:lnTo>
                    <a:pt x="601054" y="809056"/>
                  </a:lnTo>
                  <a:lnTo>
                    <a:pt x="676185" y="437925"/>
                  </a:lnTo>
                  <a:lnTo>
                    <a:pt x="751317" y="429283"/>
                  </a:lnTo>
                  <a:lnTo>
                    <a:pt x="826449" y="437199"/>
                  </a:lnTo>
                  <a:lnTo>
                    <a:pt x="901581" y="0"/>
                  </a:lnTo>
                  <a:lnTo>
                    <a:pt x="976713" y="14285"/>
                  </a:lnTo>
                  <a:lnTo>
                    <a:pt x="1051844" y="10391"/>
                  </a:lnTo>
                  <a:lnTo>
                    <a:pt x="1126976" y="420069"/>
                  </a:lnTo>
                  <a:lnTo>
                    <a:pt x="1202108" y="195021"/>
                  </a:lnTo>
                  <a:lnTo>
                    <a:pt x="1277240" y="304699"/>
                  </a:lnTo>
                  <a:lnTo>
                    <a:pt x="1352371" y="124539"/>
                  </a:lnTo>
                  <a:lnTo>
                    <a:pt x="1427503" y="114953"/>
                  </a:lnTo>
                  <a:lnTo>
                    <a:pt x="1502635" y="45505"/>
                  </a:lnTo>
                  <a:lnTo>
                    <a:pt x="1577767" y="247198"/>
                  </a:lnTo>
                  <a:lnTo>
                    <a:pt x="1652899" y="268039"/>
                  </a:lnTo>
                  <a:lnTo>
                    <a:pt x="1728030" y="277722"/>
                  </a:lnTo>
                  <a:lnTo>
                    <a:pt x="1803162" y="345826"/>
                  </a:lnTo>
                  <a:lnTo>
                    <a:pt x="1878294" y="354511"/>
                  </a:lnTo>
                  <a:lnTo>
                    <a:pt x="1953426" y="424673"/>
                  </a:lnTo>
                  <a:lnTo>
                    <a:pt x="2028557" y="830279"/>
                  </a:lnTo>
                  <a:lnTo>
                    <a:pt x="2103689" y="1110212"/>
                  </a:lnTo>
                  <a:lnTo>
                    <a:pt x="2178821" y="1146919"/>
                  </a:lnTo>
                  <a:lnTo>
                    <a:pt x="2253953" y="1910834"/>
                  </a:lnTo>
                  <a:lnTo>
                    <a:pt x="2329085" y="1929024"/>
                  </a:lnTo>
                  <a:lnTo>
                    <a:pt x="2404216" y="1927918"/>
                  </a:lnTo>
                  <a:lnTo>
                    <a:pt x="2479348" y="1818596"/>
                  </a:lnTo>
                  <a:lnTo>
                    <a:pt x="2554480" y="1792228"/>
                  </a:lnTo>
                  <a:lnTo>
                    <a:pt x="2629612" y="1707903"/>
                  </a:lnTo>
                  <a:lnTo>
                    <a:pt x="2704743" y="1373655"/>
                  </a:lnTo>
                  <a:lnTo>
                    <a:pt x="2779875" y="1364787"/>
                  </a:lnTo>
                  <a:lnTo>
                    <a:pt x="2855007" y="1340064"/>
                  </a:lnTo>
                  <a:lnTo>
                    <a:pt x="2930139" y="1287938"/>
                  </a:lnTo>
                  <a:lnTo>
                    <a:pt x="3005271" y="1225091"/>
                  </a:lnTo>
                  <a:lnTo>
                    <a:pt x="3080402" y="1278537"/>
                  </a:lnTo>
                  <a:lnTo>
                    <a:pt x="3155534" y="1342019"/>
                  </a:lnTo>
                  <a:lnTo>
                    <a:pt x="3230666" y="1357555"/>
                  </a:lnTo>
                  <a:lnTo>
                    <a:pt x="3305798" y="1366229"/>
                  </a:lnTo>
                  <a:lnTo>
                    <a:pt x="3380929" y="1209530"/>
                  </a:lnTo>
                  <a:lnTo>
                    <a:pt x="3456061" y="1149708"/>
                  </a:lnTo>
                  <a:lnTo>
                    <a:pt x="3531193" y="1211255"/>
                  </a:lnTo>
                  <a:lnTo>
                    <a:pt x="3606325" y="958374"/>
                  </a:lnTo>
                  <a:lnTo>
                    <a:pt x="3681457" y="969080"/>
                  </a:lnTo>
                  <a:lnTo>
                    <a:pt x="3756588" y="958004"/>
                  </a:lnTo>
                  <a:lnTo>
                    <a:pt x="3831720" y="949596"/>
                  </a:lnTo>
                  <a:lnTo>
                    <a:pt x="3906852" y="879323"/>
                  </a:lnTo>
                  <a:lnTo>
                    <a:pt x="3981984" y="852150"/>
                  </a:lnTo>
                  <a:lnTo>
                    <a:pt x="4057115" y="776307"/>
                  </a:lnTo>
                  <a:lnTo>
                    <a:pt x="4132247" y="879798"/>
                  </a:lnTo>
                  <a:lnTo>
                    <a:pt x="4207379" y="894917"/>
                  </a:lnTo>
                  <a:lnTo>
                    <a:pt x="4282511" y="402919"/>
                  </a:lnTo>
                  <a:lnTo>
                    <a:pt x="4357642" y="335534"/>
                  </a:lnTo>
                  <a:lnTo>
                    <a:pt x="4432774" y="382344"/>
                  </a:lnTo>
                  <a:lnTo>
                    <a:pt x="4507906" y="504951"/>
                  </a:lnTo>
                  <a:lnTo>
                    <a:pt x="4583038" y="543333"/>
                  </a:lnTo>
                  <a:lnTo>
                    <a:pt x="4658170" y="494011"/>
                  </a:lnTo>
                  <a:lnTo>
                    <a:pt x="4733301" y="798823"/>
                  </a:lnTo>
                  <a:lnTo>
                    <a:pt x="4808433" y="780665"/>
                  </a:lnTo>
                  <a:lnTo>
                    <a:pt x="4883565" y="822773"/>
                  </a:lnTo>
                  <a:lnTo>
                    <a:pt x="4958697" y="920177"/>
                  </a:lnTo>
                  <a:lnTo>
                    <a:pt x="5033828" y="921508"/>
                  </a:lnTo>
                  <a:lnTo>
                    <a:pt x="5108960" y="895396"/>
                  </a:lnTo>
                  <a:lnTo>
                    <a:pt x="5184092" y="1243667"/>
                  </a:lnTo>
                  <a:lnTo>
                    <a:pt x="5259224" y="1472282"/>
                  </a:lnTo>
                  <a:lnTo>
                    <a:pt x="5334356" y="1326628"/>
                  </a:lnTo>
                  <a:lnTo>
                    <a:pt x="5409487" y="1913507"/>
                  </a:lnTo>
                  <a:lnTo>
                    <a:pt x="5484619" y="1893317"/>
                  </a:lnTo>
                  <a:lnTo>
                    <a:pt x="5559751" y="1877065"/>
                  </a:lnTo>
                  <a:lnTo>
                    <a:pt x="5634883" y="1596901"/>
                  </a:lnTo>
                  <a:lnTo>
                    <a:pt x="5710014" y="1603600"/>
                  </a:lnTo>
                  <a:lnTo>
                    <a:pt x="5785146" y="1568164"/>
                  </a:lnTo>
                  <a:lnTo>
                    <a:pt x="5860278" y="1296911"/>
                  </a:lnTo>
                  <a:lnTo>
                    <a:pt x="5935410" y="1325688"/>
                  </a:lnTo>
                  <a:lnTo>
                    <a:pt x="6010542" y="1328194"/>
                  </a:lnTo>
                  <a:lnTo>
                    <a:pt x="6085673" y="1463124"/>
                  </a:lnTo>
                  <a:lnTo>
                    <a:pt x="6160805" y="1459469"/>
                  </a:lnTo>
                  <a:lnTo>
                    <a:pt x="6235937" y="1462254"/>
                  </a:lnTo>
                  <a:lnTo>
                    <a:pt x="6311069" y="1364980"/>
                  </a:lnTo>
                  <a:lnTo>
                    <a:pt x="6386200" y="1271524"/>
                  </a:lnTo>
                  <a:lnTo>
                    <a:pt x="6461332" y="1322356"/>
                  </a:lnTo>
                  <a:lnTo>
                    <a:pt x="6536464" y="1173825"/>
                  </a:lnTo>
                  <a:lnTo>
                    <a:pt x="6611596" y="1141931"/>
                  </a:lnTo>
                  <a:lnTo>
                    <a:pt x="6686728" y="1207031"/>
                  </a:lnTo>
                  <a:lnTo>
                    <a:pt x="6761859" y="1026774"/>
                  </a:lnTo>
                  <a:lnTo>
                    <a:pt x="6836991" y="993010"/>
                  </a:lnTo>
                  <a:lnTo>
                    <a:pt x="6912123" y="972372"/>
                  </a:lnTo>
                  <a:lnTo>
                    <a:pt x="6987255" y="942360"/>
                  </a:lnTo>
                  <a:lnTo>
                    <a:pt x="7062386" y="919612"/>
                  </a:lnTo>
                  <a:lnTo>
                    <a:pt x="7137518" y="933510"/>
                  </a:lnTo>
                  <a:lnTo>
                    <a:pt x="7212650" y="785749"/>
                  </a:lnTo>
                  <a:lnTo>
                    <a:pt x="7287782" y="854054"/>
                  </a:lnTo>
                  <a:lnTo>
                    <a:pt x="7362914" y="846820"/>
                  </a:lnTo>
                  <a:lnTo>
                    <a:pt x="7438045" y="79087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4" name="pl5"/>
            <p:cNvSpPr/>
            <p:nvPr/>
          </p:nvSpPr>
          <p:spPr>
            <a:xfrm>
              <a:off x="781050" y="2161224"/>
              <a:ext cx="8039100" cy="3158486"/>
            </a:xfrm>
            <a:custGeom>
              <a:avLst/>
              <a:gdLst/>
              <a:ahLst/>
              <a:cxnLst/>
              <a:rect l="0" t="0" r="0" b="0"/>
              <a:pathLst>
                <a:path w="8039100" h="3158486">
                  <a:moveTo>
                    <a:pt x="0" y="3158486"/>
                  </a:moveTo>
                  <a:lnTo>
                    <a:pt x="8039100" y="3158486"/>
                  </a:lnTo>
                  <a:lnTo>
                    <a:pt x="8039100" y="3158486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158486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pl6"/>
            <p:cNvSpPr/>
            <p:nvPr/>
          </p:nvSpPr>
          <p:spPr>
            <a:xfrm>
              <a:off x="781050" y="2425898"/>
              <a:ext cx="0" cy="2577980"/>
            </a:xfrm>
            <a:custGeom>
              <a:avLst/>
              <a:gdLst/>
              <a:ahLst/>
              <a:cxnLst/>
              <a:rect l="0" t="0" r="0" b="0"/>
              <a:pathLst>
                <a:path h="2577980">
                  <a:moveTo>
                    <a:pt x="0" y="257798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pl7"/>
            <p:cNvSpPr/>
            <p:nvPr/>
          </p:nvSpPr>
          <p:spPr>
            <a:xfrm>
              <a:off x="697230" y="500387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pl8"/>
            <p:cNvSpPr/>
            <p:nvPr/>
          </p:nvSpPr>
          <p:spPr>
            <a:xfrm>
              <a:off x="697230" y="4359383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pl9"/>
            <p:cNvSpPr/>
            <p:nvPr/>
          </p:nvSpPr>
          <p:spPr>
            <a:xfrm>
              <a:off x="697230" y="371488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pl10"/>
            <p:cNvSpPr/>
            <p:nvPr/>
          </p:nvSpPr>
          <p:spPr>
            <a:xfrm>
              <a:off x="697230" y="3070393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pl11"/>
            <p:cNvSpPr/>
            <p:nvPr/>
          </p:nvSpPr>
          <p:spPr>
            <a:xfrm>
              <a:off x="697230" y="2425898"/>
              <a:ext cx="83819" cy="0"/>
            </a:xfrm>
            <a:custGeom>
              <a:avLst/>
              <a:gdLst/>
              <a:ahLst/>
              <a:cxnLst/>
              <a:rect l="0" t="0" r="0" b="0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tx12"/>
            <p:cNvSpPr/>
            <p:nvPr/>
          </p:nvSpPr>
          <p:spPr>
            <a:xfrm>
              <a:off x="462009" y="4965481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-20</a:t>
              </a:r>
            </a:p>
          </p:txBody>
        </p:sp>
        <p:sp>
          <p:nvSpPr>
            <p:cNvPr id="13" name="tx13"/>
            <p:cNvSpPr/>
            <p:nvPr/>
          </p:nvSpPr>
          <p:spPr>
            <a:xfrm>
              <a:off x="462009" y="4320986"/>
              <a:ext cx="151400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-10</a:t>
              </a:r>
            </a:p>
          </p:txBody>
        </p:sp>
        <p:sp>
          <p:nvSpPr>
            <p:cNvPr id="14" name="tx14"/>
            <p:cNvSpPr/>
            <p:nvPr/>
          </p:nvSpPr>
          <p:spPr>
            <a:xfrm>
              <a:off x="555155" y="3676490"/>
              <a:ext cx="58254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496900" y="3031995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496900" y="2387500"/>
              <a:ext cx="11650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</a:t>
              </a:r>
            </a:p>
          </p:txBody>
        </p:sp>
        <p:sp>
          <p:nvSpPr>
            <p:cNvPr id="17" name="pl17"/>
            <p:cNvSpPr/>
            <p:nvPr/>
          </p:nvSpPr>
          <p:spPr>
            <a:xfrm>
              <a:off x="781050" y="5319710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pl18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pl19"/>
            <p:cNvSpPr/>
            <p:nvPr/>
          </p:nvSpPr>
          <p:spPr>
            <a:xfrm>
              <a:off x="85618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pl20"/>
            <p:cNvSpPr/>
            <p:nvPr/>
          </p:nvSpPr>
          <p:spPr>
            <a:xfrm>
              <a:off x="93131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pl21"/>
            <p:cNvSpPr/>
            <p:nvPr/>
          </p:nvSpPr>
          <p:spPr>
            <a:xfrm>
              <a:off x="100644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pl22"/>
            <p:cNvSpPr/>
            <p:nvPr/>
          </p:nvSpPr>
          <p:spPr>
            <a:xfrm>
              <a:off x="108157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pl23"/>
            <p:cNvSpPr/>
            <p:nvPr/>
          </p:nvSpPr>
          <p:spPr>
            <a:xfrm>
              <a:off x="115670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pl24"/>
            <p:cNvSpPr/>
            <p:nvPr/>
          </p:nvSpPr>
          <p:spPr>
            <a:xfrm>
              <a:off x="123184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pl25"/>
            <p:cNvSpPr/>
            <p:nvPr/>
          </p:nvSpPr>
          <p:spPr>
            <a:xfrm>
              <a:off x="130697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pl26"/>
            <p:cNvSpPr/>
            <p:nvPr/>
          </p:nvSpPr>
          <p:spPr>
            <a:xfrm>
              <a:off x="138210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pl27"/>
            <p:cNvSpPr/>
            <p:nvPr/>
          </p:nvSpPr>
          <p:spPr>
            <a:xfrm>
              <a:off x="14572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pl28"/>
            <p:cNvSpPr/>
            <p:nvPr/>
          </p:nvSpPr>
          <p:spPr>
            <a:xfrm>
              <a:off x="153236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pl29"/>
            <p:cNvSpPr/>
            <p:nvPr/>
          </p:nvSpPr>
          <p:spPr>
            <a:xfrm>
              <a:off x="160749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pl30"/>
            <p:cNvSpPr/>
            <p:nvPr/>
          </p:nvSpPr>
          <p:spPr>
            <a:xfrm>
              <a:off x="16826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pl31"/>
            <p:cNvSpPr/>
            <p:nvPr/>
          </p:nvSpPr>
          <p:spPr>
            <a:xfrm>
              <a:off x="175776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pl32"/>
            <p:cNvSpPr/>
            <p:nvPr/>
          </p:nvSpPr>
          <p:spPr>
            <a:xfrm>
              <a:off x="183289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pl33"/>
            <p:cNvSpPr/>
            <p:nvPr/>
          </p:nvSpPr>
          <p:spPr>
            <a:xfrm>
              <a:off x="190802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pl34"/>
            <p:cNvSpPr/>
            <p:nvPr/>
          </p:nvSpPr>
          <p:spPr>
            <a:xfrm>
              <a:off x="198315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pl35"/>
            <p:cNvSpPr/>
            <p:nvPr/>
          </p:nvSpPr>
          <p:spPr>
            <a:xfrm>
              <a:off x="205829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6" name="pl36"/>
            <p:cNvSpPr/>
            <p:nvPr/>
          </p:nvSpPr>
          <p:spPr>
            <a:xfrm>
              <a:off x="213342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7" name="pl37"/>
            <p:cNvSpPr/>
            <p:nvPr/>
          </p:nvSpPr>
          <p:spPr>
            <a:xfrm>
              <a:off x="220855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8" name="pl38"/>
            <p:cNvSpPr/>
            <p:nvPr/>
          </p:nvSpPr>
          <p:spPr>
            <a:xfrm>
              <a:off x="228368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9" name="pl39"/>
            <p:cNvSpPr/>
            <p:nvPr/>
          </p:nvSpPr>
          <p:spPr>
            <a:xfrm>
              <a:off x="235881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0" name="pl40"/>
            <p:cNvSpPr/>
            <p:nvPr/>
          </p:nvSpPr>
          <p:spPr>
            <a:xfrm>
              <a:off x="243394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1" name="pl41"/>
            <p:cNvSpPr/>
            <p:nvPr/>
          </p:nvSpPr>
          <p:spPr>
            <a:xfrm>
              <a:off x="250908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2" name="pl42"/>
            <p:cNvSpPr/>
            <p:nvPr/>
          </p:nvSpPr>
          <p:spPr>
            <a:xfrm>
              <a:off x="25842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" name="pl43"/>
            <p:cNvSpPr/>
            <p:nvPr/>
          </p:nvSpPr>
          <p:spPr>
            <a:xfrm>
              <a:off x="265934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4" name="pl44"/>
            <p:cNvSpPr/>
            <p:nvPr/>
          </p:nvSpPr>
          <p:spPr>
            <a:xfrm>
              <a:off x="273447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5" name="pl45"/>
            <p:cNvSpPr/>
            <p:nvPr/>
          </p:nvSpPr>
          <p:spPr>
            <a:xfrm>
              <a:off x="28096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pl46"/>
            <p:cNvSpPr/>
            <p:nvPr/>
          </p:nvSpPr>
          <p:spPr>
            <a:xfrm>
              <a:off x="288473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pl47"/>
            <p:cNvSpPr/>
            <p:nvPr/>
          </p:nvSpPr>
          <p:spPr>
            <a:xfrm>
              <a:off x="295987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" name="pl48"/>
            <p:cNvSpPr/>
            <p:nvPr/>
          </p:nvSpPr>
          <p:spPr>
            <a:xfrm>
              <a:off x="303500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" name="pl49"/>
            <p:cNvSpPr/>
            <p:nvPr/>
          </p:nvSpPr>
          <p:spPr>
            <a:xfrm>
              <a:off x="311013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" name="pl50"/>
            <p:cNvSpPr/>
            <p:nvPr/>
          </p:nvSpPr>
          <p:spPr>
            <a:xfrm>
              <a:off x="318526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" name="pl51"/>
            <p:cNvSpPr/>
            <p:nvPr/>
          </p:nvSpPr>
          <p:spPr>
            <a:xfrm>
              <a:off x="326039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" name="pl52"/>
            <p:cNvSpPr/>
            <p:nvPr/>
          </p:nvSpPr>
          <p:spPr>
            <a:xfrm>
              <a:off x="333553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" name="pl53"/>
            <p:cNvSpPr/>
            <p:nvPr/>
          </p:nvSpPr>
          <p:spPr>
            <a:xfrm>
              <a:off x="341066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" name="pl54"/>
            <p:cNvSpPr/>
            <p:nvPr/>
          </p:nvSpPr>
          <p:spPr>
            <a:xfrm>
              <a:off x="348579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5" name="pl55"/>
            <p:cNvSpPr/>
            <p:nvPr/>
          </p:nvSpPr>
          <p:spPr>
            <a:xfrm>
              <a:off x="356092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" name="pl56"/>
            <p:cNvSpPr/>
            <p:nvPr/>
          </p:nvSpPr>
          <p:spPr>
            <a:xfrm>
              <a:off x="363605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7" name="pl57"/>
            <p:cNvSpPr/>
            <p:nvPr/>
          </p:nvSpPr>
          <p:spPr>
            <a:xfrm>
              <a:off x="371118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8" name="pl58"/>
            <p:cNvSpPr/>
            <p:nvPr/>
          </p:nvSpPr>
          <p:spPr>
            <a:xfrm>
              <a:off x="378632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" name="pl59"/>
            <p:cNvSpPr/>
            <p:nvPr/>
          </p:nvSpPr>
          <p:spPr>
            <a:xfrm>
              <a:off x="386145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" name="pl60"/>
            <p:cNvSpPr/>
            <p:nvPr/>
          </p:nvSpPr>
          <p:spPr>
            <a:xfrm>
              <a:off x="393658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" name="pl61"/>
            <p:cNvSpPr/>
            <p:nvPr/>
          </p:nvSpPr>
          <p:spPr>
            <a:xfrm>
              <a:off x="401171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2" name="pl62"/>
            <p:cNvSpPr/>
            <p:nvPr/>
          </p:nvSpPr>
          <p:spPr>
            <a:xfrm>
              <a:off x="408684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3" name="pl63"/>
            <p:cNvSpPr/>
            <p:nvPr/>
          </p:nvSpPr>
          <p:spPr>
            <a:xfrm>
              <a:off x="416197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4" name="pl64"/>
            <p:cNvSpPr/>
            <p:nvPr/>
          </p:nvSpPr>
          <p:spPr>
            <a:xfrm>
              <a:off x="423711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5" name="pl65"/>
            <p:cNvSpPr/>
            <p:nvPr/>
          </p:nvSpPr>
          <p:spPr>
            <a:xfrm>
              <a:off x="431224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6" name="pl66"/>
            <p:cNvSpPr/>
            <p:nvPr/>
          </p:nvSpPr>
          <p:spPr>
            <a:xfrm>
              <a:off x="43873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7" name="pl67"/>
            <p:cNvSpPr/>
            <p:nvPr/>
          </p:nvSpPr>
          <p:spPr>
            <a:xfrm>
              <a:off x="446250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" name="pl68"/>
            <p:cNvSpPr/>
            <p:nvPr/>
          </p:nvSpPr>
          <p:spPr>
            <a:xfrm>
              <a:off x="453763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pl69"/>
            <p:cNvSpPr/>
            <p:nvPr/>
          </p:nvSpPr>
          <p:spPr>
            <a:xfrm>
              <a:off x="461277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0" name="pl70"/>
            <p:cNvSpPr/>
            <p:nvPr/>
          </p:nvSpPr>
          <p:spPr>
            <a:xfrm>
              <a:off x="468790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" name="pl71"/>
            <p:cNvSpPr/>
            <p:nvPr/>
          </p:nvSpPr>
          <p:spPr>
            <a:xfrm>
              <a:off x="476303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" name="pl72"/>
            <p:cNvSpPr/>
            <p:nvPr/>
          </p:nvSpPr>
          <p:spPr>
            <a:xfrm>
              <a:off x="483816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3" name="pl73"/>
            <p:cNvSpPr/>
            <p:nvPr/>
          </p:nvSpPr>
          <p:spPr>
            <a:xfrm>
              <a:off x="491329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4" name="pl74"/>
            <p:cNvSpPr/>
            <p:nvPr/>
          </p:nvSpPr>
          <p:spPr>
            <a:xfrm>
              <a:off x="498842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5" name="pl75"/>
            <p:cNvSpPr/>
            <p:nvPr/>
          </p:nvSpPr>
          <p:spPr>
            <a:xfrm>
              <a:off x="506356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" name="pl76"/>
            <p:cNvSpPr/>
            <p:nvPr/>
          </p:nvSpPr>
          <p:spPr>
            <a:xfrm>
              <a:off x="51386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" name="pl77"/>
            <p:cNvSpPr/>
            <p:nvPr/>
          </p:nvSpPr>
          <p:spPr>
            <a:xfrm>
              <a:off x="521382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" name="pl78"/>
            <p:cNvSpPr/>
            <p:nvPr/>
          </p:nvSpPr>
          <p:spPr>
            <a:xfrm>
              <a:off x="52889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9" name="pl79"/>
            <p:cNvSpPr/>
            <p:nvPr/>
          </p:nvSpPr>
          <p:spPr>
            <a:xfrm>
              <a:off x="536408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" name="pl80"/>
            <p:cNvSpPr/>
            <p:nvPr/>
          </p:nvSpPr>
          <p:spPr>
            <a:xfrm>
              <a:off x="543922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1" name="pl81"/>
            <p:cNvSpPr/>
            <p:nvPr/>
          </p:nvSpPr>
          <p:spPr>
            <a:xfrm>
              <a:off x="551435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" name="pl82"/>
            <p:cNvSpPr/>
            <p:nvPr/>
          </p:nvSpPr>
          <p:spPr>
            <a:xfrm>
              <a:off x="558948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3" name="pl83"/>
            <p:cNvSpPr/>
            <p:nvPr/>
          </p:nvSpPr>
          <p:spPr>
            <a:xfrm>
              <a:off x="566461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4" name="pl84"/>
            <p:cNvSpPr/>
            <p:nvPr/>
          </p:nvSpPr>
          <p:spPr>
            <a:xfrm>
              <a:off x="573974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5" name="pl85"/>
            <p:cNvSpPr/>
            <p:nvPr/>
          </p:nvSpPr>
          <p:spPr>
            <a:xfrm>
              <a:off x="581487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6" name="pl86"/>
            <p:cNvSpPr/>
            <p:nvPr/>
          </p:nvSpPr>
          <p:spPr>
            <a:xfrm>
              <a:off x="589001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7" name="pl87"/>
            <p:cNvSpPr/>
            <p:nvPr/>
          </p:nvSpPr>
          <p:spPr>
            <a:xfrm>
              <a:off x="596514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8" name="pl88"/>
            <p:cNvSpPr/>
            <p:nvPr/>
          </p:nvSpPr>
          <p:spPr>
            <a:xfrm>
              <a:off x="604027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9" name="pl89"/>
            <p:cNvSpPr/>
            <p:nvPr/>
          </p:nvSpPr>
          <p:spPr>
            <a:xfrm>
              <a:off x="611540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0" name="pl90"/>
            <p:cNvSpPr/>
            <p:nvPr/>
          </p:nvSpPr>
          <p:spPr>
            <a:xfrm>
              <a:off x="61905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1" name="pl91"/>
            <p:cNvSpPr/>
            <p:nvPr/>
          </p:nvSpPr>
          <p:spPr>
            <a:xfrm>
              <a:off x="626566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" name="pl92"/>
            <p:cNvSpPr/>
            <p:nvPr/>
          </p:nvSpPr>
          <p:spPr>
            <a:xfrm>
              <a:off x="634080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3" name="pl93"/>
            <p:cNvSpPr/>
            <p:nvPr/>
          </p:nvSpPr>
          <p:spPr>
            <a:xfrm>
              <a:off x="641593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4" name="pl94"/>
            <p:cNvSpPr/>
            <p:nvPr/>
          </p:nvSpPr>
          <p:spPr>
            <a:xfrm>
              <a:off x="64910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5" name="pl95"/>
            <p:cNvSpPr/>
            <p:nvPr/>
          </p:nvSpPr>
          <p:spPr>
            <a:xfrm>
              <a:off x="656619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6" name="pl96"/>
            <p:cNvSpPr/>
            <p:nvPr/>
          </p:nvSpPr>
          <p:spPr>
            <a:xfrm>
              <a:off x="664132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7" name="pl97"/>
            <p:cNvSpPr/>
            <p:nvPr/>
          </p:nvSpPr>
          <p:spPr>
            <a:xfrm>
              <a:off x="671646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8" name="pl98"/>
            <p:cNvSpPr/>
            <p:nvPr/>
          </p:nvSpPr>
          <p:spPr>
            <a:xfrm>
              <a:off x="679159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9" name="pl99"/>
            <p:cNvSpPr/>
            <p:nvPr/>
          </p:nvSpPr>
          <p:spPr>
            <a:xfrm>
              <a:off x="686672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0" name="pl100"/>
            <p:cNvSpPr/>
            <p:nvPr/>
          </p:nvSpPr>
          <p:spPr>
            <a:xfrm>
              <a:off x="694185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1" name="pl101"/>
            <p:cNvSpPr/>
            <p:nvPr/>
          </p:nvSpPr>
          <p:spPr>
            <a:xfrm>
              <a:off x="701698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2" name="pl102"/>
            <p:cNvSpPr/>
            <p:nvPr/>
          </p:nvSpPr>
          <p:spPr>
            <a:xfrm>
              <a:off x="70921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3" name="pl103"/>
            <p:cNvSpPr/>
            <p:nvPr/>
          </p:nvSpPr>
          <p:spPr>
            <a:xfrm>
              <a:off x="71672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4" name="pl104"/>
            <p:cNvSpPr/>
            <p:nvPr/>
          </p:nvSpPr>
          <p:spPr>
            <a:xfrm>
              <a:off x="724238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5" name="pl105"/>
            <p:cNvSpPr/>
            <p:nvPr/>
          </p:nvSpPr>
          <p:spPr>
            <a:xfrm>
              <a:off x="731751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6" name="pl106"/>
            <p:cNvSpPr/>
            <p:nvPr/>
          </p:nvSpPr>
          <p:spPr>
            <a:xfrm>
              <a:off x="739264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7" name="pl107"/>
            <p:cNvSpPr/>
            <p:nvPr/>
          </p:nvSpPr>
          <p:spPr>
            <a:xfrm>
              <a:off x="746777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8" name="pl108"/>
            <p:cNvSpPr/>
            <p:nvPr/>
          </p:nvSpPr>
          <p:spPr>
            <a:xfrm>
              <a:off x="754290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9" name="pl109"/>
            <p:cNvSpPr/>
            <p:nvPr/>
          </p:nvSpPr>
          <p:spPr>
            <a:xfrm>
              <a:off x="761804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0" name="pl110"/>
            <p:cNvSpPr/>
            <p:nvPr/>
          </p:nvSpPr>
          <p:spPr>
            <a:xfrm>
              <a:off x="769317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1" name="pl111"/>
            <p:cNvSpPr/>
            <p:nvPr/>
          </p:nvSpPr>
          <p:spPr>
            <a:xfrm>
              <a:off x="776830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2" name="pl112"/>
            <p:cNvSpPr/>
            <p:nvPr/>
          </p:nvSpPr>
          <p:spPr>
            <a:xfrm>
              <a:off x="784343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" name="pl113"/>
            <p:cNvSpPr/>
            <p:nvPr/>
          </p:nvSpPr>
          <p:spPr>
            <a:xfrm>
              <a:off x="791856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" name="pl114"/>
            <p:cNvSpPr/>
            <p:nvPr/>
          </p:nvSpPr>
          <p:spPr>
            <a:xfrm>
              <a:off x="799370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" name="pl115"/>
            <p:cNvSpPr/>
            <p:nvPr/>
          </p:nvSpPr>
          <p:spPr>
            <a:xfrm>
              <a:off x="806883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6" name="pl116"/>
            <p:cNvSpPr/>
            <p:nvPr/>
          </p:nvSpPr>
          <p:spPr>
            <a:xfrm>
              <a:off x="814396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7" name="pl117"/>
            <p:cNvSpPr/>
            <p:nvPr/>
          </p:nvSpPr>
          <p:spPr>
            <a:xfrm>
              <a:off x="821909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8" name="pl118"/>
            <p:cNvSpPr/>
            <p:nvPr/>
          </p:nvSpPr>
          <p:spPr>
            <a:xfrm>
              <a:off x="829422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" name="pl119"/>
            <p:cNvSpPr/>
            <p:nvPr/>
          </p:nvSpPr>
          <p:spPr>
            <a:xfrm>
              <a:off x="836935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0" name="pl120"/>
            <p:cNvSpPr/>
            <p:nvPr/>
          </p:nvSpPr>
          <p:spPr>
            <a:xfrm>
              <a:off x="844449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1" name="pl121"/>
            <p:cNvSpPr/>
            <p:nvPr/>
          </p:nvSpPr>
          <p:spPr>
            <a:xfrm>
              <a:off x="851962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2" name="pl122"/>
            <p:cNvSpPr/>
            <p:nvPr/>
          </p:nvSpPr>
          <p:spPr>
            <a:xfrm>
              <a:off x="8594754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" name="pl123"/>
            <p:cNvSpPr/>
            <p:nvPr/>
          </p:nvSpPr>
          <p:spPr>
            <a:xfrm>
              <a:off x="866988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4" name="pl124"/>
            <p:cNvSpPr/>
            <p:nvPr/>
          </p:nvSpPr>
          <p:spPr>
            <a:xfrm>
              <a:off x="8745018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5" name="pl125"/>
            <p:cNvSpPr/>
            <p:nvPr/>
          </p:nvSpPr>
          <p:spPr>
            <a:xfrm>
              <a:off x="781050" y="5319710"/>
              <a:ext cx="7212650" cy="0"/>
            </a:xfrm>
            <a:custGeom>
              <a:avLst/>
              <a:gdLst/>
              <a:ahLst/>
              <a:cxnLst/>
              <a:rect l="0" t="0" r="0" b="0"/>
              <a:pathLst>
                <a:path w="7212650">
                  <a:moveTo>
                    <a:pt x="0" y="0"/>
                  </a:moveTo>
                  <a:lnTo>
                    <a:pt x="721265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" name="pl126"/>
            <p:cNvSpPr/>
            <p:nvPr/>
          </p:nvSpPr>
          <p:spPr>
            <a:xfrm>
              <a:off x="78105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7" name="pl127"/>
            <p:cNvSpPr/>
            <p:nvPr/>
          </p:nvSpPr>
          <p:spPr>
            <a:xfrm>
              <a:off x="1682631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8" name="pl128"/>
            <p:cNvSpPr/>
            <p:nvPr/>
          </p:nvSpPr>
          <p:spPr>
            <a:xfrm>
              <a:off x="2584212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" name="pl129"/>
            <p:cNvSpPr/>
            <p:nvPr/>
          </p:nvSpPr>
          <p:spPr>
            <a:xfrm>
              <a:off x="3485793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" name="pl130"/>
            <p:cNvSpPr/>
            <p:nvPr/>
          </p:nvSpPr>
          <p:spPr>
            <a:xfrm>
              <a:off x="4387375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1" name="pl131"/>
            <p:cNvSpPr/>
            <p:nvPr/>
          </p:nvSpPr>
          <p:spPr>
            <a:xfrm>
              <a:off x="5288956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2" name="pl132"/>
            <p:cNvSpPr/>
            <p:nvPr/>
          </p:nvSpPr>
          <p:spPr>
            <a:xfrm>
              <a:off x="6190537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3" name="pl133"/>
            <p:cNvSpPr/>
            <p:nvPr/>
          </p:nvSpPr>
          <p:spPr>
            <a:xfrm>
              <a:off x="7092119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4" name="pl134"/>
            <p:cNvSpPr/>
            <p:nvPr/>
          </p:nvSpPr>
          <p:spPr>
            <a:xfrm>
              <a:off x="7993700" y="5319710"/>
              <a:ext cx="0" cy="83820"/>
            </a:xfrm>
            <a:custGeom>
              <a:avLst/>
              <a:gdLst/>
              <a:ahLst/>
              <a:cxnLst/>
              <a:rect l="0" t="0" r="0" b="0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5" name="tx135"/>
            <p:cNvSpPr/>
            <p:nvPr/>
          </p:nvSpPr>
          <p:spPr>
            <a:xfrm>
              <a:off x="1115330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136" name="tx136"/>
            <p:cNvSpPr/>
            <p:nvPr/>
          </p:nvSpPr>
          <p:spPr>
            <a:xfrm>
              <a:off x="2016912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137" name="tx137"/>
            <p:cNvSpPr/>
            <p:nvPr/>
          </p:nvSpPr>
          <p:spPr>
            <a:xfrm>
              <a:off x="2918493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2011</a:t>
              </a:r>
            </a:p>
          </p:txBody>
        </p:sp>
        <p:sp>
          <p:nvSpPr>
            <p:cNvPr id="138" name="tx138"/>
            <p:cNvSpPr/>
            <p:nvPr/>
          </p:nvSpPr>
          <p:spPr>
            <a:xfrm>
              <a:off x="3820074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139" name="tx139"/>
            <p:cNvSpPr/>
            <p:nvPr/>
          </p:nvSpPr>
          <p:spPr>
            <a:xfrm>
              <a:off x="4721655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2013</a:t>
              </a:r>
            </a:p>
          </p:txBody>
        </p:sp>
        <p:sp>
          <p:nvSpPr>
            <p:cNvPr id="140" name="tx140"/>
            <p:cNvSpPr/>
            <p:nvPr/>
          </p:nvSpPr>
          <p:spPr>
            <a:xfrm>
              <a:off x="5623237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2014</a:t>
              </a:r>
            </a:p>
          </p:txBody>
        </p:sp>
        <p:sp>
          <p:nvSpPr>
            <p:cNvPr id="141" name="tx141"/>
            <p:cNvSpPr/>
            <p:nvPr/>
          </p:nvSpPr>
          <p:spPr>
            <a:xfrm>
              <a:off x="6524818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2015</a:t>
              </a:r>
            </a:p>
          </p:txBody>
        </p:sp>
        <p:sp>
          <p:nvSpPr>
            <p:cNvPr id="142" name="tx142"/>
            <p:cNvSpPr/>
            <p:nvPr/>
          </p:nvSpPr>
          <p:spPr>
            <a:xfrm>
              <a:off x="7426399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2016</a:t>
              </a:r>
            </a:p>
          </p:txBody>
        </p:sp>
        <p:sp>
          <p:nvSpPr>
            <p:cNvPr id="143" name="tx143"/>
            <p:cNvSpPr/>
            <p:nvPr/>
          </p:nvSpPr>
          <p:spPr>
            <a:xfrm>
              <a:off x="8327981" y="5544865"/>
              <a:ext cx="233019" cy="765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2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25">
                  <a:solidFill>
                    <a:srgbClr val="6F6F6E">
                      <a:alpha val="100000"/>
                    </a:srgbClr>
                  </a:solidFill>
                  <a:latin typeface="Calibri"/>
                  <a:cs typeface="Calibri"/>
                </a:rPr>
                <a:t>2017</a:t>
              </a:r>
            </a:p>
          </p:txBody>
        </p:sp>
        <p:sp>
          <p:nvSpPr>
            <p:cNvPr id="144" name="pl144"/>
            <p:cNvSpPr/>
            <p:nvPr/>
          </p:nvSpPr>
          <p:spPr>
            <a:xfrm>
              <a:off x="781050" y="500387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5" name="pl145"/>
            <p:cNvSpPr/>
            <p:nvPr/>
          </p:nvSpPr>
          <p:spPr>
            <a:xfrm>
              <a:off x="781050" y="4359383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6" name="pl146"/>
            <p:cNvSpPr/>
            <p:nvPr/>
          </p:nvSpPr>
          <p:spPr>
            <a:xfrm>
              <a:off x="781050" y="371488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7" name="pl147"/>
            <p:cNvSpPr/>
            <p:nvPr/>
          </p:nvSpPr>
          <p:spPr>
            <a:xfrm>
              <a:off x="781050" y="3070393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8" name="pl148"/>
            <p:cNvSpPr/>
            <p:nvPr/>
          </p:nvSpPr>
          <p:spPr>
            <a:xfrm>
              <a:off x="781050" y="2425898"/>
              <a:ext cx="8039099" cy="0"/>
            </a:xfrm>
            <a:custGeom>
              <a:avLst/>
              <a:gdLst/>
              <a:ahLst/>
              <a:cxnLst/>
              <a:rect l="0" t="0" r="0" b="0"/>
              <a:pathLst>
                <a:path w="8039099">
                  <a:moveTo>
                    <a:pt x="0" y="0"/>
                  </a:moveTo>
                  <a:lnTo>
                    <a:pt x="8039099" y="0"/>
                  </a:lnTo>
                  <a:lnTo>
                    <a:pt x="8039099" y="0"/>
                  </a:lnTo>
                </a:path>
              </a:pathLst>
            </a:custGeom>
            <a:ln w="952" cap="rnd">
              <a:solidFill>
                <a:srgbClr val="BEBEBE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9" name="tx149"/>
            <p:cNvSpPr/>
            <p:nvPr/>
          </p:nvSpPr>
          <p:spPr>
            <a:xfrm>
              <a:off x="781050" y="2020936"/>
              <a:ext cx="357210" cy="1067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Saldo</a:t>
              </a:r>
            </a:p>
          </p:txBody>
        </p:sp>
        <p:sp>
          <p:nvSpPr>
            <p:cNvPr id="150" name="pl150"/>
            <p:cNvSpPr/>
            <p:nvPr/>
          </p:nvSpPr>
          <p:spPr>
            <a:xfrm>
              <a:off x="4173699" y="5815352"/>
              <a:ext cx="251460" cy="0"/>
            </a:xfrm>
            <a:custGeom>
              <a:avLst/>
              <a:gdLst/>
              <a:ahLst/>
              <a:cxnLst/>
              <a:rect l="0" t="0" r="0" b="0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28575" cap="rnd">
              <a:solidFill>
                <a:srgbClr val="007A92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1" name="tx151"/>
            <p:cNvSpPr/>
            <p:nvPr/>
          </p:nvSpPr>
          <p:spPr>
            <a:xfrm>
              <a:off x="4550889" y="5734091"/>
              <a:ext cx="939475" cy="13215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Calibri"/>
                  <a:cs typeface="Calibri"/>
                </a:rPr>
                <a:t>saisonbereinigt</a:t>
              </a:r>
            </a:p>
          </p:txBody>
        </p:sp>
      </p:grpSp>
      <p:sp>
        <p:nvSpPr>
          <p:cNvPr id="3" name="Footer 3"/>
          <p:cNvSpPr>
            <a:spLocks noGrp="1"/>
          </p:cNvSpPr>
          <p:nvPr>
            <p:ph type="ftr" sz="half" idx="11"/>
          </p:nvPr>
        </p:nvSpPr>
        <p:spPr/>
        <p:txBody>
          <a:bodyPr/>
          <a:lstStyle/>
          <a:p>
            <a:r>
              <a:rPr/>
              <a:t>Klaus Abberger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Manufacturing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master ETH Zuerich">
  <a:themeElements>
    <a:clrScheme name="ETH Zuerich - Fachwelt">
      <a:dk1>
        <a:sysClr val="windowText" lastClr="000000"/>
      </a:dk1>
      <a:lt1>
        <a:sysClr val="window" lastClr="FFFFFF"/>
      </a:lt1>
      <a:dk2>
        <a:srgbClr val="72791C"/>
      </a:dk2>
      <a:lt2>
        <a:srgbClr val="1269B0"/>
      </a:lt2>
      <a:accent1>
        <a:srgbClr val="91056A"/>
      </a:accent1>
      <a:accent2>
        <a:srgbClr val="6F6F64"/>
      </a:accent2>
      <a:accent3>
        <a:srgbClr val="A8322D"/>
      </a:accent3>
      <a:accent4>
        <a:srgbClr val="007A96"/>
      </a:accent4>
      <a:accent5>
        <a:srgbClr val="956013"/>
      </a:accent5>
      <a:accent6>
        <a:srgbClr val="FFFFFF"/>
      </a:accent6>
      <a:hlink>
        <a:srgbClr val="1269B0"/>
      </a:hlink>
      <a:folHlink>
        <a:srgbClr val="8CB63C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_Powerpoint_KOF_4_3" id="{A9E6072A-DB4B-6A49-8784-0A44FC6E5EBB}" vid="{707A1CD4-58BB-E04B-9346-32D1889826BF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Vorlage_KOF_4_3</Template>
  <TotalTime>0</TotalTime>
  <Words>1580</Words>
  <Application>Microsoft Macintosh PowerPoint</Application>
  <PresentationFormat>Bildschirmpräsentation (4:3)</PresentationFormat>
  <Paragraphs>1070</Paragraphs>
  <Slides>66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71" baseType="lpstr">
      <vt:lpstr>Calibri</vt:lpstr>
      <vt:lpstr>Courier New</vt:lpstr>
      <vt:lpstr>Wingdings</vt:lpstr>
      <vt:lpstr>Arial</vt:lpstr>
      <vt:lpstr>Folienmaster ETH Zuerich</vt:lpstr>
      <vt:lpstr>Current Situation and Prospects of the Swiss Economy</vt:lpstr>
      <vt:lpstr>Übersicht</vt:lpstr>
      <vt:lpstr>Business Situation in Switzerland</vt:lpstr>
      <vt:lpstr>KOF Business Situation</vt:lpstr>
      <vt:lpstr>KOF Geschäftslage: Wasserfall</vt:lpstr>
      <vt:lpstr>KOF Geschäftslage: BFS Grossregionen</vt:lpstr>
      <vt:lpstr>KOF Geschäftslage: Jahresradar</vt:lpstr>
      <vt:lpstr>KOF Business Expectations</vt:lpstr>
      <vt:lpstr>Manufacturing</vt:lpstr>
      <vt:lpstr>Business Situation: Assessment</vt:lpstr>
      <vt:lpstr>KOF Geschäftslage: Wasserfall</vt:lpstr>
      <vt:lpstr>Business Situation: Assessment</vt:lpstr>
      <vt:lpstr>Geschäftslage: Beurteilung</vt:lpstr>
      <vt:lpstr>Geschäftslage: Höhenmeter gegen Vorjahr</vt:lpstr>
      <vt:lpstr>Order books: Assessment</vt:lpstr>
      <vt:lpstr>Capacity Utilization</vt:lpstr>
      <vt:lpstr>Ertragslage: Veränderung</vt:lpstr>
      <vt:lpstr>Competitive Position: Change</vt:lpstr>
      <vt:lpstr>Selling Prices: Expectations</vt:lpstr>
      <vt:lpstr>Export: Erwartungen</vt:lpstr>
      <vt:lpstr>Employment: Expectations</vt:lpstr>
      <vt:lpstr>Construction</vt:lpstr>
      <vt:lpstr>Business Situation: Assessment</vt:lpstr>
      <vt:lpstr>Ertragslage: Veränderung</vt:lpstr>
      <vt:lpstr>Projektierung: Bausummen bei Neuverträgen</vt:lpstr>
      <vt:lpstr>Capacity Utilization</vt:lpstr>
      <vt:lpstr>Auftragsbestände: Beurteilung</vt:lpstr>
      <vt:lpstr>Expected Construction Prices</vt:lpstr>
      <vt:lpstr>Retailing</vt:lpstr>
      <vt:lpstr>Business Situation: Assessment</vt:lpstr>
      <vt:lpstr>Kundenfrequenz: gegenüber Vorjahr</vt:lpstr>
      <vt:lpstr>Einkäufe der Firmen: Erwartungen</vt:lpstr>
      <vt:lpstr>Prices: Expectations</vt:lpstr>
      <vt:lpstr>Sales: Expectations</vt:lpstr>
      <vt:lpstr>Wholesale</vt:lpstr>
      <vt:lpstr>Geschäftslage: Beurteilung</vt:lpstr>
      <vt:lpstr>Warenverkauf: Veränderung gegenüber Vorjahr</vt:lpstr>
      <vt:lpstr>Lieferfristen: Veränderung gegenüber Vorjahr</vt:lpstr>
      <vt:lpstr>Lieferfristen: Erwartungen</vt:lpstr>
      <vt:lpstr>Nachfrage: Erwartungen</vt:lpstr>
      <vt:lpstr>Hospitality Industry</vt:lpstr>
      <vt:lpstr>Business Situation: Assessment</vt:lpstr>
      <vt:lpstr>Turnover: against year before</vt:lpstr>
      <vt:lpstr>Ertragslage: Veränderung</vt:lpstr>
      <vt:lpstr>Hotels: Zimmerbelegungsgrad</vt:lpstr>
      <vt:lpstr>Logiernächte: Veränderung</vt:lpstr>
      <vt:lpstr>Overnight stays: Expectations</vt:lpstr>
      <vt:lpstr>Nachfrageerwartungen: Veränderung</vt:lpstr>
      <vt:lpstr>Preispläne: Veränderung</vt:lpstr>
      <vt:lpstr>Financial Sector</vt:lpstr>
      <vt:lpstr>Geschäftslage: Beurteilung</vt:lpstr>
      <vt:lpstr>Banken: Geschäftslage </vt:lpstr>
      <vt:lpstr>Geschäftslage: Erwartungen</vt:lpstr>
      <vt:lpstr>Ertragslage: Erwartungen</vt:lpstr>
      <vt:lpstr>Banken: Nachfrageerwartungen </vt:lpstr>
      <vt:lpstr>Banks: Assessment of creditworthiness </vt:lpstr>
      <vt:lpstr>Banks: Expected credit volume </vt:lpstr>
      <vt:lpstr>Other Services</vt:lpstr>
      <vt:lpstr>Geschäftslage: Beurteilung</vt:lpstr>
      <vt:lpstr>Geschäftslage: Beurteilung</vt:lpstr>
      <vt:lpstr>Ertragslage: Veränderung</vt:lpstr>
      <vt:lpstr>Employment: Expectations</vt:lpstr>
      <vt:lpstr>Summary</vt:lpstr>
      <vt:lpstr>Lagematrix: Monatsveränderung</vt:lpstr>
      <vt:lpstr>Geschäftslage: Höhenmeter (gegenüber Vorjahr)</vt:lpstr>
      <vt:lpstr>Mitarbeiterzahl: Pläne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Aktuelle Lage und Aussichten der Schweizer Wirtschaft</dc:title>
  <dc:creator>Klaus Abberger</dc:creator>
  <cp:lastModifiedBy>Klaus Abberger</cp:lastModifiedBy>
  <cp:revision>80</cp:revision>
  <cp:lastPrinted>2015-10-16T06:44:29Z</cp:lastPrinted>
  <dcterms:created xsi:type="dcterms:W3CDTF">2015-11-02T09:08:48Z</dcterms:created>
  <dcterms:modified xsi:type="dcterms:W3CDTF">2017-09-26T00:17:28Z</dcterms:modified>
</cp:coreProperties>
</file>