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5" r:id="rId1"/>
  </p:sldMasterIdLst>
  <p:notesMasterIdLst>
    <p:notesMasterId r:id="rId27"/>
  </p:notesMasterIdLst>
  <p:handoutMasterIdLst>
    <p:handoutMasterId r:id="rId28"/>
  </p:handoutMasterIdLst>
  <p:sldIdLst>
    <p:sldId id="321" r:id="rId2"/>
    <p:sldId id="324" r:id="rId3"/>
    <p:sldId id="346" r:id="rId4"/>
    <p:sldId id="340" r:id="rId5"/>
    <p:sldId id="352" r:id="rId6"/>
    <p:sldId id="341" r:id="rId7"/>
    <p:sldId id="317" r:id="rId8"/>
    <p:sldId id="350" r:id="rId9"/>
    <p:sldId id="347" r:id="rId10"/>
    <p:sldId id="327" r:id="rId11"/>
    <p:sldId id="336" r:id="rId12"/>
    <p:sldId id="318" r:id="rId13"/>
    <p:sldId id="337" r:id="rId14"/>
    <p:sldId id="351" r:id="rId15"/>
    <p:sldId id="319" r:id="rId16"/>
    <p:sldId id="328" r:id="rId17"/>
    <p:sldId id="348" r:id="rId18"/>
    <p:sldId id="338" r:id="rId19"/>
    <p:sldId id="267" r:id="rId20"/>
    <p:sldId id="329" r:id="rId21"/>
    <p:sldId id="325" r:id="rId22"/>
    <p:sldId id="349" r:id="rId23"/>
    <p:sldId id="320" r:id="rId24"/>
    <p:sldId id="343" r:id="rId25"/>
    <p:sldId id="344" r:id="rId2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CC"/>
    <a:srgbClr val="007B7B"/>
    <a:srgbClr val="D1ECFF"/>
    <a:srgbClr val="61BFFF"/>
    <a:srgbClr val="007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71076" autoAdjust="0"/>
  </p:normalViewPr>
  <p:slideViewPr>
    <p:cSldViewPr>
      <p:cViewPr varScale="1">
        <p:scale>
          <a:sx n="65" d="100"/>
          <a:sy n="65" d="100"/>
        </p:scale>
        <p:origin x="2124" y="72"/>
      </p:cViewPr>
      <p:guideLst>
        <p:guide orient="horz" pos="22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52"/>
    </p:cViewPr>
  </p:sorterViewPr>
  <p:notesViewPr>
    <p:cSldViewPr>
      <p:cViewPr>
        <p:scale>
          <a:sx n="100" d="100"/>
          <a:sy n="100" d="100"/>
        </p:scale>
        <p:origin x="-2419" y="1013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msmns-sv003c.mic4.soumu.go.jp\org1112\&#32076;&#28168;&#32113;&#35336;&#35506;(11120203)\&#24773;&#22577;&#31995;\GROUP-E\00%20&#12469;&#12540;&#12499;&#12473;&#29987;&#26989;&#21205;&#21521;&#35519;&#26619;\14%20&#22269;&#38555;&#38306;&#20418;\08%20SIAP%20&#30740;&#20462;\&#21442;&#32771;\0513%20&#12304;&#20184;&#37682;&#65297;&#12305;&#22259;&#12288;GDP(&#22269;&#20869;&#32207;&#29983;&#29987;)&#12395;&#21344;&#12417;&#12427;&#31532;&#19977;&#27425;&#29987;&#26989;&#12398;&#27083;&#25104;&#27604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msmns-sv003c.mic4.soumu.go.jp\org1112\&#32076;&#28168;&#32113;&#35336;&#35506;(11120203)\&#24773;&#22577;&#31995;\GROUP-E\00%20&#12469;&#12540;&#12499;&#12473;&#29987;&#26989;&#21205;&#21521;&#35519;&#26619;\14%20&#22269;&#38555;&#38306;&#20418;\08%20SIAP%20&#30740;&#20462;\&#21442;&#32771;\0513%20&#12304;&#20184;&#37682;&#65297;&#12305;&#22259;&#12288;GDP(&#22269;&#20869;&#32207;&#29983;&#29987;)&#12395;&#21344;&#12417;&#12427;&#31532;&#19977;&#27425;&#29987;&#26989;&#12398;&#27083;&#25104;&#27604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171461696775168E-2"/>
          <c:y val="9.1377665180910866E-2"/>
          <c:w val="0.87463507905062254"/>
          <c:h val="0.741176190991115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'時系列（横）'!$I$18</c:f>
              <c:strCache>
                <c:ptCount val="1"/>
                <c:pt idx="0">
                  <c:v>tertiary</c:v>
                </c:pt>
              </c:strCache>
            </c:strRef>
          </c:tx>
          <c:spPr>
            <a:solidFill>
              <a:srgbClr val="FF6600">
                <a:alpha val="70000"/>
              </a:srgbClr>
            </a:solidFill>
            <a:ln>
              <a:solidFill>
                <a:srgbClr val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'時系列（横）'!$H$19:$H$28</c:f>
              <c:numCache>
                <c:formatCode>General</c:formatCode>
                <c:ptCount val="10"/>
                <c:pt idx="0">
                  <c:v>1970</c:v>
                </c:pt>
                <c:pt idx="1">
                  <c:v>1975</c:v>
                </c:pt>
                <c:pt idx="2">
                  <c:v>1980</c:v>
                </c:pt>
                <c:pt idx="3">
                  <c:v>1985</c:v>
                </c:pt>
                <c:pt idx="4">
                  <c:v>1990</c:v>
                </c:pt>
                <c:pt idx="5">
                  <c:v>1995</c:v>
                </c:pt>
                <c:pt idx="6">
                  <c:v>2000</c:v>
                </c:pt>
                <c:pt idx="7">
                  <c:v>2005</c:v>
                </c:pt>
                <c:pt idx="8">
                  <c:v>2010</c:v>
                </c:pt>
                <c:pt idx="9">
                  <c:v>2015</c:v>
                </c:pt>
              </c:numCache>
            </c:numRef>
          </c:cat>
          <c:val>
            <c:numRef>
              <c:f>'時系列（横）'!$I$19:$I$28</c:f>
              <c:numCache>
                <c:formatCode>0.0_);[Red]\(0.0\)</c:formatCode>
                <c:ptCount val="10"/>
                <c:pt idx="0">
                  <c:v>52.066135338266463</c:v>
                </c:pt>
                <c:pt idx="1">
                  <c:v>56.978106819318185</c:v>
                </c:pt>
                <c:pt idx="2">
                  <c:v>61.381920372485702</c:v>
                </c:pt>
                <c:pt idx="3">
                  <c:v>63.189005040884794</c:v>
                </c:pt>
                <c:pt idx="4">
                  <c:v>63.433419626058054</c:v>
                </c:pt>
                <c:pt idx="5">
                  <c:v>66.678639449152456</c:v>
                </c:pt>
                <c:pt idx="6">
                  <c:v>68.962373096494815</c:v>
                </c:pt>
                <c:pt idx="7">
                  <c:v>71.664311808464518</c:v>
                </c:pt>
                <c:pt idx="8">
                  <c:v>73.145265761128925</c:v>
                </c:pt>
                <c:pt idx="9">
                  <c:v>72.726496349129306</c:v>
                </c:pt>
              </c:numCache>
            </c:numRef>
          </c:val>
        </c:ser>
        <c:ser>
          <c:idx val="1"/>
          <c:order val="1"/>
          <c:tx>
            <c:strRef>
              <c:f>'時系列（横）'!$J$18</c:f>
              <c:strCache>
                <c:ptCount val="1"/>
                <c:pt idx="0">
                  <c:v>secondary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  <a:alpha val="70000"/>
              </a:schemeClr>
            </a:solidFill>
            <a:ln>
              <a:solidFill>
                <a:srgbClr val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'時系列（横）'!$H$19:$H$28</c:f>
              <c:numCache>
                <c:formatCode>General</c:formatCode>
                <c:ptCount val="10"/>
                <c:pt idx="0">
                  <c:v>1970</c:v>
                </c:pt>
                <c:pt idx="1">
                  <c:v>1975</c:v>
                </c:pt>
                <c:pt idx="2">
                  <c:v>1980</c:v>
                </c:pt>
                <c:pt idx="3">
                  <c:v>1985</c:v>
                </c:pt>
                <c:pt idx="4">
                  <c:v>1990</c:v>
                </c:pt>
                <c:pt idx="5">
                  <c:v>1995</c:v>
                </c:pt>
                <c:pt idx="6">
                  <c:v>2000</c:v>
                </c:pt>
                <c:pt idx="7">
                  <c:v>2005</c:v>
                </c:pt>
                <c:pt idx="8">
                  <c:v>2010</c:v>
                </c:pt>
                <c:pt idx="9">
                  <c:v>2015</c:v>
                </c:pt>
              </c:numCache>
            </c:numRef>
          </c:cat>
          <c:val>
            <c:numRef>
              <c:f>'時系列（横）'!$J$19:$J$28</c:f>
              <c:numCache>
                <c:formatCode>0.0_);[Red]\(0.0\)</c:formatCode>
                <c:ptCount val="10"/>
                <c:pt idx="0">
                  <c:v>42.010010586089194</c:v>
                </c:pt>
                <c:pt idx="1">
                  <c:v>37.742211834470716</c:v>
                </c:pt>
                <c:pt idx="2">
                  <c:v>35.148634601170748</c:v>
                </c:pt>
                <c:pt idx="3">
                  <c:v>33.773362367527518</c:v>
                </c:pt>
                <c:pt idx="4">
                  <c:v>34.179223654164822</c:v>
                </c:pt>
                <c:pt idx="5">
                  <c:v>31.619326035830714</c:v>
                </c:pt>
                <c:pt idx="6">
                  <c:v>29.504017615787475</c:v>
                </c:pt>
                <c:pt idx="7">
                  <c:v>27.213574636702798</c:v>
                </c:pt>
                <c:pt idx="8">
                  <c:v>25.749765294522813</c:v>
                </c:pt>
                <c:pt idx="9">
                  <c:v>26.204994642904357</c:v>
                </c:pt>
              </c:numCache>
            </c:numRef>
          </c:val>
        </c:ser>
        <c:ser>
          <c:idx val="2"/>
          <c:order val="2"/>
          <c:tx>
            <c:strRef>
              <c:f>'時系列（横）'!$K$18</c:f>
              <c:strCache>
                <c:ptCount val="1"/>
                <c:pt idx="0">
                  <c:v>primary</c:v>
                </c:pt>
              </c:strCache>
            </c:strRef>
          </c:tx>
          <c:spPr>
            <a:solidFill>
              <a:schemeClr val="accent5">
                <a:lumMod val="75000"/>
                <a:alpha val="70000"/>
              </a:schemeClr>
            </a:solidFill>
            <a:ln>
              <a:solidFill>
                <a:srgbClr val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'時系列（横）'!$H$19:$H$28</c:f>
              <c:numCache>
                <c:formatCode>General</c:formatCode>
                <c:ptCount val="10"/>
                <c:pt idx="0">
                  <c:v>1970</c:v>
                </c:pt>
                <c:pt idx="1">
                  <c:v>1975</c:v>
                </c:pt>
                <c:pt idx="2">
                  <c:v>1980</c:v>
                </c:pt>
                <c:pt idx="3">
                  <c:v>1985</c:v>
                </c:pt>
                <c:pt idx="4">
                  <c:v>1990</c:v>
                </c:pt>
                <c:pt idx="5">
                  <c:v>1995</c:v>
                </c:pt>
                <c:pt idx="6">
                  <c:v>2000</c:v>
                </c:pt>
                <c:pt idx="7">
                  <c:v>2005</c:v>
                </c:pt>
                <c:pt idx="8">
                  <c:v>2010</c:v>
                </c:pt>
                <c:pt idx="9">
                  <c:v>2015</c:v>
                </c:pt>
              </c:numCache>
            </c:numRef>
          </c:cat>
          <c:val>
            <c:numRef>
              <c:f>'時系列（横）'!$K$19:$K$28</c:f>
              <c:numCache>
                <c:formatCode>0.0_);[Red]\(0.0\)</c:formatCode>
                <c:ptCount val="10"/>
                <c:pt idx="0">
                  <c:v>5.9239860717689323</c:v>
                </c:pt>
                <c:pt idx="1">
                  <c:v>5.2796164948212922</c:v>
                </c:pt>
                <c:pt idx="2">
                  <c:v>3.4694055011205407</c:v>
                </c:pt>
                <c:pt idx="3">
                  <c:v>3.0376028149629914</c:v>
                </c:pt>
                <c:pt idx="4">
                  <c:v>2.387378590029221</c:v>
                </c:pt>
                <c:pt idx="5">
                  <c:v>1.7020345150168363</c:v>
                </c:pt>
                <c:pt idx="6">
                  <c:v>1.5336092877177043</c:v>
                </c:pt>
                <c:pt idx="7">
                  <c:v>1.1221135548326844</c:v>
                </c:pt>
                <c:pt idx="8">
                  <c:v>1.1049489097364606</c:v>
                </c:pt>
                <c:pt idx="9">
                  <c:v>1.0684709671664148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97340408"/>
        <c:axId val="197340800"/>
      </c:barChart>
      <c:catAx>
        <c:axId val="197340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7340800"/>
        <c:crosses val="autoZero"/>
        <c:auto val="1"/>
        <c:lblAlgn val="ctr"/>
        <c:lblOffset val="100"/>
        <c:noMultiLvlLbl val="0"/>
      </c:catAx>
      <c:valAx>
        <c:axId val="19734080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_);[Red]\(0.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734040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ayout>
        <c:manualLayout>
          <c:xMode val="edge"/>
          <c:yMode val="edge"/>
          <c:x val="0.11045554894340671"/>
          <c:y val="0.90681095215925533"/>
          <c:w val="0.47524477478299992"/>
          <c:h val="7.593420697475993E-2"/>
        </c:manualLayout>
      </c:layout>
      <c:overlay val="0"/>
      <c:spPr>
        <a:noFill/>
        <a:ln>
          <a:solidFill>
            <a:srgbClr val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32078504265864E-2"/>
          <c:y val="0.20591296749001695"/>
          <c:w val="0.92242149531365614"/>
          <c:h val="0.52056973603917756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multiLvlStrRef>
              <c:f>Sheet1!$B$2:$N$3</c:f>
              <c:multiLvlStrCache>
                <c:ptCount val="13"/>
                <c:lvl>
                  <c:pt idx="0">
                    <c:v>Jun</c:v>
                  </c:pt>
                  <c:pt idx="1">
                    <c:v>Jul</c:v>
                  </c:pt>
                  <c:pt idx="2">
                    <c:v>Aug</c:v>
                  </c:pt>
                  <c:pt idx="3">
                    <c:v>Sep</c:v>
                  </c:pt>
                  <c:pt idx="4">
                    <c:v>Oct</c:v>
                  </c:pt>
                  <c:pt idx="5">
                    <c:v>Nov</c:v>
                  </c:pt>
                  <c:pt idx="6">
                    <c:v>Dec</c:v>
                  </c:pt>
                  <c:pt idx="7">
                    <c:v>Jan</c:v>
                  </c:pt>
                  <c:pt idx="8">
                    <c:v>Feb</c:v>
                  </c:pt>
                  <c:pt idx="9">
                    <c:v>Mar</c:v>
                  </c:pt>
                  <c:pt idx="10">
                    <c:v>Apr</c:v>
                  </c:pt>
                  <c:pt idx="11">
                    <c:v>May</c:v>
                  </c:pt>
                  <c:pt idx="12">
                    <c:v>Jun</c:v>
                  </c:pt>
                </c:lvl>
                <c:lvl>
                  <c:pt idx="0">
                    <c:v>2016</c:v>
                  </c:pt>
                  <c:pt idx="7">
                    <c:v>2017</c:v>
                  </c:pt>
                </c:lvl>
              </c:multiLvlStrCache>
            </c:multiLvlStrRef>
          </c:cat>
          <c:val>
            <c:numRef>
              <c:f>Sheet1!$B$4:$N$4</c:f>
              <c:numCache>
                <c:formatCode>General</c:formatCode>
                <c:ptCount val="13"/>
                <c:pt idx="0">
                  <c:v>0.6</c:v>
                </c:pt>
                <c:pt idx="1">
                  <c:v>0.2</c:v>
                </c:pt>
                <c:pt idx="2">
                  <c:v>0.5</c:v>
                </c:pt>
                <c:pt idx="3">
                  <c:v>0.4</c:v>
                </c:pt>
                <c:pt idx="4">
                  <c:v>-0.1</c:v>
                </c:pt>
                <c:pt idx="5">
                  <c:v>1</c:v>
                </c:pt>
                <c:pt idx="6">
                  <c:v>1.4</c:v>
                </c:pt>
                <c:pt idx="7">
                  <c:v>2.1</c:v>
                </c:pt>
                <c:pt idx="8">
                  <c:v>0.7</c:v>
                </c:pt>
                <c:pt idx="9">
                  <c:v>2.2000000000000002</c:v>
                </c:pt>
                <c:pt idx="10">
                  <c:v>2.9</c:v>
                </c:pt>
                <c:pt idx="11">
                  <c:v>3.1</c:v>
                </c:pt>
                <c:pt idx="12">
                  <c:v>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341584"/>
        <c:axId val="197341976"/>
      </c:lineChart>
      <c:catAx>
        <c:axId val="19734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7341976"/>
        <c:crosses val="autoZero"/>
        <c:auto val="1"/>
        <c:lblAlgn val="ctr"/>
        <c:lblOffset val="100"/>
        <c:noMultiLvlLbl val="0"/>
      </c:catAx>
      <c:valAx>
        <c:axId val="197341976"/>
        <c:scaling>
          <c:orientation val="minMax"/>
          <c:min val="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7341584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4EC581-0FA0-4D75-A78B-BF5941789910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6723A812-CC50-4D8C-AE2C-D940FD1A80DB}">
      <dgm:prSet phldrT="[テキスト]" custT="1"/>
      <dgm:spPr>
        <a:solidFill>
          <a:srgbClr val="FF6600"/>
        </a:solidFill>
      </dgm:spPr>
      <dgm:t>
        <a:bodyPr/>
        <a:lstStyle/>
        <a:p>
          <a:r>
            <a:rPr kumimoji="1" lang="en-US" altLang="ja-JP" sz="2400" dirty="0" smtClean="0"/>
            <a:t>Establishment of MSSI in July, 2008</a:t>
          </a:r>
          <a:endParaRPr kumimoji="1" lang="ja-JP" altLang="en-US" sz="2400" dirty="0"/>
        </a:p>
      </dgm:t>
    </dgm:pt>
    <dgm:pt modelId="{76ED1212-63D2-4BCD-8A5B-5EC8C5877750}" type="parTrans" cxnId="{F67C0064-F3B2-47E7-8616-EC5B4EE5468E}">
      <dgm:prSet/>
      <dgm:spPr/>
      <dgm:t>
        <a:bodyPr/>
        <a:lstStyle/>
        <a:p>
          <a:endParaRPr kumimoji="1" lang="ja-JP" altLang="en-US" sz="2000"/>
        </a:p>
      </dgm:t>
    </dgm:pt>
    <dgm:pt modelId="{0CD36E0F-D1A2-41D0-BC53-D830C5D33416}" type="sibTrans" cxnId="{F67C0064-F3B2-47E7-8616-EC5B4EE5468E}">
      <dgm:prSet/>
      <dgm:spPr/>
      <dgm:t>
        <a:bodyPr/>
        <a:lstStyle/>
        <a:p>
          <a:endParaRPr kumimoji="1" lang="ja-JP" altLang="en-US" sz="2000"/>
        </a:p>
      </dgm:t>
    </dgm:pt>
    <dgm:pt modelId="{4630B08F-0B7E-4F65-995D-C3C98512D9ED}">
      <dgm:prSet phldrT="[テキスト]" custT="1"/>
      <dgm:spPr/>
      <dgm:t>
        <a:bodyPr/>
        <a:lstStyle/>
        <a:p>
          <a:pPr algn="l"/>
          <a:r>
            <a:rPr kumimoji="1" lang="en-US" altLang="ja-JP" sz="2000" dirty="0" smtClean="0"/>
            <a:t>Toward the Structural Reform of Government Statistics </a:t>
          </a:r>
        </a:p>
        <a:p>
          <a:pPr algn="l"/>
          <a:r>
            <a:rPr kumimoji="1" lang="en-US" altLang="ja-JP" sz="2000" dirty="0" smtClean="0"/>
            <a:t>(Report published on June 2005 by Cabinet Office)</a:t>
          </a:r>
        </a:p>
      </dgm:t>
    </dgm:pt>
    <dgm:pt modelId="{F79EDDCE-97F4-4ED2-BA9F-E557CFA8DA26}" type="parTrans" cxnId="{82C0ECF7-A0F0-4FB5-889D-6CD4CBF82851}">
      <dgm:prSet/>
      <dgm:spPr/>
      <dgm:t>
        <a:bodyPr/>
        <a:lstStyle/>
        <a:p>
          <a:endParaRPr kumimoji="1" lang="ja-JP" altLang="en-US"/>
        </a:p>
      </dgm:t>
    </dgm:pt>
    <dgm:pt modelId="{2D9BEDC0-5F9A-4F4F-A45E-1D6D3E71030D}" type="sibTrans" cxnId="{82C0ECF7-A0F0-4FB5-889D-6CD4CBF82851}">
      <dgm:prSet/>
      <dgm:spPr/>
      <dgm:t>
        <a:bodyPr/>
        <a:lstStyle/>
        <a:p>
          <a:endParaRPr kumimoji="1" lang="ja-JP" altLang="en-US"/>
        </a:p>
      </dgm:t>
    </dgm:pt>
    <dgm:pt modelId="{CD9C13B7-F36A-4E2C-B041-A04645BAD434}">
      <dgm:prSet phldrT="[テキスト]" custT="1"/>
      <dgm:spPr/>
      <dgm:t>
        <a:bodyPr/>
        <a:lstStyle/>
        <a:p>
          <a:pPr algn="l"/>
          <a:r>
            <a:rPr kumimoji="1" lang="en-US" altLang="ja-JP" sz="2000" dirty="0" smtClean="0"/>
            <a:t>Basic Policies for Economic and Fiscal Management and Structural Reform</a:t>
          </a:r>
        </a:p>
        <a:p>
          <a:pPr algn="l"/>
          <a:r>
            <a:rPr kumimoji="1" lang="en-US" altLang="ja-JP" sz="2000" dirty="0" smtClean="0"/>
            <a:t>(Cabinet Decision made on July7, 2006)</a:t>
          </a:r>
        </a:p>
      </dgm:t>
    </dgm:pt>
    <dgm:pt modelId="{DA43127D-E31B-40CD-8075-E9EFC2668438}" type="parTrans" cxnId="{E2B58AB3-87BA-43B3-ACA9-7807B89EFB84}">
      <dgm:prSet/>
      <dgm:spPr/>
      <dgm:t>
        <a:bodyPr/>
        <a:lstStyle/>
        <a:p>
          <a:endParaRPr kumimoji="1" lang="ja-JP" altLang="en-US"/>
        </a:p>
      </dgm:t>
    </dgm:pt>
    <dgm:pt modelId="{F1723D62-FD5E-4F41-B792-60F602234D37}" type="sibTrans" cxnId="{E2B58AB3-87BA-43B3-ACA9-7807B89EFB84}">
      <dgm:prSet/>
      <dgm:spPr/>
      <dgm:t>
        <a:bodyPr/>
        <a:lstStyle/>
        <a:p>
          <a:endParaRPr kumimoji="1" lang="ja-JP" altLang="en-US"/>
        </a:p>
      </dgm:t>
    </dgm:pt>
    <dgm:pt modelId="{6EC47D31-4B08-4E90-8FC3-6F4054528264}" type="pres">
      <dgm:prSet presAssocID="{284EC581-0FA0-4D75-A78B-BF594178991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2D0A3D1-4CAF-411D-B261-3011A702C5A8}" type="pres">
      <dgm:prSet presAssocID="{6723A812-CC50-4D8C-AE2C-D940FD1A80DB}" presName="centerShape" presStyleLbl="node0" presStyleIdx="0" presStyleCnt="1" custScaleX="246914" custScaleY="59211" custLinFactNeighborX="456" custLinFactNeighborY="3542"/>
      <dgm:spPr/>
      <dgm:t>
        <a:bodyPr/>
        <a:lstStyle/>
        <a:p>
          <a:endParaRPr kumimoji="1" lang="ja-JP" altLang="en-US"/>
        </a:p>
      </dgm:t>
    </dgm:pt>
    <dgm:pt modelId="{E64FE502-22BF-46F9-9345-AADB267FE8A6}" type="pres">
      <dgm:prSet presAssocID="{DA43127D-E31B-40CD-8075-E9EFC2668438}" presName="parTrans" presStyleLbl="bgSibTrans2D1" presStyleIdx="0" presStyleCnt="2" custLinFactNeighborX="-8159" custLinFactNeighborY="6044"/>
      <dgm:spPr/>
      <dgm:t>
        <a:bodyPr/>
        <a:lstStyle/>
        <a:p>
          <a:endParaRPr kumimoji="1" lang="ja-JP" altLang="en-US"/>
        </a:p>
      </dgm:t>
    </dgm:pt>
    <dgm:pt modelId="{A266D94B-7533-482A-BC37-800219A8CBFE}" type="pres">
      <dgm:prSet presAssocID="{CD9C13B7-F36A-4E2C-B041-A04645BAD434}" presName="node" presStyleLbl="node1" presStyleIdx="0" presStyleCnt="2" custScaleX="154876" custScaleY="102568" custRadScaleRad="86436" custRadScaleInc="1638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A24D778-2522-4DD4-A339-5570F19F2ADD}" type="pres">
      <dgm:prSet presAssocID="{F79EDDCE-97F4-4ED2-BA9F-E557CFA8DA26}" presName="parTrans" presStyleLbl="bgSibTrans2D1" presStyleIdx="1" presStyleCnt="2" custLinFactNeighborX="5673" custLinFactNeighborY="4168"/>
      <dgm:spPr/>
      <dgm:t>
        <a:bodyPr/>
        <a:lstStyle/>
        <a:p>
          <a:endParaRPr kumimoji="1" lang="ja-JP" altLang="en-US"/>
        </a:p>
      </dgm:t>
    </dgm:pt>
    <dgm:pt modelId="{6F87D009-7ABD-4F48-879E-0EEF9B83C512}" type="pres">
      <dgm:prSet presAssocID="{4630B08F-0B7E-4F65-995D-C3C98512D9ED}" presName="node" presStyleLbl="node1" presStyleIdx="1" presStyleCnt="2" custScaleX="158397" custScaleY="103188" custRadScaleRad="90303" custRadScaleInc="-1257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2C0ECF7-A0F0-4FB5-889D-6CD4CBF82851}" srcId="{6723A812-CC50-4D8C-AE2C-D940FD1A80DB}" destId="{4630B08F-0B7E-4F65-995D-C3C98512D9ED}" srcOrd="1" destOrd="0" parTransId="{F79EDDCE-97F4-4ED2-BA9F-E557CFA8DA26}" sibTransId="{2D9BEDC0-5F9A-4F4F-A45E-1D6D3E71030D}"/>
    <dgm:cxn modelId="{F67C0064-F3B2-47E7-8616-EC5B4EE5468E}" srcId="{284EC581-0FA0-4D75-A78B-BF5941789910}" destId="{6723A812-CC50-4D8C-AE2C-D940FD1A80DB}" srcOrd="0" destOrd="0" parTransId="{76ED1212-63D2-4BCD-8A5B-5EC8C5877750}" sibTransId="{0CD36E0F-D1A2-41D0-BC53-D830C5D33416}"/>
    <dgm:cxn modelId="{E6C3DF8A-4DD4-4BC8-80CA-37402E043850}" type="presOf" srcId="{6723A812-CC50-4D8C-AE2C-D940FD1A80DB}" destId="{C2D0A3D1-4CAF-411D-B261-3011A702C5A8}" srcOrd="0" destOrd="0" presId="urn:microsoft.com/office/officeart/2005/8/layout/radial4"/>
    <dgm:cxn modelId="{E2B58AB3-87BA-43B3-ACA9-7807B89EFB84}" srcId="{6723A812-CC50-4D8C-AE2C-D940FD1A80DB}" destId="{CD9C13B7-F36A-4E2C-B041-A04645BAD434}" srcOrd="0" destOrd="0" parTransId="{DA43127D-E31B-40CD-8075-E9EFC2668438}" sibTransId="{F1723D62-FD5E-4F41-B792-60F602234D37}"/>
    <dgm:cxn modelId="{4F4ED8C8-39D1-4686-855F-D52F5329416E}" type="presOf" srcId="{4630B08F-0B7E-4F65-995D-C3C98512D9ED}" destId="{6F87D009-7ABD-4F48-879E-0EEF9B83C512}" srcOrd="0" destOrd="0" presId="urn:microsoft.com/office/officeart/2005/8/layout/radial4"/>
    <dgm:cxn modelId="{3A9237CF-3B51-4CDE-8713-B6131898AEB4}" type="presOf" srcId="{DA43127D-E31B-40CD-8075-E9EFC2668438}" destId="{E64FE502-22BF-46F9-9345-AADB267FE8A6}" srcOrd="0" destOrd="0" presId="urn:microsoft.com/office/officeart/2005/8/layout/radial4"/>
    <dgm:cxn modelId="{311BE7D6-88EF-4420-AD45-7AC1E7433F09}" type="presOf" srcId="{F79EDDCE-97F4-4ED2-BA9F-E557CFA8DA26}" destId="{0A24D778-2522-4DD4-A339-5570F19F2ADD}" srcOrd="0" destOrd="0" presId="urn:microsoft.com/office/officeart/2005/8/layout/radial4"/>
    <dgm:cxn modelId="{2A6C5E8E-9DFE-4E57-AAAF-214FB4D042D3}" type="presOf" srcId="{284EC581-0FA0-4D75-A78B-BF5941789910}" destId="{6EC47D31-4B08-4E90-8FC3-6F4054528264}" srcOrd="0" destOrd="0" presId="urn:microsoft.com/office/officeart/2005/8/layout/radial4"/>
    <dgm:cxn modelId="{26A4B6C1-3155-47F7-9FC3-0AA7B1805B69}" type="presOf" srcId="{CD9C13B7-F36A-4E2C-B041-A04645BAD434}" destId="{A266D94B-7533-482A-BC37-800219A8CBFE}" srcOrd="0" destOrd="0" presId="urn:microsoft.com/office/officeart/2005/8/layout/radial4"/>
    <dgm:cxn modelId="{4493EAC9-462C-458F-9B77-52F0BD56D716}" type="presParOf" srcId="{6EC47D31-4B08-4E90-8FC3-6F4054528264}" destId="{C2D0A3D1-4CAF-411D-B261-3011A702C5A8}" srcOrd="0" destOrd="0" presId="urn:microsoft.com/office/officeart/2005/8/layout/radial4"/>
    <dgm:cxn modelId="{4704ABF2-4EC7-4601-9FC8-6D5C3AF8425C}" type="presParOf" srcId="{6EC47D31-4B08-4E90-8FC3-6F4054528264}" destId="{E64FE502-22BF-46F9-9345-AADB267FE8A6}" srcOrd="1" destOrd="0" presId="urn:microsoft.com/office/officeart/2005/8/layout/radial4"/>
    <dgm:cxn modelId="{1481EB77-7C81-48EE-87D9-6572C361530A}" type="presParOf" srcId="{6EC47D31-4B08-4E90-8FC3-6F4054528264}" destId="{A266D94B-7533-482A-BC37-800219A8CBFE}" srcOrd="2" destOrd="0" presId="urn:microsoft.com/office/officeart/2005/8/layout/radial4"/>
    <dgm:cxn modelId="{E046055E-FF9F-406E-9021-A0936C2B9D08}" type="presParOf" srcId="{6EC47D31-4B08-4E90-8FC3-6F4054528264}" destId="{0A24D778-2522-4DD4-A339-5570F19F2ADD}" srcOrd="3" destOrd="0" presId="urn:microsoft.com/office/officeart/2005/8/layout/radial4"/>
    <dgm:cxn modelId="{0A66DB5F-9A76-4608-AA6E-144C1D5FB295}" type="presParOf" srcId="{6EC47D31-4B08-4E90-8FC3-6F4054528264}" destId="{6F87D009-7ABD-4F48-879E-0EEF9B83C512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4EC581-0FA0-4D75-A78B-BF5941789910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kumimoji="1" lang="ja-JP" altLang="en-US"/>
        </a:p>
      </dgm:t>
    </dgm:pt>
    <dgm:pt modelId="{6723A812-CC50-4D8C-AE2C-D940FD1A80DB}">
      <dgm:prSet phldrT="[テキスト]" custT="1"/>
      <dgm:spPr/>
      <dgm:t>
        <a:bodyPr/>
        <a:lstStyle/>
        <a:p>
          <a:r>
            <a:rPr kumimoji="1" lang="en-US" altLang="ja-JP" sz="2400" dirty="0" smtClean="0"/>
            <a:t>Purpose</a:t>
          </a:r>
          <a:endParaRPr kumimoji="1" lang="ja-JP" altLang="en-US" sz="2400" dirty="0"/>
        </a:p>
      </dgm:t>
    </dgm:pt>
    <dgm:pt modelId="{76ED1212-63D2-4BCD-8A5B-5EC8C5877750}" type="parTrans" cxnId="{F67C0064-F3B2-47E7-8616-EC5B4EE5468E}">
      <dgm:prSet/>
      <dgm:spPr/>
      <dgm:t>
        <a:bodyPr/>
        <a:lstStyle/>
        <a:p>
          <a:endParaRPr kumimoji="1" lang="ja-JP" altLang="en-US" sz="2000"/>
        </a:p>
      </dgm:t>
    </dgm:pt>
    <dgm:pt modelId="{0CD36E0F-D1A2-41D0-BC53-D830C5D33416}" type="sibTrans" cxnId="{F67C0064-F3B2-47E7-8616-EC5B4EE5468E}">
      <dgm:prSet/>
      <dgm:spPr/>
      <dgm:t>
        <a:bodyPr/>
        <a:lstStyle/>
        <a:p>
          <a:endParaRPr kumimoji="1" lang="ja-JP" altLang="en-US" sz="2000"/>
        </a:p>
      </dgm:t>
    </dgm:pt>
    <dgm:pt modelId="{11E8AD43-72F0-44B8-87BC-D15CD86E43D7}">
      <dgm:prSet phldrT="[テキスト]" custT="1"/>
      <dgm:spPr/>
      <dgm:t>
        <a:bodyPr/>
        <a:lstStyle/>
        <a:p>
          <a:r>
            <a:rPr kumimoji="1" lang="en-US" altLang="ja-JP" sz="2400" dirty="0" smtClean="0"/>
            <a:t>To grasp the entire picture of service industries</a:t>
          </a:r>
          <a:endParaRPr kumimoji="1" lang="ja-JP" altLang="en-US" sz="2400" dirty="0"/>
        </a:p>
      </dgm:t>
    </dgm:pt>
    <dgm:pt modelId="{9E524AA2-9064-4B56-86A9-471109FB9D65}" type="parTrans" cxnId="{5C5290C7-5FFE-4F1E-A416-86EF1AB3CBF2}">
      <dgm:prSet/>
      <dgm:spPr/>
      <dgm:t>
        <a:bodyPr/>
        <a:lstStyle/>
        <a:p>
          <a:endParaRPr kumimoji="1" lang="ja-JP" altLang="en-US" sz="2000"/>
        </a:p>
      </dgm:t>
    </dgm:pt>
    <dgm:pt modelId="{CF4463C3-17A5-4BFC-BCE4-F47523DF807B}" type="sibTrans" cxnId="{5C5290C7-5FFE-4F1E-A416-86EF1AB3CBF2}">
      <dgm:prSet/>
      <dgm:spPr/>
      <dgm:t>
        <a:bodyPr/>
        <a:lstStyle/>
        <a:p>
          <a:endParaRPr kumimoji="1" lang="ja-JP" altLang="en-US" sz="2000"/>
        </a:p>
      </dgm:t>
    </dgm:pt>
    <dgm:pt modelId="{75EB1AB4-5CDE-4988-B462-13CE4F9F65EA}">
      <dgm:prSet phldrT="[テキスト]" custT="1"/>
      <dgm:spPr/>
      <dgm:t>
        <a:bodyPr/>
        <a:lstStyle/>
        <a:p>
          <a:r>
            <a:rPr kumimoji="1" lang="en-US" altLang="ja-JP" sz="2400" dirty="0" smtClean="0"/>
            <a:t>Legal Basis</a:t>
          </a:r>
          <a:endParaRPr kumimoji="1" lang="ja-JP" altLang="en-US" sz="2400" dirty="0"/>
        </a:p>
      </dgm:t>
    </dgm:pt>
    <dgm:pt modelId="{F5BAA4F3-C9CD-4F83-84F6-7EA2F0866239}" type="parTrans" cxnId="{1678798F-BD92-4A04-964D-5B429BEB673C}">
      <dgm:prSet/>
      <dgm:spPr/>
      <dgm:t>
        <a:bodyPr/>
        <a:lstStyle/>
        <a:p>
          <a:endParaRPr kumimoji="1" lang="ja-JP" altLang="en-US" sz="2000"/>
        </a:p>
      </dgm:t>
    </dgm:pt>
    <dgm:pt modelId="{0EC94737-206F-4204-969D-53D60CEB32EF}" type="sibTrans" cxnId="{1678798F-BD92-4A04-964D-5B429BEB673C}">
      <dgm:prSet/>
      <dgm:spPr/>
      <dgm:t>
        <a:bodyPr/>
        <a:lstStyle/>
        <a:p>
          <a:endParaRPr kumimoji="1" lang="ja-JP" altLang="en-US" sz="2000"/>
        </a:p>
      </dgm:t>
    </dgm:pt>
    <dgm:pt modelId="{2CE0009C-0103-4DBE-807D-FFCB3EB82695}">
      <dgm:prSet phldrT="[テキスト]" custT="1"/>
      <dgm:spPr/>
      <dgm:t>
        <a:bodyPr/>
        <a:lstStyle/>
        <a:p>
          <a:r>
            <a:rPr kumimoji="1" lang="en-US" altLang="ja-JP" sz="2400" dirty="0" smtClean="0"/>
            <a:t>Enhance accuracy of Quarterly Estimates of GDP</a:t>
          </a:r>
          <a:endParaRPr kumimoji="1" lang="ja-JP" altLang="en-US" sz="2400" dirty="0"/>
        </a:p>
      </dgm:t>
    </dgm:pt>
    <dgm:pt modelId="{DB66C394-A354-4A22-AC21-3A1631A0BF0F}" type="parTrans" cxnId="{23D1BD49-E1B3-4A4A-8D5B-38B855E03E49}">
      <dgm:prSet/>
      <dgm:spPr/>
      <dgm:t>
        <a:bodyPr/>
        <a:lstStyle/>
        <a:p>
          <a:endParaRPr kumimoji="1" lang="ja-JP" altLang="en-US"/>
        </a:p>
      </dgm:t>
    </dgm:pt>
    <dgm:pt modelId="{C9E81881-42F9-438A-A903-DA1C76D58581}" type="sibTrans" cxnId="{23D1BD49-E1B3-4A4A-8D5B-38B855E03E49}">
      <dgm:prSet/>
      <dgm:spPr/>
      <dgm:t>
        <a:bodyPr/>
        <a:lstStyle/>
        <a:p>
          <a:endParaRPr kumimoji="1" lang="ja-JP" altLang="en-US"/>
        </a:p>
      </dgm:t>
    </dgm:pt>
    <dgm:pt modelId="{42A15E6E-C844-44F6-84C9-ABD0EDB4E36E}">
      <dgm:prSet phldrT="[テキスト]" custT="1"/>
      <dgm:spPr/>
      <dgm:t>
        <a:bodyPr/>
        <a:lstStyle/>
        <a:p>
          <a:r>
            <a:rPr kumimoji="1" lang="en-US" altLang="ja-JP" sz="2400" dirty="0" smtClean="0"/>
            <a:t>General Statistical Survey under the Statistical Act (Act No.53 of 2007)</a:t>
          </a:r>
          <a:endParaRPr kumimoji="1" lang="ja-JP" altLang="en-US" sz="2400" dirty="0"/>
        </a:p>
      </dgm:t>
    </dgm:pt>
    <dgm:pt modelId="{D6AF9CC6-B031-4AA8-9D03-81CDC57CE38F}" type="parTrans" cxnId="{E88362DC-BAE3-41A0-B5CB-2CC4355E2441}">
      <dgm:prSet/>
      <dgm:spPr/>
      <dgm:t>
        <a:bodyPr/>
        <a:lstStyle/>
        <a:p>
          <a:endParaRPr kumimoji="1" lang="ja-JP" altLang="en-US"/>
        </a:p>
      </dgm:t>
    </dgm:pt>
    <dgm:pt modelId="{D8D7012E-3F0E-40C3-A68F-EBA7810F8036}" type="sibTrans" cxnId="{E88362DC-BAE3-41A0-B5CB-2CC4355E2441}">
      <dgm:prSet/>
      <dgm:spPr/>
      <dgm:t>
        <a:bodyPr/>
        <a:lstStyle/>
        <a:p>
          <a:endParaRPr kumimoji="1" lang="ja-JP" altLang="en-US"/>
        </a:p>
      </dgm:t>
    </dgm:pt>
    <dgm:pt modelId="{2C23BB87-F27E-4A1F-A737-E440A7A5FC0B}">
      <dgm:prSet phldrT="[テキスト]" custT="1"/>
      <dgm:spPr/>
      <dgm:t>
        <a:bodyPr/>
        <a:lstStyle/>
        <a:p>
          <a:r>
            <a:rPr kumimoji="1" lang="en-US" altLang="ja-JP" sz="2400" dirty="0" smtClean="0"/>
            <a:t>Survey method</a:t>
          </a:r>
          <a:endParaRPr kumimoji="1" lang="ja-JP" altLang="en-US" sz="2400" dirty="0"/>
        </a:p>
      </dgm:t>
    </dgm:pt>
    <dgm:pt modelId="{B203913D-023D-43E7-A255-99A0E783D11D}" type="parTrans" cxnId="{1519CDD6-9711-4291-B1D3-2BAD08AE9C06}">
      <dgm:prSet/>
      <dgm:spPr/>
      <dgm:t>
        <a:bodyPr/>
        <a:lstStyle/>
        <a:p>
          <a:endParaRPr kumimoji="1" lang="ja-JP" altLang="en-US"/>
        </a:p>
      </dgm:t>
    </dgm:pt>
    <dgm:pt modelId="{F48CCD58-A710-4DCB-981B-81A1C1EB0D50}" type="sibTrans" cxnId="{1519CDD6-9711-4291-B1D3-2BAD08AE9C06}">
      <dgm:prSet/>
      <dgm:spPr/>
      <dgm:t>
        <a:bodyPr/>
        <a:lstStyle/>
        <a:p>
          <a:endParaRPr kumimoji="1" lang="ja-JP" altLang="en-US"/>
        </a:p>
      </dgm:t>
    </dgm:pt>
    <dgm:pt modelId="{5B8D2D61-6E68-4333-863A-E36DE229735C}">
      <dgm:prSet phldrT="[テキスト]"/>
      <dgm:spPr/>
      <dgm:t>
        <a:bodyPr/>
        <a:lstStyle/>
        <a:p>
          <a:r>
            <a:rPr kumimoji="1" lang="en-US" altLang="ja-JP" dirty="0" smtClean="0"/>
            <a:t>SBJ entrusts the implementation of the survey to private research institutes.</a:t>
          </a:r>
          <a:endParaRPr kumimoji="1" lang="ja-JP" altLang="en-US" dirty="0"/>
        </a:p>
      </dgm:t>
    </dgm:pt>
    <dgm:pt modelId="{C5811D8D-C224-4E60-AD73-7B6313F5A481}" type="parTrans" cxnId="{AF8385CA-CACF-4D80-A149-D31359A07CC7}">
      <dgm:prSet/>
      <dgm:spPr/>
      <dgm:t>
        <a:bodyPr/>
        <a:lstStyle/>
        <a:p>
          <a:endParaRPr kumimoji="1" lang="ja-JP" altLang="en-US"/>
        </a:p>
      </dgm:t>
    </dgm:pt>
    <dgm:pt modelId="{E48B3793-CB93-441A-9CF5-E755585FDC43}" type="sibTrans" cxnId="{AF8385CA-CACF-4D80-A149-D31359A07CC7}">
      <dgm:prSet/>
      <dgm:spPr/>
      <dgm:t>
        <a:bodyPr/>
        <a:lstStyle/>
        <a:p>
          <a:endParaRPr kumimoji="1" lang="ja-JP" altLang="en-US"/>
        </a:p>
      </dgm:t>
    </dgm:pt>
    <dgm:pt modelId="{67BC7182-CA35-461F-8CAB-1E1DDC384319}">
      <dgm:prSet/>
      <dgm:spPr/>
      <dgm:t>
        <a:bodyPr/>
        <a:lstStyle/>
        <a:p>
          <a:r>
            <a:rPr kumimoji="1" lang="en-US" altLang="ja-JP" dirty="0" smtClean="0"/>
            <a:t>Survey by mail</a:t>
          </a:r>
          <a:endParaRPr kumimoji="1" lang="ja-JP" altLang="en-US" dirty="0"/>
        </a:p>
      </dgm:t>
    </dgm:pt>
    <dgm:pt modelId="{B5E65580-CF02-4EF7-9155-7D44F1A0BB70}" type="parTrans" cxnId="{26D62BD3-D86F-494D-8B2D-B935C6D516AF}">
      <dgm:prSet/>
      <dgm:spPr/>
      <dgm:t>
        <a:bodyPr/>
        <a:lstStyle/>
        <a:p>
          <a:endParaRPr kumimoji="1" lang="ja-JP" altLang="en-US"/>
        </a:p>
      </dgm:t>
    </dgm:pt>
    <dgm:pt modelId="{678C8662-D525-461B-AD9D-6A8A4E465006}" type="sibTrans" cxnId="{26D62BD3-D86F-494D-8B2D-B935C6D516AF}">
      <dgm:prSet/>
      <dgm:spPr/>
      <dgm:t>
        <a:bodyPr/>
        <a:lstStyle/>
        <a:p>
          <a:endParaRPr kumimoji="1" lang="ja-JP" altLang="en-US"/>
        </a:p>
      </dgm:t>
    </dgm:pt>
    <dgm:pt modelId="{9A5498BD-FCAF-43E1-BB43-B5AAE61FE2CC}">
      <dgm:prSet/>
      <dgm:spPr/>
      <dgm:t>
        <a:bodyPr/>
        <a:lstStyle/>
        <a:p>
          <a:r>
            <a:rPr kumimoji="1" lang="en-US" altLang="ja-JP" dirty="0" smtClean="0"/>
            <a:t>Online response is available</a:t>
          </a:r>
          <a:endParaRPr kumimoji="1" lang="ja-JP" altLang="en-US" dirty="0"/>
        </a:p>
      </dgm:t>
    </dgm:pt>
    <dgm:pt modelId="{0ACBB89D-4439-4F28-A74B-49D4BF2DD4FD}" type="parTrans" cxnId="{921D4919-5E0C-46A0-BB74-F1B31AA06B8D}">
      <dgm:prSet/>
      <dgm:spPr/>
      <dgm:t>
        <a:bodyPr/>
        <a:lstStyle/>
        <a:p>
          <a:endParaRPr kumimoji="1" lang="ja-JP" altLang="en-US"/>
        </a:p>
      </dgm:t>
    </dgm:pt>
    <dgm:pt modelId="{2B6AE484-3B32-48B1-B429-192F5F348D4E}" type="sibTrans" cxnId="{921D4919-5E0C-46A0-BB74-F1B31AA06B8D}">
      <dgm:prSet/>
      <dgm:spPr/>
      <dgm:t>
        <a:bodyPr/>
        <a:lstStyle/>
        <a:p>
          <a:endParaRPr kumimoji="1" lang="ja-JP" altLang="en-US"/>
        </a:p>
      </dgm:t>
    </dgm:pt>
    <dgm:pt modelId="{8A5D83BF-7AB5-4D33-A16C-105308069A31}" type="pres">
      <dgm:prSet presAssocID="{284EC581-0FA0-4D75-A78B-BF59417899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748FB2E-F6AE-433B-BE6C-56A1C5136BC4}" type="pres">
      <dgm:prSet presAssocID="{6723A812-CC50-4D8C-AE2C-D940FD1A80DB}" presName="linNode" presStyleCnt="0"/>
      <dgm:spPr/>
      <dgm:t>
        <a:bodyPr/>
        <a:lstStyle/>
        <a:p>
          <a:endParaRPr kumimoji="1" lang="ja-JP" altLang="en-US"/>
        </a:p>
      </dgm:t>
    </dgm:pt>
    <dgm:pt modelId="{D1B7EE99-84D8-4C10-9D4F-42BE0C212774}" type="pres">
      <dgm:prSet presAssocID="{6723A812-CC50-4D8C-AE2C-D940FD1A80DB}" presName="parentText" presStyleLbl="node1" presStyleIdx="0" presStyleCnt="3" custScaleX="63821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4351B0B-2FC6-41CC-9822-239E769F757E}" type="pres">
      <dgm:prSet presAssocID="{6723A812-CC50-4D8C-AE2C-D940FD1A80DB}" presName="descendantText" presStyleLbl="alignAccFollowNode1" presStyleIdx="0" presStyleCnt="3" custScaleX="127522" custScaleY="11884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E9C5C9C-88A8-4C70-83F9-FB6C1061C420}" type="pres">
      <dgm:prSet presAssocID="{0CD36E0F-D1A2-41D0-BC53-D830C5D33416}" presName="sp" presStyleCnt="0"/>
      <dgm:spPr/>
      <dgm:t>
        <a:bodyPr/>
        <a:lstStyle/>
        <a:p>
          <a:endParaRPr kumimoji="1" lang="ja-JP" altLang="en-US"/>
        </a:p>
      </dgm:t>
    </dgm:pt>
    <dgm:pt modelId="{E7A8E6ED-0161-4795-A411-C51BCAA69B10}" type="pres">
      <dgm:prSet presAssocID="{75EB1AB4-5CDE-4988-B462-13CE4F9F65EA}" presName="linNode" presStyleCnt="0"/>
      <dgm:spPr/>
      <dgm:t>
        <a:bodyPr/>
        <a:lstStyle/>
        <a:p>
          <a:endParaRPr kumimoji="1" lang="ja-JP" altLang="en-US"/>
        </a:p>
      </dgm:t>
    </dgm:pt>
    <dgm:pt modelId="{53368268-AD93-4042-A664-244C34FD25C9}" type="pres">
      <dgm:prSet presAssocID="{75EB1AB4-5CDE-4988-B462-13CE4F9F65EA}" presName="parentText" presStyleLbl="node1" presStyleIdx="1" presStyleCnt="3" custScaleX="63821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0E88BE0-1B5D-4343-9843-2280D077C6CF}" type="pres">
      <dgm:prSet presAssocID="{75EB1AB4-5CDE-4988-B462-13CE4F9F65EA}" presName="descendantText" presStyleLbl="alignAccFollowNode1" presStyleIdx="1" presStyleCnt="3" custScaleX="127522" custScaleY="11884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F82478B-C364-4F52-923F-1AF56C34B5E7}" type="pres">
      <dgm:prSet presAssocID="{0EC94737-206F-4204-969D-53D60CEB32EF}" presName="sp" presStyleCnt="0"/>
      <dgm:spPr/>
    </dgm:pt>
    <dgm:pt modelId="{287FCE07-15D0-41D8-B880-8861AD3DD0A3}" type="pres">
      <dgm:prSet presAssocID="{2C23BB87-F27E-4A1F-A737-E440A7A5FC0B}" presName="linNode" presStyleCnt="0"/>
      <dgm:spPr/>
    </dgm:pt>
    <dgm:pt modelId="{920E89C8-85E7-45F8-9952-9B2CFEDA192B}" type="pres">
      <dgm:prSet presAssocID="{2C23BB87-F27E-4A1F-A737-E440A7A5FC0B}" presName="parentText" presStyleLbl="node1" presStyleIdx="2" presStyleCnt="3" custScaleX="63821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8E4F6CC-883D-4B00-ACB1-555671CD5A02}" type="pres">
      <dgm:prSet presAssocID="{2C23BB87-F27E-4A1F-A737-E440A7A5FC0B}" presName="descendantText" presStyleLbl="alignAccFollowNode1" presStyleIdx="2" presStyleCnt="3" custScaleX="127522" custScaleY="11884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67C0064-F3B2-47E7-8616-EC5B4EE5468E}" srcId="{284EC581-0FA0-4D75-A78B-BF5941789910}" destId="{6723A812-CC50-4D8C-AE2C-D940FD1A80DB}" srcOrd="0" destOrd="0" parTransId="{76ED1212-63D2-4BCD-8A5B-5EC8C5877750}" sibTransId="{0CD36E0F-D1A2-41D0-BC53-D830C5D33416}"/>
    <dgm:cxn modelId="{AF8385CA-CACF-4D80-A149-D31359A07CC7}" srcId="{2C23BB87-F27E-4A1F-A737-E440A7A5FC0B}" destId="{5B8D2D61-6E68-4333-863A-E36DE229735C}" srcOrd="0" destOrd="0" parTransId="{C5811D8D-C224-4E60-AD73-7B6313F5A481}" sibTransId="{E48B3793-CB93-441A-9CF5-E755585FDC43}"/>
    <dgm:cxn modelId="{F5504974-D5F2-441B-A4B3-133E04114E9B}" type="presOf" srcId="{2C23BB87-F27E-4A1F-A737-E440A7A5FC0B}" destId="{920E89C8-85E7-45F8-9952-9B2CFEDA192B}" srcOrd="0" destOrd="0" presId="urn:microsoft.com/office/officeart/2005/8/layout/vList5"/>
    <dgm:cxn modelId="{B439F727-2051-4302-BF8C-C43915532438}" type="presOf" srcId="{9A5498BD-FCAF-43E1-BB43-B5AAE61FE2CC}" destId="{98E4F6CC-883D-4B00-ACB1-555671CD5A02}" srcOrd="0" destOrd="2" presId="urn:microsoft.com/office/officeart/2005/8/layout/vList5"/>
    <dgm:cxn modelId="{7996EA20-A5B1-4EBF-96A5-582BA5578118}" type="presOf" srcId="{6723A812-CC50-4D8C-AE2C-D940FD1A80DB}" destId="{D1B7EE99-84D8-4C10-9D4F-42BE0C212774}" srcOrd="0" destOrd="0" presId="urn:microsoft.com/office/officeart/2005/8/layout/vList5"/>
    <dgm:cxn modelId="{200C211D-0E7B-44E5-8798-27651F235BFA}" type="presOf" srcId="{42A15E6E-C844-44F6-84C9-ABD0EDB4E36E}" destId="{40E88BE0-1B5D-4343-9843-2280D077C6CF}" srcOrd="0" destOrd="0" presId="urn:microsoft.com/office/officeart/2005/8/layout/vList5"/>
    <dgm:cxn modelId="{8F71CD54-DAA7-41DA-A490-97DA280026AB}" type="presOf" srcId="{67BC7182-CA35-461F-8CAB-1E1DDC384319}" destId="{98E4F6CC-883D-4B00-ACB1-555671CD5A02}" srcOrd="0" destOrd="1" presId="urn:microsoft.com/office/officeart/2005/8/layout/vList5"/>
    <dgm:cxn modelId="{7F1CB1C7-6AEF-4925-B301-920B5AE12297}" type="presOf" srcId="{2CE0009C-0103-4DBE-807D-FFCB3EB82695}" destId="{94351B0B-2FC6-41CC-9822-239E769F757E}" srcOrd="0" destOrd="1" presId="urn:microsoft.com/office/officeart/2005/8/layout/vList5"/>
    <dgm:cxn modelId="{5C5290C7-5FFE-4F1E-A416-86EF1AB3CBF2}" srcId="{6723A812-CC50-4D8C-AE2C-D940FD1A80DB}" destId="{11E8AD43-72F0-44B8-87BC-D15CD86E43D7}" srcOrd="0" destOrd="0" parTransId="{9E524AA2-9064-4B56-86A9-471109FB9D65}" sibTransId="{CF4463C3-17A5-4BFC-BCE4-F47523DF807B}"/>
    <dgm:cxn modelId="{C474BBFD-3B82-49A9-9F09-A71FF11025B3}" type="presOf" srcId="{75EB1AB4-5CDE-4988-B462-13CE4F9F65EA}" destId="{53368268-AD93-4042-A664-244C34FD25C9}" srcOrd="0" destOrd="0" presId="urn:microsoft.com/office/officeart/2005/8/layout/vList5"/>
    <dgm:cxn modelId="{E88362DC-BAE3-41A0-B5CB-2CC4355E2441}" srcId="{75EB1AB4-5CDE-4988-B462-13CE4F9F65EA}" destId="{42A15E6E-C844-44F6-84C9-ABD0EDB4E36E}" srcOrd="0" destOrd="0" parTransId="{D6AF9CC6-B031-4AA8-9D03-81CDC57CE38F}" sibTransId="{D8D7012E-3F0E-40C3-A68F-EBA7810F8036}"/>
    <dgm:cxn modelId="{921D4919-5E0C-46A0-BB74-F1B31AA06B8D}" srcId="{5B8D2D61-6E68-4333-863A-E36DE229735C}" destId="{9A5498BD-FCAF-43E1-BB43-B5AAE61FE2CC}" srcOrd="1" destOrd="0" parTransId="{0ACBB89D-4439-4F28-A74B-49D4BF2DD4FD}" sibTransId="{2B6AE484-3B32-48B1-B429-192F5F348D4E}"/>
    <dgm:cxn modelId="{26D62BD3-D86F-494D-8B2D-B935C6D516AF}" srcId="{5B8D2D61-6E68-4333-863A-E36DE229735C}" destId="{67BC7182-CA35-461F-8CAB-1E1DDC384319}" srcOrd="0" destOrd="0" parTransId="{B5E65580-CF02-4EF7-9155-7D44F1A0BB70}" sibTransId="{678C8662-D525-461B-AD9D-6A8A4E465006}"/>
    <dgm:cxn modelId="{1678798F-BD92-4A04-964D-5B429BEB673C}" srcId="{284EC581-0FA0-4D75-A78B-BF5941789910}" destId="{75EB1AB4-5CDE-4988-B462-13CE4F9F65EA}" srcOrd="1" destOrd="0" parTransId="{F5BAA4F3-C9CD-4F83-84F6-7EA2F0866239}" sibTransId="{0EC94737-206F-4204-969D-53D60CEB32EF}"/>
    <dgm:cxn modelId="{7CD61EE6-E521-4200-8B05-5680E0455491}" type="presOf" srcId="{5B8D2D61-6E68-4333-863A-E36DE229735C}" destId="{98E4F6CC-883D-4B00-ACB1-555671CD5A02}" srcOrd="0" destOrd="0" presId="urn:microsoft.com/office/officeart/2005/8/layout/vList5"/>
    <dgm:cxn modelId="{23D1BD49-E1B3-4A4A-8D5B-38B855E03E49}" srcId="{6723A812-CC50-4D8C-AE2C-D940FD1A80DB}" destId="{2CE0009C-0103-4DBE-807D-FFCB3EB82695}" srcOrd="1" destOrd="0" parTransId="{DB66C394-A354-4A22-AC21-3A1631A0BF0F}" sibTransId="{C9E81881-42F9-438A-A903-DA1C76D58581}"/>
    <dgm:cxn modelId="{1519CDD6-9711-4291-B1D3-2BAD08AE9C06}" srcId="{284EC581-0FA0-4D75-A78B-BF5941789910}" destId="{2C23BB87-F27E-4A1F-A737-E440A7A5FC0B}" srcOrd="2" destOrd="0" parTransId="{B203913D-023D-43E7-A255-99A0E783D11D}" sibTransId="{F48CCD58-A710-4DCB-981B-81A1C1EB0D50}"/>
    <dgm:cxn modelId="{D3AA06F0-ADF6-445F-9F48-DB47CA14DF18}" type="presOf" srcId="{284EC581-0FA0-4D75-A78B-BF5941789910}" destId="{8A5D83BF-7AB5-4D33-A16C-105308069A31}" srcOrd="0" destOrd="0" presId="urn:microsoft.com/office/officeart/2005/8/layout/vList5"/>
    <dgm:cxn modelId="{5C885EF6-BAD2-4447-94C2-AFDE40C5EADD}" type="presOf" srcId="{11E8AD43-72F0-44B8-87BC-D15CD86E43D7}" destId="{94351B0B-2FC6-41CC-9822-239E769F757E}" srcOrd="0" destOrd="0" presId="urn:microsoft.com/office/officeart/2005/8/layout/vList5"/>
    <dgm:cxn modelId="{D4970616-8F02-4805-B210-55A6C9A45851}" type="presParOf" srcId="{8A5D83BF-7AB5-4D33-A16C-105308069A31}" destId="{8748FB2E-F6AE-433B-BE6C-56A1C5136BC4}" srcOrd="0" destOrd="0" presId="urn:microsoft.com/office/officeart/2005/8/layout/vList5"/>
    <dgm:cxn modelId="{94D445CF-920B-4632-B71E-4F57A85742FF}" type="presParOf" srcId="{8748FB2E-F6AE-433B-BE6C-56A1C5136BC4}" destId="{D1B7EE99-84D8-4C10-9D4F-42BE0C212774}" srcOrd="0" destOrd="0" presId="urn:microsoft.com/office/officeart/2005/8/layout/vList5"/>
    <dgm:cxn modelId="{F3BACD04-5667-4B82-88C0-E3DFC3D89E2C}" type="presParOf" srcId="{8748FB2E-F6AE-433B-BE6C-56A1C5136BC4}" destId="{94351B0B-2FC6-41CC-9822-239E769F757E}" srcOrd="1" destOrd="0" presId="urn:microsoft.com/office/officeart/2005/8/layout/vList5"/>
    <dgm:cxn modelId="{3CDF797B-7570-40DF-9849-FADDE5951B27}" type="presParOf" srcId="{8A5D83BF-7AB5-4D33-A16C-105308069A31}" destId="{AE9C5C9C-88A8-4C70-83F9-FB6C1061C420}" srcOrd="1" destOrd="0" presId="urn:microsoft.com/office/officeart/2005/8/layout/vList5"/>
    <dgm:cxn modelId="{78E1E474-94FA-480A-9AC0-0292C0078D9E}" type="presParOf" srcId="{8A5D83BF-7AB5-4D33-A16C-105308069A31}" destId="{E7A8E6ED-0161-4795-A411-C51BCAA69B10}" srcOrd="2" destOrd="0" presId="urn:microsoft.com/office/officeart/2005/8/layout/vList5"/>
    <dgm:cxn modelId="{9F8B3E04-EEC2-44C6-936C-3A86365ADCD4}" type="presParOf" srcId="{E7A8E6ED-0161-4795-A411-C51BCAA69B10}" destId="{53368268-AD93-4042-A664-244C34FD25C9}" srcOrd="0" destOrd="0" presId="urn:microsoft.com/office/officeart/2005/8/layout/vList5"/>
    <dgm:cxn modelId="{432F69E5-072A-4020-86AA-BA9485A702E2}" type="presParOf" srcId="{E7A8E6ED-0161-4795-A411-C51BCAA69B10}" destId="{40E88BE0-1B5D-4343-9843-2280D077C6CF}" srcOrd="1" destOrd="0" presId="urn:microsoft.com/office/officeart/2005/8/layout/vList5"/>
    <dgm:cxn modelId="{5B208874-6021-4CE2-985F-F6915F0BE902}" type="presParOf" srcId="{8A5D83BF-7AB5-4D33-A16C-105308069A31}" destId="{2F82478B-C364-4F52-923F-1AF56C34B5E7}" srcOrd="3" destOrd="0" presId="urn:microsoft.com/office/officeart/2005/8/layout/vList5"/>
    <dgm:cxn modelId="{B6854BB4-D1B6-4023-836D-6329001BEDF1}" type="presParOf" srcId="{8A5D83BF-7AB5-4D33-A16C-105308069A31}" destId="{287FCE07-15D0-41D8-B880-8861AD3DD0A3}" srcOrd="4" destOrd="0" presId="urn:microsoft.com/office/officeart/2005/8/layout/vList5"/>
    <dgm:cxn modelId="{247FE85F-9EE8-4350-B8C6-5251424C2A4D}" type="presParOf" srcId="{287FCE07-15D0-41D8-B880-8861AD3DD0A3}" destId="{920E89C8-85E7-45F8-9952-9B2CFEDA192B}" srcOrd="0" destOrd="0" presId="urn:microsoft.com/office/officeart/2005/8/layout/vList5"/>
    <dgm:cxn modelId="{C49E78E4-7288-4F55-957D-7E34CD97FDD6}" type="presParOf" srcId="{287FCE07-15D0-41D8-B880-8861AD3DD0A3}" destId="{98E4F6CC-883D-4B00-ACB1-555671CD5A0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4EC581-0FA0-4D75-A78B-BF5941789910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kumimoji="1" lang="ja-JP" altLang="en-US"/>
        </a:p>
      </dgm:t>
    </dgm:pt>
    <dgm:pt modelId="{3989E1A6-BEBB-4DD5-9901-12BFBCEA3D70}">
      <dgm:prSet phldrT="[テキスト]" custT="1"/>
      <dgm:spPr/>
      <dgm:t>
        <a:bodyPr/>
        <a:lstStyle/>
        <a:p>
          <a:r>
            <a:rPr kumimoji="1" lang="en-US" altLang="ja-JP" sz="2400" dirty="0" smtClean="0"/>
            <a:t>Scale</a:t>
          </a:r>
          <a:endParaRPr kumimoji="1" lang="ja-JP" altLang="en-US" sz="2400" dirty="0"/>
        </a:p>
      </dgm:t>
    </dgm:pt>
    <dgm:pt modelId="{DFAB7297-E203-45F1-A8A9-349ECE199088}" type="parTrans" cxnId="{B6A46C25-AF57-4891-83A1-18E5B06FC93F}">
      <dgm:prSet/>
      <dgm:spPr/>
      <dgm:t>
        <a:bodyPr/>
        <a:lstStyle/>
        <a:p>
          <a:endParaRPr kumimoji="1" lang="ja-JP" altLang="en-US" sz="2000"/>
        </a:p>
      </dgm:t>
    </dgm:pt>
    <dgm:pt modelId="{72B158AF-4653-40FC-B95E-159F515FDA2E}" type="sibTrans" cxnId="{B6A46C25-AF57-4891-83A1-18E5B06FC93F}">
      <dgm:prSet/>
      <dgm:spPr/>
      <dgm:t>
        <a:bodyPr/>
        <a:lstStyle/>
        <a:p>
          <a:endParaRPr kumimoji="1" lang="ja-JP" altLang="en-US" sz="2000"/>
        </a:p>
      </dgm:t>
    </dgm:pt>
    <dgm:pt modelId="{F7EA3BB5-DC4E-4FA3-909A-EDB59A2BB2AC}">
      <dgm:prSet phldrT="[テキスト]" custT="1"/>
      <dgm:spPr/>
      <dgm:t>
        <a:bodyPr/>
        <a:lstStyle/>
        <a:p>
          <a:pPr algn="l">
            <a:lnSpc>
              <a:spcPct val="80000"/>
            </a:lnSpc>
            <a:spcAft>
              <a:spcPts val="600"/>
            </a:spcAft>
          </a:pPr>
          <a:r>
            <a:rPr kumimoji="1" lang="en-US" altLang="ja-JP" sz="2000" dirty="0" smtClean="0"/>
            <a:t>Monthly survey</a:t>
          </a:r>
          <a:endParaRPr kumimoji="1" lang="ja-JP" altLang="en-US" sz="2000" dirty="0"/>
        </a:p>
      </dgm:t>
    </dgm:pt>
    <dgm:pt modelId="{50EEA332-A85D-4302-9A54-4C64DE4B38DF}" type="sibTrans" cxnId="{A1719D9A-35F8-48EC-A1C6-F0DC5A34A86F}">
      <dgm:prSet/>
      <dgm:spPr/>
      <dgm:t>
        <a:bodyPr/>
        <a:lstStyle/>
        <a:p>
          <a:endParaRPr kumimoji="1" lang="ja-JP" altLang="en-US"/>
        </a:p>
      </dgm:t>
    </dgm:pt>
    <dgm:pt modelId="{886F9C01-1EC8-4ECD-9D39-77025D9553C9}" type="parTrans" cxnId="{A1719D9A-35F8-48EC-A1C6-F0DC5A34A86F}">
      <dgm:prSet/>
      <dgm:spPr/>
      <dgm:t>
        <a:bodyPr/>
        <a:lstStyle/>
        <a:p>
          <a:endParaRPr kumimoji="1" lang="ja-JP" altLang="en-US"/>
        </a:p>
      </dgm:t>
    </dgm:pt>
    <dgm:pt modelId="{BB5BE38E-3395-4B17-ACBE-B40990BD885E}">
      <dgm:prSet phldrT="[テキスト]" custT="1"/>
      <dgm:spPr/>
      <dgm:t>
        <a:bodyPr/>
        <a:lstStyle/>
        <a:p>
          <a:r>
            <a:rPr kumimoji="1" lang="en-US" altLang="ja-JP" sz="2400" dirty="0" smtClean="0"/>
            <a:t>Survey Items</a:t>
          </a:r>
          <a:endParaRPr kumimoji="1" lang="ja-JP" altLang="en-US" sz="2400" dirty="0"/>
        </a:p>
      </dgm:t>
    </dgm:pt>
    <dgm:pt modelId="{4E0A34CC-F83E-449F-B6ED-3DE8EAA9D959}" type="sibTrans" cxnId="{799DEB44-D9DE-4979-85C0-AAB61B3623C7}">
      <dgm:prSet/>
      <dgm:spPr/>
      <dgm:t>
        <a:bodyPr/>
        <a:lstStyle/>
        <a:p>
          <a:endParaRPr kumimoji="1" lang="ja-JP" altLang="en-US" sz="2000"/>
        </a:p>
      </dgm:t>
    </dgm:pt>
    <dgm:pt modelId="{EF91366E-A924-4854-91DC-C5892FEABA66}" type="parTrans" cxnId="{799DEB44-D9DE-4979-85C0-AAB61B3623C7}">
      <dgm:prSet/>
      <dgm:spPr/>
      <dgm:t>
        <a:bodyPr/>
        <a:lstStyle/>
        <a:p>
          <a:endParaRPr kumimoji="1" lang="ja-JP" altLang="en-US" sz="2000"/>
        </a:p>
      </dgm:t>
    </dgm:pt>
    <dgm:pt modelId="{8341CAC8-6ECD-4026-8613-4BD96BF149E0}">
      <dgm:prSet phldrT="[テキスト]" custT="1"/>
      <dgm:spPr/>
      <dgm:t>
        <a:bodyPr/>
        <a:lstStyle/>
        <a:p>
          <a:pPr algn="l"/>
          <a:r>
            <a:rPr kumimoji="1" lang="en-US" altLang="ja-JP" sz="2000" dirty="0" smtClean="0"/>
            <a:t>Monthly survey</a:t>
          </a:r>
          <a:endParaRPr kumimoji="1" lang="ja-JP" altLang="en-US" sz="2000" dirty="0"/>
        </a:p>
      </dgm:t>
    </dgm:pt>
    <dgm:pt modelId="{8B4452F2-1617-4DA5-A4D9-ECDE2303EAF0}" type="parTrans" cxnId="{D0971CD4-E72A-4D8D-934A-E6FCAB0044DD}">
      <dgm:prSet/>
      <dgm:spPr/>
      <dgm:t>
        <a:bodyPr/>
        <a:lstStyle/>
        <a:p>
          <a:endParaRPr kumimoji="1" lang="ja-JP" altLang="en-US"/>
        </a:p>
      </dgm:t>
    </dgm:pt>
    <dgm:pt modelId="{D1B58192-F0CD-4E01-8C3A-BB969A57FDA4}" type="sibTrans" cxnId="{D0971CD4-E72A-4D8D-934A-E6FCAB0044DD}">
      <dgm:prSet/>
      <dgm:spPr/>
      <dgm:t>
        <a:bodyPr/>
        <a:lstStyle/>
        <a:p>
          <a:endParaRPr kumimoji="1" lang="ja-JP" altLang="en-US"/>
        </a:p>
      </dgm:t>
    </dgm:pt>
    <dgm:pt modelId="{81AC149D-E217-4201-9A74-7D251D149FF9}">
      <dgm:prSet custT="1"/>
      <dgm:spPr/>
      <dgm:t>
        <a:bodyPr/>
        <a:lstStyle/>
        <a:p>
          <a:r>
            <a:rPr kumimoji="1" lang="en-US" altLang="ja-JP" sz="2000" dirty="0" smtClean="0"/>
            <a:t>13,000 enterprises and 25,000 establishments </a:t>
          </a:r>
          <a:endParaRPr kumimoji="1" lang="ja-JP" altLang="en-US" sz="2000" dirty="0"/>
        </a:p>
      </dgm:t>
    </dgm:pt>
    <dgm:pt modelId="{635210A1-0F3F-4D09-BC97-E56E96A4F3D7}" type="parTrans" cxnId="{C9EA3EB7-E4B9-400B-9EA2-010A6D631DD9}">
      <dgm:prSet/>
      <dgm:spPr/>
      <dgm:t>
        <a:bodyPr/>
        <a:lstStyle/>
        <a:p>
          <a:endParaRPr kumimoji="1" lang="ja-JP" altLang="en-US"/>
        </a:p>
      </dgm:t>
    </dgm:pt>
    <dgm:pt modelId="{ED2D4054-548F-415C-B083-043D1AC78618}" type="sibTrans" cxnId="{C9EA3EB7-E4B9-400B-9EA2-010A6D631DD9}">
      <dgm:prSet/>
      <dgm:spPr/>
      <dgm:t>
        <a:bodyPr/>
        <a:lstStyle/>
        <a:p>
          <a:endParaRPr kumimoji="1" lang="ja-JP" altLang="en-US"/>
        </a:p>
      </dgm:t>
    </dgm:pt>
    <dgm:pt modelId="{10773A55-4735-4003-9490-B24545C52570}">
      <dgm:prSet custT="1"/>
      <dgm:spPr/>
      <dgm:t>
        <a:bodyPr/>
        <a:lstStyle/>
        <a:p>
          <a:r>
            <a:rPr kumimoji="1" lang="en-US" altLang="ja-JP" sz="2000" dirty="0" smtClean="0"/>
            <a:t>Annual survey</a:t>
          </a:r>
        </a:p>
      </dgm:t>
    </dgm:pt>
    <dgm:pt modelId="{E7327B85-9DEA-4E88-AF4B-CB8EDD4E995B}" type="parTrans" cxnId="{A65AAEFD-C2E0-4A3C-8D4F-A46C953B4975}">
      <dgm:prSet/>
      <dgm:spPr/>
      <dgm:t>
        <a:bodyPr/>
        <a:lstStyle/>
        <a:p>
          <a:endParaRPr kumimoji="1" lang="ja-JP" altLang="en-US"/>
        </a:p>
      </dgm:t>
    </dgm:pt>
    <dgm:pt modelId="{23B13800-B368-4F5B-B19F-3A17632C4075}" type="sibTrans" cxnId="{A65AAEFD-C2E0-4A3C-8D4F-A46C953B4975}">
      <dgm:prSet/>
      <dgm:spPr/>
      <dgm:t>
        <a:bodyPr/>
        <a:lstStyle/>
        <a:p>
          <a:endParaRPr kumimoji="1" lang="ja-JP" altLang="en-US"/>
        </a:p>
      </dgm:t>
    </dgm:pt>
    <dgm:pt modelId="{139ED833-C251-4406-ABF7-B2A1E03B3734}">
      <dgm:prSet custT="1"/>
      <dgm:spPr/>
      <dgm:t>
        <a:bodyPr/>
        <a:lstStyle/>
        <a:p>
          <a:r>
            <a:rPr kumimoji="1" lang="en-US" altLang="ja-JP" sz="2000" dirty="0" smtClean="0"/>
            <a:t>9,500 enterprises and 68,500 establishments</a:t>
          </a:r>
          <a:endParaRPr kumimoji="1" lang="ja-JP" altLang="en-US" sz="2000" dirty="0"/>
        </a:p>
      </dgm:t>
    </dgm:pt>
    <dgm:pt modelId="{9A05EB9F-EC0C-41FE-8D54-0CFA60C9F2A3}" type="parTrans" cxnId="{0904810D-174F-49DF-AB1B-11E113F31C60}">
      <dgm:prSet/>
      <dgm:spPr/>
      <dgm:t>
        <a:bodyPr/>
        <a:lstStyle/>
        <a:p>
          <a:endParaRPr kumimoji="1" lang="ja-JP" altLang="en-US"/>
        </a:p>
      </dgm:t>
    </dgm:pt>
    <dgm:pt modelId="{89C5F49B-73A4-4ECB-A7E1-56C73F5C0877}" type="sibTrans" cxnId="{0904810D-174F-49DF-AB1B-11E113F31C60}">
      <dgm:prSet/>
      <dgm:spPr/>
      <dgm:t>
        <a:bodyPr/>
        <a:lstStyle/>
        <a:p>
          <a:endParaRPr kumimoji="1" lang="ja-JP" altLang="en-US"/>
        </a:p>
      </dgm:t>
    </dgm:pt>
    <dgm:pt modelId="{8364D4DD-A0AA-49C6-B492-56A50330C897}">
      <dgm:prSet custT="1"/>
      <dgm:spPr/>
      <dgm:t>
        <a:bodyPr/>
        <a:lstStyle/>
        <a:p>
          <a:r>
            <a:rPr kumimoji="1" lang="en-US" altLang="ja-JP" sz="2000" dirty="0" smtClean="0"/>
            <a:t>monthly sales, types of main business, number of workers</a:t>
          </a:r>
          <a:endParaRPr kumimoji="1" lang="ja-JP" altLang="en-US" sz="2000" dirty="0"/>
        </a:p>
      </dgm:t>
    </dgm:pt>
    <dgm:pt modelId="{F141AD16-E6E5-4141-8670-0F40CC5030BF}" type="parTrans" cxnId="{EFCE3CAC-F088-4024-9F52-A7B1E454C8FC}">
      <dgm:prSet/>
      <dgm:spPr/>
      <dgm:t>
        <a:bodyPr/>
        <a:lstStyle/>
        <a:p>
          <a:endParaRPr kumimoji="1" lang="ja-JP" altLang="en-US"/>
        </a:p>
      </dgm:t>
    </dgm:pt>
    <dgm:pt modelId="{E4AF3171-DB4D-45E6-920E-BFB3A4F3FDFA}" type="sibTrans" cxnId="{EFCE3CAC-F088-4024-9F52-A7B1E454C8FC}">
      <dgm:prSet/>
      <dgm:spPr/>
      <dgm:t>
        <a:bodyPr/>
        <a:lstStyle/>
        <a:p>
          <a:endParaRPr kumimoji="1" lang="ja-JP" altLang="en-US"/>
        </a:p>
      </dgm:t>
    </dgm:pt>
    <dgm:pt modelId="{694C20C1-6EAF-4B40-AB6A-19C3450A3767}">
      <dgm:prSet custT="1"/>
      <dgm:spPr/>
      <dgm:t>
        <a:bodyPr/>
        <a:lstStyle/>
        <a:p>
          <a:r>
            <a:rPr kumimoji="1" lang="en-US" altLang="ja-JP" sz="2000" dirty="0" smtClean="0"/>
            <a:t>Annual survey</a:t>
          </a:r>
        </a:p>
      </dgm:t>
    </dgm:pt>
    <dgm:pt modelId="{D8725216-B8C4-4250-9EC8-9A351B47F206}" type="parTrans" cxnId="{0D681540-E8BE-458D-8753-EF9602A7A303}">
      <dgm:prSet/>
      <dgm:spPr/>
      <dgm:t>
        <a:bodyPr/>
        <a:lstStyle/>
        <a:p>
          <a:endParaRPr kumimoji="1" lang="ja-JP" altLang="en-US"/>
        </a:p>
      </dgm:t>
    </dgm:pt>
    <dgm:pt modelId="{E34F56C7-16DA-4F1F-B397-B51825CAB0DE}" type="sibTrans" cxnId="{0D681540-E8BE-458D-8753-EF9602A7A303}">
      <dgm:prSet/>
      <dgm:spPr/>
      <dgm:t>
        <a:bodyPr/>
        <a:lstStyle/>
        <a:p>
          <a:endParaRPr kumimoji="1" lang="ja-JP" altLang="en-US"/>
        </a:p>
      </dgm:t>
    </dgm:pt>
    <dgm:pt modelId="{FD76A6CA-7CC8-4689-A893-4C09B1B98FEA}">
      <dgm:prSet custT="1"/>
      <dgm:spPr/>
      <dgm:t>
        <a:bodyPr/>
        <a:lstStyle/>
        <a:p>
          <a:r>
            <a:rPr kumimoji="1" lang="en-US" altLang="ja-JP" sz="2000" dirty="0" smtClean="0"/>
            <a:t>Legal organization, amount of capital, period for posting sales, annual sales (by prefecture by business activity), types of main business, number of workers</a:t>
          </a:r>
          <a:endParaRPr kumimoji="1" lang="ja-JP" altLang="en-US" sz="2000" dirty="0"/>
        </a:p>
      </dgm:t>
    </dgm:pt>
    <dgm:pt modelId="{9CC2675F-AD04-46DA-B7B3-2C15D8D407B4}" type="parTrans" cxnId="{AB8E1AB8-7F22-4E52-BDD6-646098EC8986}">
      <dgm:prSet/>
      <dgm:spPr/>
      <dgm:t>
        <a:bodyPr/>
        <a:lstStyle/>
        <a:p>
          <a:endParaRPr kumimoji="1" lang="ja-JP" altLang="en-US"/>
        </a:p>
      </dgm:t>
    </dgm:pt>
    <dgm:pt modelId="{7C5545F2-A377-4D89-BAE8-BACE92D33479}" type="sibTrans" cxnId="{AB8E1AB8-7F22-4E52-BDD6-646098EC8986}">
      <dgm:prSet/>
      <dgm:spPr/>
      <dgm:t>
        <a:bodyPr/>
        <a:lstStyle/>
        <a:p>
          <a:endParaRPr kumimoji="1" lang="ja-JP" altLang="en-US"/>
        </a:p>
      </dgm:t>
    </dgm:pt>
    <dgm:pt modelId="{2C2764C3-1707-4605-86D5-2265BC9A2C20}" type="pres">
      <dgm:prSet presAssocID="{284EC581-0FA0-4D75-A78B-BF59417899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5084163-57D9-4066-865F-4D4BA7C4227F}" type="pres">
      <dgm:prSet presAssocID="{3989E1A6-BEBB-4DD5-9901-12BFBCEA3D70}" presName="linNode" presStyleCnt="0"/>
      <dgm:spPr/>
    </dgm:pt>
    <dgm:pt modelId="{F57BCBEC-AD10-407D-A863-237BFC9A62F6}" type="pres">
      <dgm:prSet presAssocID="{3989E1A6-BEBB-4DD5-9901-12BFBCEA3D70}" presName="parentText" presStyleLbl="node1" presStyleIdx="0" presStyleCnt="2" custScaleX="70565" custScaleY="56936" custLinFactNeighborX="-6908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477CD4C-25C0-4C30-9827-1564EEB2E5CF}" type="pres">
      <dgm:prSet presAssocID="{3989E1A6-BEBB-4DD5-9901-12BFBCEA3D70}" presName="descendantText" presStyleLbl="alignAccFollowNode1" presStyleIdx="0" presStyleCnt="2" custScaleX="138665" custScaleY="71633" custLinFactNeighborX="267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6D01E28-BCE3-442D-9515-B0C5595E7014}" type="pres">
      <dgm:prSet presAssocID="{72B158AF-4653-40FC-B95E-159F515FDA2E}" presName="sp" presStyleCnt="0"/>
      <dgm:spPr/>
    </dgm:pt>
    <dgm:pt modelId="{6307B4FD-7163-4462-A415-6730FF35D345}" type="pres">
      <dgm:prSet presAssocID="{BB5BE38E-3395-4B17-ACBE-B40990BD885E}" presName="linNode" presStyleCnt="0"/>
      <dgm:spPr/>
    </dgm:pt>
    <dgm:pt modelId="{B7C456C3-BC2E-41B0-9A3C-E1E82FF9E344}" type="pres">
      <dgm:prSet presAssocID="{BB5BE38E-3395-4B17-ACBE-B40990BD885E}" presName="parentText" presStyleLbl="node1" presStyleIdx="1" presStyleCnt="2" custScaleX="71386" custScaleY="87140" custLinFactNeighborX="-6908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AAF146E-F4C5-449C-A7A1-983798C94EB7}" type="pres">
      <dgm:prSet presAssocID="{BB5BE38E-3395-4B17-ACBE-B40990BD885E}" presName="descendantText" presStyleLbl="alignAccFollowNode1" presStyleIdx="1" presStyleCnt="2" custScaleX="142244" custScaleY="108887" custLinFactNeighborX="2449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904810D-174F-49DF-AB1B-11E113F31C60}" srcId="{10773A55-4735-4003-9490-B24545C52570}" destId="{139ED833-C251-4406-ABF7-B2A1E03B3734}" srcOrd="0" destOrd="0" parTransId="{9A05EB9F-EC0C-41FE-8D54-0CFA60C9F2A3}" sibTransId="{89C5F49B-73A4-4ECB-A7E1-56C73F5C0877}"/>
    <dgm:cxn modelId="{E42720EA-E7CD-448C-B89B-D6B980AAF7A4}" type="presOf" srcId="{8364D4DD-A0AA-49C6-B492-56A50330C897}" destId="{EAAF146E-F4C5-449C-A7A1-983798C94EB7}" srcOrd="0" destOrd="1" presId="urn:microsoft.com/office/officeart/2005/8/layout/vList5"/>
    <dgm:cxn modelId="{35CA578E-FF0B-4018-9326-C6B340C54600}" type="presOf" srcId="{BB5BE38E-3395-4B17-ACBE-B40990BD885E}" destId="{B7C456C3-BC2E-41B0-9A3C-E1E82FF9E344}" srcOrd="0" destOrd="0" presId="urn:microsoft.com/office/officeart/2005/8/layout/vList5"/>
    <dgm:cxn modelId="{91335695-FB01-4DFA-86E5-576EC1E41407}" type="presOf" srcId="{10773A55-4735-4003-9490-B24545C52570}" destId="{3477CD4C-25C0-4C30-9827-1564EEB2E5CF}" srcOrd="0" destOrd="2" presId="urn:microsoft.com/office/officeart/2005/8/layout/vList5"/>
    <dgm:cxn modelId="{B6A46C25-AF57-4891-83A1-18E5B06FC93F}" srcId="{284EC581-0FA0-4D75-A78B-BF5941789910}" destId="{3989E1A6-BEBB-4DD5-9901-12BFBCEA3D70}" srcOrd="0" destOrd="0" parTransId="{DFAB7297-E203-45F1-A8A9-349ECE199088}" sibTransId="{72B158AF-4653-40FC-B95E-159F515FDA2E}"/>
    <dgm:cxn modelId="{A65AAEFD-C2E0-4A3C-8D4F-A46C953B4975}" srcId="{3989E1A6-BEBB-4DD5-9901-12BFBCEA3D70}" destId="{10773A55-4735-4003-9490-B24545C52570}" srcOrd="1" destOrd="0" parTransId="{E7327B85-9DEA-4E88-AF4B-CB8EDD4E995B}" sibTransId="{23B13800-B368-4F5B-B19F-3A17632C4075}"/>
    <dgm:cxn modelId="{CB8523E6-360A-496D-A901-20168E686895}" type="presOf" srcId="{F7EA3BB5-DC4E-4FA3-909A-EDB59A2BB2AC}" destId="{EAAF146E-F4C5-449C-A7A1-983798C94EB7}" srcOrd="0" destOrd="0" presId="urn:microsoft.com/office/officeart/2005/8/layout/vList5"/>
    <dgm:cxn modelId="{C44C2849-0843-4EBC-B5F5-F4A90E1FC9E9}" type="presOf" srcId="{FD76A6CA-7CC8-4689-A893-4C09B1B98FEA}" destId="{EAAF146E-F4C5-449C-A7A1-983798C94EB7}" srcOrd="0" destOrd="3" presId="urn:microsoft.com/office/officeart/2005/8/layout/vList5"/>
    <dgm:cxn modelId="{DEB4868C-B144-46B0-B8E5-AA504A614DA4}" type="presOf" srcId="{3989E1A6-BEBB-4DD5-9901-12BFBCEA3D70}" destId="{F57BCBEC-AD10-407D-A863-237BFC9A62F6}" srcOrd="0" destOrd="0" presId="urn:microsoft.com/office/officeart/2005/8/layout/vList5"/>
    <dgm:cxn modelId="{AB8E1AB8-7F22-4E52-BDD6-646098EC8986}" srcId="{694C20C1-6EAF-4B40-AB6A-19C3450A3767}" destId="{FD76A6CA-7CC8-4689-A893-4C09B1B98FEA}" srcOrd="0" destOrd="0" parTransId="{9CC2675F-AD04-46DA-B7B3-2C15D8D407B4}" sibTransId="{7C5545F2-A377-4D89-BAE8-BACE92D33479}"/>
    <dgm:cxn modelId="{A19E99D2-A5F8-49E6-8DA1-EBA927749F95}" type="presOf" srcId="{694C20C1-6EAF-4B40-AB6A-19C3450A3767}" destId="{EAAF146E-F4C5-449C-A7A1-983798C94EB7}" srcOrd="0" destOrd="2" presId="urn:microsoft.com/office/officeart/2005/8/layout/vList5"/>
    <dgm:cxn modelId="{8D9EEB2D-04F9-4ECD-B11F-617FA1E9367D}" type="presOf" srcId="{139ED833-C251-4406-ABF7-B2A1E03B3734}" destId="{3477CD4C-25C0-4C30-9827-1564EEB2E5CF}" srcOrd="0" destOrd="3" presId="urn:microsoft.com/office/officeart/2005/8/layout/vList5"/>
    <dgm:cxn modelId="{8C551347-006A-4D60-9669-D8001384D3A8}" type="presOf" srcId="{284EC581-0FA0-4D75-A78B-BF5941789910}" destId="{2C2764C3-1707-4605-86D5-2265BC9A2C20}" srcOrd="0" destOrd="0" presId="urn:microsoft.com/office/officeart/2005/8/layout/vList5"/>
    <dgm:cxn modelId="{799DEB44-D9DE-4979-85C0-AAB61B3623C7}" srcId="{284EC581-0FA0-4D75-A78B-BF5941789910}" destId="{BB5BE38E-3395-4B17-ACBE-B40990BD885E}" srcOrd="1" destOrd="0" parTransId="{EF91366E-A924-4854-91DC-C5892FEABA66}" sibTransId="{4E0A34CC-F83E-449F-B6ED-3DE8EAA9D959}"/>
    <dgm:cxn modelId="{C9EA3EB7-E4B9-400B-9EA2-010A6D631DD9}" srcId="{8341CAC8-6ECD-4026-8613-4BD96BF149E0}" destId="{81AC149D-E217-4201-9A74-7D251D149FF9}" srcOrd="0" destOrd="0" parTransId="{635210A1-0F3F-4D09-BC97-E56E96A4F3D7}" sibTransId="{ED2D4054-548F-415C-B083-043D1AC78618}"/>
    <dgm:cxn modelId="{0D681540-E8BE-458D-8753-EF9602A7A303}" srcId="{BB5BE38E-3395-4B17-ACBE-B40990BD885E}" destId="{694C20C1-6EAF-4B40-AB6A-19C3450A3767}" srcOrd="1" destOrd="0" parTransId="{D8725216-B8C4-4250-9EC8-9A351B47F206}" sibTransId="{E34F56C7-16DA-4F1F-B397-B51825CAB0DE}"/>
    <dgm:cxn modelId="{A1719D9A-35F8-48EC-A1C6-F0DC5A34A86F}" srcId="{BB5BE38E-3395-4B17-ACBE-B40990BD885E}" destId="{F7EA3BB5-DC4E-4FA3-909A-EDB59A2BB2AC}" srcOrd="0" destOrd="0" parTransId="{886F9C01-1EC8-4ECD-9D39-77025D9553C9}" sibTransId="{50EEA332-A85D-4302-9A54-4C64DE4B38DF}"/>
    <dgm:cxn modelId="{EFCE3CAC-F088-4024-9F52-A7B1E454C8FC}" srcId="{F7EA3BB5-DC4E-4FA3-909A-EDB59A2BB2AC}" destId="{8364D4DD-A0AA-49C6-B492-56A50330C897}" srcOrd="0" destOrd="0" parTransId="{F141AD16-E6E5-4141-8670-0F40CC5030BF}" sibTransId="{E4AF3171-DB4D-45E6-920E-BFB3A4F3FDFA}"/>
    <dgm:cxn modelId="{3DD5293C-6F0E-4B62-8C0D-F8DD1066EDD3}" type="presOf" srcId="{81AC149D-E217-4201-9A74-7D251D149FF9}" destId="{3477CD4C-25C0-4C30-9827-1564EEB2E5CF}" srcOrd="0" destOrd="1" presId="urn:microsoft.com/office/officeart/2005/8/layout/vList5"/>
    <dgm:cxn modelId="{0A50CF01-B1E1-4A25-9439-0C060094A651}" type="presOf" srcId="{8341CAC8-6ECD-4026-8613-4BD96BF149E0}" destId="{3477CD4C-25C0-4C30-9827-1564EEB2E5CF}" srcOrd="0" destOrd="0" presId="urn:microsoft.com/office/officeart/2005/8/layout/vList5"/>
    <dgm:cxn modelId="{D0971CD4-E72A-4D8D-934A-E6FCAB0044DD}" srcId="{3989E1A6-BEBB-4DD5-9901-12BFBCEA3D70}" destId="{8341CAC8-6ECD-4026-8613-4BD96BF149E0}" srcOrd="0" destOrd="0" parTransId="{8B4452F2-1617-4DA5-A4D9-ECDE2303EAF0}" sibTransId="{D1B58192-F0CD-4E01-8C3A-BB969A57FDA4}"/>
    <dgm:cxn modelId="{AE592816-2424-4594-9827-D9590913FCDF}" type="presParOf" srcId="{2C2764C3-1707-4605-86D5-2265BC9A2C20}" destId="{D5084163-57D9-4066-865F-4D4BA7C4227F}" srcOrd="0" destOrd="0" presId="urn:microsoft.com/office/officeart/2005/8/layout/vList5"/>
    <dgm:cxn modelId="{0801BA5A-B2DF-4742-9B45-7D10CE4884C1}" type="presParOf" srcId="{D5084163-57D9-4066-865F-4D4BA7C4227F}" destId="{F57BCBEC-AD10-407D-A863-237BFC9A62F6}" srcOrd="0" destOrd="0" presId="urn:microsoft.com/office/officeart/2005/8/layout/vList5"/>
    <dgm:cxn modelId="{964B79E1-EE59-4C09-96F7-5A81A95E6F9F}" type="presParOf" srcId="{D5084163-57D9-4066-865F-4D4BA7C4227F}" destId="{3477CD4C-25C0-4C30-9827-1564EEB2E5CF}" srcOrd="1" destOrd="0" presId="urn:microsoft.com/office/officeart/2005/8/layout/vList5"/>
    <dgm:cxn modelId="{970AF3B6-1F97-4368-8370-D4D55363EAFA}" type="presParOf" srcId="{2C2764C3-1707-4605-86D5-2265BC9A2C20}" destId="{06D01E28-BCE3-442D-9515-B0C5595E7014}" srcOrd="1" destOrd="0" presId="urn:microsoft.com/office/officeart/2005/8/layout/vList5"/>
    <dgm:cxn modelId="{3FAECBF1-8530-49E6-99E1-2A52F2CB7CAD}" type="presParOf" srcId="{2C2764C3-1707-4605-86D5-2265BC9A2C20}" destId="{6307B4FD-7163-4462-A415-6730FF35D345}" srcOrd="2" destOrd="0" presId="urn:microsoft.com/office/officeart/2005/8/layout/vList5"/>
    <dgm:cxn modelId="{4C178392-A3EA-4FFD-8B08-A312E3FF1D57}" type="presParOf" srcId="{6307B4FD-7163-4462-A415-6730FF35D345}" destId="{B7C456C3-BC2E-41B0-9A3C-E1E82FF9E344}" srcOrd="0" destOrd="0" presId="urn:microsoft.com/office/officeart/2005/8/layout/vList5"/>
    <dgm:cxn modelId="{0EFC1B31-C1CB-4CD1-9E46-6AC97CA549A4}" type="presParOf" srcId="{6307B4FD-7163-4462-A415-6730FF35D345}" destId="{EAAF146E-F4C5-449C-A7A1-983798C94EB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4EC581-0FA0-4D75-A78B-BF5941789910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kumimoji="1" lang="ja-JP" altLang="en-US"/>
        </a:p>
      </dgm:t>
    </dgm:pt>
    <dgm:pt modelId="{6723A812-CC50-4D8C-AE2C-D940FD1A80DB}">
      <dgm:prSet phldrT="[テキスト]" custT="1"/>
      <dgm:spPr/>
      <dgm:t>
        <a:bodyPr/>
        <a:lstStyle/>
        <a:p>
          <a:r>
            <a:rPr kumimoji="1" lang="en-US" altLang="ja-JP" sz="1400" dirty="0" smtClean="0"/>
            <a:t>Infor-mation &amp; </a:t>
          </a:r>
          <a:r>
            <a:rPr kumimoji="1" lang="en-US" altLang="ja-JP" sz="1400" dirty="0" err="1" smtClean="0"/>
            <a:t>communi-cations</a:t>
          </a:r>
          <a:endParaRPr kumimoji="1" lang="ja-JP" altLang="en-US" sz="1400" dirty="0">
            <a:solidFill>
              <a:srgbClr val="FF0000"/>
            </a:solidFill>
          </a:endParaRPr>
        </a:p>
      </dgm:t>
    </dgm:pt>
    <dgm:pt modelId="{76ED1212-63D2-4BCD-8A5B-5EC8C5877750}" type="parTrans" cxnId="{F67C0064-F3B2-47E7-8616-EC5B4EE5468E}">
      <dgm:prSet/>
      <dgm:spPr/>
      <dgm:t>
        <a:bodyPr/>
        <a:lstStyle/>
        <a:p>
          <a:endParaRPr kumimoji="1" lang="ja-JP" altLang="en-US" sz="2000"/>
        </a:p>
      </dgm:t>
    </dgm:pt>
    <dgm:pt modelId="{0CD36E0F-D1A2-41D0-BC53-D830C5D33416}" type="sibTrans" cxnId="{F67C0064-F3B2-47E7-8616-EC5B4EE5468E}">
      <dgm:prSet/>
      <dgm:spPr/>
      <dgm:t>
        <a:bodyPr/>
        <a:lstStyle/>
        <a:p>
          <a:endParaRPr kumimoji="1" lang="ja-JP" altLang="en-US" sz="2000"/>
        </a:p>
      </dgm:t>
    </dgm:pt>
    <dgm:pt modelId="{11E8AD43-72F0-44B8-87BC-D15CD86E43D7}">
      <dgm:prSet phldrT="[テキスト]" custT="1"/>
      <dgm:spPr/>
      <dgm:t>
        <a:bodyPr/>
        <a:lstStyle/>
        <a:p>
          <a:r>
            <a:rPr kumimoji="1" lang="en-US" altLang="ja-JP" sz="1400" dirty="0" smtClean="0"/>
            <a:t>Mobile phone services / Broadcasting/ software development/ Internet related services/,etc.</a:t>
          </a:r>
          <a:endParaRPr kumimoji="1" lang="ja-JP" altLang="en-US" sz="1400" dirty="0"/>
        </a:p>
      </dgm:t>
    </dgm:pt>
    <dgm:pt modelId="{9E524AA2-9064-4B56-86A9-471109FB9D65}" type="parTrans" cxnId="{5C5290C7-5FFE-4F1E-A416-86EF1AB3CBF2}">
      <dgm:prSet/>
      <dgm:spPr/>
      <dgm:t>
        <a:bodyPr/>
        <a:lstStyle/>
        <a:p>
          <a:endParaRPr kumimoji="1" lang="ja-JP" altLang="en-US" sz="2000"/>
        </a:p>
      </dgm:t>
    </dgm:pt>
    <dgm:pt modelId="{CF4463C3-17A5-4BFC-BCE4-F47523DF807B}" type="sibTrans" cxnId="{5C5290C7-5FFE-4F1E-A416-86EF1AB3CBF2}">
      <dgm:prSet/>
      <dgm:spPr/>
      <dgm:t>
        <a:bodyPr/>
        <a:lstStyle/>
        <a:p>
          <a:endParaRPr kumimoji="1" lang="ja-JP" altLang="en-US" sz="2000"/>
        </a:p>
      </dgm:t>
    </dgm:pt>
    <dgm:pt modelId="{75EB1AB4-5CDE-4988-B462-13CE4F9F65EA}">
      <dgm:prSet phldrT="[テキスト]" custT="1"/>
      <dgm:spPr/>
      <dgm:t>
        <a:bodyPr/>
        <a:lstStyle/>
        <a:p>
          <a:r>
            <a:rPr kumimoji="1" lang="en-US" altLang="ja-JP" sz="1400" dirty="0" smtClean="0"/>
            <a:t>Transport  &amp; postal activities</a:t>
          </a:r>
          <a:endParaRPr kumimoji="1" lang="ja-JP" altLang="en-US" sz="1400" dirty="0"/>
        </a:p>
      </dgm:t>
    </dgm:pt>
    <dgm:pt modelId="{F5BAA4F3-C9CD-4F83-84F6-7EA2F0866239}" type="parTrans" cxnId="{1678798F-BD92-4A04-964D-5B429BEB673C}">
      <dgm:prSet/>
      <dgm:spPr/>
      <dgm:t>
        <a:bodyPr/>
        <a:lstStyle/>
        <a:p>
          <a:endParaRPr kumimoji="1" lang="ja-JP" altLang="en-US" sz="2000"/>
        </a:p>
      </dgm:t>
    </dgm:pt>
    <dgm:pt modelId="{0EC94737-206F-4204-969D-53D60CEB32EF}" type="sibTrans" cxnId="{1678798F-BD92-4A04-964D-5B429BEB673C}">
      <dgm:prSet/>
      <dgm:spPr/>
      <dgm:t>
        <a:bodyPr/>
        <a:lstStyle/>
        <a:p>
          <a:endParaRPr kumimoji="1" lang="ja-JP" altLang="en-US" sz="2000"/>
        </a:p>
      </dgm:t>
    </dgm:pt>
    <dgm:pt modelId="{E4DF5D3C-94BF-4AC4-AF3C-29E7A35B3E08}">
      <dgm:prSet phldrT="[テキスト]" custT="1"/>
      <dgm:spPr/>
      <dgm:t>
        <a:bodyPr/>
        <a:lstStyle/>
        <a:p>
          <a:r>
            <a:rPr kumimoji="1" lang="en-US" altLang="ja-JP" sz="1400" dirty="0" smtClean="0"/>
            <a:t>Railway/ bus/ taxi/ road freight/ warehousing/ air transport/ ,etc.</a:t>
          </a:r>
          <a:endParaRPr kumimoji="1" lang="ja-JP" altLang="en-US" sz="1400" dirty="0"/>
        </a:p>
      </dgm:t>
    </dgm:pt>
    <dgm:pt modelId="{59118C84-2AE1-4E0B-9D1F-04DB330EC9C3}" type="parTrans" cxnId="{E3765192-4E95-427E-9FB7-7839294A24A3}">
      <dgm:prSet/>
      <dgm:spPr/>
      <dgm:t>
        <a:bodyPr/>
        <a:lstStyle/>
        <a:p>
          <a:endParaRPr kumimoji="1" lang="ja-JP" altLang="en-US" sz="2000"/>
        </a:p>
      </dgm:t>
    </dgm:pt>
    <dgm:pt modelId="{66E6B1D8-7398-4FF3-A033-7C6B4D656CA8}" type="sibTrans" cxnId="{E3765192-4E95-427E-9FB7-7839294A24A3}">
      <dgm:prSet/>
      <dgm:spPr/>
      <dgm:t>
        <a:bodyPr/>
        <a:lstStyle/>
        <a:p>
          <a:endParaRPr kumimoji="1" lang="ja-JP" altLang="en-US" sz="2000"/>
        </a:p>
      </dgm:t>
    </dgm:pt>
    <dgm:pt modelId="{3989E1A6-BEBB-4DD5-9901-12BFBCEA3D70}">
      <dgm:prSet phldrT="[テキスト]" custT="1"/>
      <dgm:spPr/>
      <dgm:t>
        <a:bodyPr/>
        <a:lstStyle/>
        <a:p>
          <a:r>
            <a:rPr kumimoji="1" lang="en-US" altLang="ja-JP" sz="1400" dirty="0" smtClean="0"/>
            <a:t>Real estate &amp; goods rental &amp; leasing</a:t>
          </a:r>
          <a:endParaRPr kumimoji="1" lang="ja-JP" altLang="en-US" sz="1400" dirty="0"/>
        </a:p>
      </dgm:t>
    </dgm:pt>
    <dgm:pt modelId="{DFAB7297-E203-45F1-A8A9-349ECE199088}" type="parTrans" cxnId="{B6A46C25-AF57-4891-83A1-18E5B06FC93F}">
      <dgm:prSet/>
      <dgm:spPr/>
      <dgm:t>
        <a:bodyPr/>
        <a:lstStyle/>
        <a:p>
          <a:endParaRPr kumimoji="1" lang="ja-JP" altLang="en-US" sz="2000"/>
        </a:p>
      </dgm:t>
    </dgm:pt>
    <dgm:pt modelId="{72B158AF-4653-40FC-B95E-159F515FDA2E}" type="sibTrans" cxnId="{B6A46C25-AF57-4891-83A1-18E5B06FC93F}">
      <dgm:prSet/>
      <dgm:spPr/>
      <dgm:t>
        <a:bodyPr/>
        <a:lstStyle/>
        <a:p>
          <a:endParaRPr kumimoji="1" lang="ja-JP" altLang="en-US" sz="2000"/>
        </a:p>
      </dgm:t>
    </dgm:pt>
    <dgm:pt modelId="{E4A5A049-ED66-4A03-9C91-572389D59421}">
      <dgm:prSet phldrT="[テキスト]" custT="1"/>
      <dgm:spPr/>
      <dgm:t>
        <a:bodyPr/>
        <a:lstStyle/>
        <a:p>
          <a:r>
            <a:rPr kumimoji="1" lang="en-US" altLang="ja-JP" sz="1400" dirty="0" smtClean="0"/>
            <a:t>Real estate agencies/ Real estate lessors &amp; managers/ Goods rental &amp; leasing</a:t>
          </a:r>
          <a:endParaRPr kumimoji="1" lang="ja-JP" altLang="en-US" sz="1400" dirty="0"/>
        </a:p>
      </dgm:t>
    </dgm:pt>
    <dgm:pt modelId="{0FE56C4A-FB48-41EB-ADFB-C46369CFE96A}" type="parTrans" cxnId="{C8B12138-921D-438F-8ACE-FD2B88B0EA16}">
      <dgm:prSet/>
      <dgm:spPr/>
      <dgm:t>
        <a:bodyPr/>
        <a:lstStyle/>
        <a:p>
          <a:endParaRPr kumimoji="1" lang="ja-JP" altLang="en-US" sz="2000"/>
        </a:p>
      </dgm:t>
    </dgm:pt>
    <dgm:pt modelId="{FE25B307-0F01-4564-B9F1-14AE05A33F46}" type="sibTrans" cxnId="{C8B12138-921D-438F-8ACE-FD2B88B0EA16}">
      <dgm:prSet/>
      <dgm:spPr/>
      <dgm:t>
        <a:bodyPr/>
        <a:lstStyle/>
        <a:p>
          <a:endParaRPr kumimoji="1" lang="ja-JP" altLang="en-US" sz="2000"/>
        </a:p>
      </dgm:t>
    </dgm:pt>
    <dgm:pt modelId="{BB5BE38E-3395-4B17-ACBE-B40990BD885E}">
      <dgm:prSet phldrT="[テキスト]" custT="1"/>
      <dgm:spPr/>
      <dgm:t>
        <a:bodyPr/>
        <a:lstStyle/>
        <a:p>
          <a:r>
            <a:rPr kumimoji="1" lang="en-US" altLang="ja-JP" sz="1400" dirty="0" smtClean="0"/>
            <a:t>Profes-sional &amp; technical services</a:t>
          </a:r>
          <a:endParaRPr kumimoji="1" lang="ja-JP" altLang="en-US" sz="1400" dirty="0"/>
        </a:p>
      </dgm:t>
    </dgm:pt>
    <dgm:pt modelId="{EF91366E-A924-4854-91DC-C5892FEABA66}" type="parTrans" cxnId="{799DEB44-D9DE-4979-85C0-AAB61B3623C7}">
      <dgm:prSet/>
      <dgm:spPr/>
      <dgm:t>
        <a:bodyPr/>
        <a:lstStyle/>
        <a:p>
          <a:endParaRPr kumimoji="1" lang="ja-JP" altLang="en-US" sz="2000"/>
        </a:p>
      </dgm:t>
    </dgm:pt>
    <dgm:pt modelId="{4E0A34CC-F83E-449F-B6ED-3DE8EAA9D959}" type="sibTrans" cxnId="{799DEB44-D9DE-4979-85C0-AAB61B3623C7}">
      <dgm:prSet/>
      <dgm:spPr/>
      <dgm:t>
        <a:bodyPr/>
        <a:lstStyle/>
        <a:p>
          <a:endParaRPr kumimoji="1" lang="ja-JP" altLang="en-US" sz="2000"/>
        </a:p>
      </dgm:t>
    </dgm:pt>
    <dgm:pt modelId="{68F438FE-FAC3-4264-B83D-27415BCF20B5}">
      <dgm:prSet phldrT="[テキスト]" custT="1"/>
      <dgm:spPr/>
      <dgm:t>
        <a:bodyPr/>
        <a:lstStyle/>
        <a:p>
          <a:pPr>
            <a:lnSpc>
              <a:spcPct val="80000"/>
            </a:lnSpc>
            <a:spcAft>
              <a:spcPts val="600"/>
            </a:spcAft>
          </a:pPr>
          <a:r>
            <a:rPr kumimoji="1" lang="en-US" altLang="ja-JP" sz="1400" dirty="0" smtClean="0"/>
            <a:t>Lawyers’ offices/ business consultants/ advertising/ architectural design services/ ,etc.</a:t>
          </a:r>
          <a:endParaRPr kumimoji="1" lang="ja-JP" altLang="en-US" sz="1200" dirty="0"/>
        </a:p>
      </dgm:t>
    </dgm:pt>
    <dgm:pt modelId="{693B4564-C8FE-4732-B446-A821BFD4CAF1}" type="parTrans" cxnId="{B9F86367-9EB3-4528-9347-5334753CC302}">
      <dgm:prSet/>
      <dgm:spPr/>
      <dgm:t>
        <a:bodyPr/>
        <a:lstStyle/>
        <a:p>
          <a:endParaRPr kumimoji="1" lang="ja-JP" altLang="en-US" sz="2000"/>
        </a:p>
      </dgm:t>
    </dgm:pt>
    <dgm:pt modelId="{A5B7B90C-E0B7-42D2-BFB0-1FA80FEE4C3C}" type="sibTrans" cxnId="{B9F86367-9EB3-4528-9347-5334753CC302}">
      <dgm:prSet/>
      <dgm:spPr/>
      <dgm:t>
        <a:bodyPr/>
        <a:lstStyle/>
        <a:p>
          <a:endParaRPr kumimoji="1" lang="ja-JP" altLang="en-US" sz="2000"/>
        </a:p>
      </dgm:t>
    </dgm:pt>
    <dgm:pt modelId="{8A5D83BF-7AB5-4D33-A16C-105308069A31}" type="pres">
      <dgm:prSet presAssocID="{284EC581-0FA0-4D75-A78B-BF59417899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748FB2E-F6AE-433B-BE6C-56A1C5136BC4}" type="pres">
      <dgm:prSet presAssocID="{6723A812-CC50-4D8C-AE2C-D940FD1A80DB}" presName="linNode" presStyleCnt="0"/>
      <dgm:spPr/>
      <dgm:t>
        <a:bodyPr/>
        <a:lstStyle/>
        <a:p>
          <a:endParaRPr kumimoji="1" lang="ja-JP" altLang="en-US"/>
        </a:p>
      </dgm:t>
    </dgm:pt>
    <dgm:pt modelId="{D1B7EE99-84D8-4C10-9D4F-42BE0C212774}" type="pres">
      <dgm:prSet presAssocID="{6723A812-CC50-4D8C-AE2C-D940FD1A80DB}" presName="parentText" presStyleLbl="node1" presStyleIdx="0" presStyleCnt="4" custScaleX="10038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4351B0B-2FC6-41CC-9822-239E769F757E}" type="pres">
      <dgm:prSet presAssocID="{6723A812-CC50-4D8C-AE2C-D940FD1A80DB}" presName="descendantText" presStyleLbl="alignAccFollowNode1" presStyleIdx="0" presStyleCnt="4" custScaleX="127522" custScaleY="11884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E9C5C9C-88A8-4C70-83F9-FB6C1061C420}" type="pres">
      <dgm:prSet presAssocID="{0CD36E0F-D1A2-41D0-BC53-D830C5D33416}" presName="sp" presStyleCnt="0"/>
      <dgm:spPr/>
      <dgm:t>
        <a:bodyPr/>
        <a:lstStyle/>
        <a:p>
          <a:endParaRPr kumimoji="1" lang="ja-JP" altLang="en-US"/>
        </a:p>
      </dgm:t>
    </dgm:pt>
    <dgm:pt modelId="{E7A8E6ED-0161-4795-A411-C51BCAA69B10}" type="pres">
      <dgm:prSet presAssocID="{75EB1AB4-5CDE-4988-B462-13CE4F9F65EA}" presName="linNode" presStyleCnt="0"/>
      <dgm:spPr/>
      <dgm:t>
        <a:bodyPr/>
        <a:lstStyle/>
        <a:p>
          <a:endParaRPr kumimoji="1" lang="ja-JP" altLang="en-US"/>
        </a:p>
      </dgm:t>
    </dgm:pt>
    <dgm:pt modelId="{53368268-AD93-4042-A664-244C34FD25C9}" type="pres">
      <dgm:prSet presAssocID="{75EB1AB4-5CDE-4988-B462-13CE4F9F65EA}" presName="parentText" presStyleLbl="node1" presStyleIdx="1" presStyleCnt="4" custScaleX="10038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0E88BE0-1B5D-4343-9843-2280D077C6CF}" type="pres">
      <dgm:prSet presAssocID="{75EB1AB4-5CDE-4988-B462-13CE4F9F65EA}" presName="descendantText" presStyleLbl="alignAccFollowNode1" presStyleIdx="1" presStyleCnt="4" custScaleX="127522" custScaleY="11884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BBBE57F-E35A-4AD4-B901-6593B98B211B}" type="pres">
      <dgm:prSet presAssocID="{0EC94737-206F-4204-969D-53D60CEB32EF}" presName="sp" presStyleCnt="0"/>
      <dgm:spPr/>
      <dgm:t>
        <a:bodyPr/>
        <a:lstStyle/>
        <a:p>
          <a:endParaRPr kumimoji="1" lang="ja-JP" altLang="en-US"/>
        </a:p>
      </dgm:t>
    </dgm:pt>
    <dgm:pt modelId="{2E22987D-730A-414F-A412-B8824F45E33F}" type="pres">
      <dgm:prSet presAssocID="{3989E1A6-BEBB-4DD5-9901-12BFBCEA3D70}" presName="linNode" presStyleCnt="0"/>
      <dgm:spPr/>
      <dgm:t>
        <a:bodyPr/>
        <a:lstStyle/>
        <a:p>
          <a:endParaRPr kumimoji="1" lang="ja-JP" altLang="en-US"/>
        </a:p>
      </dgm:t>
    </dgm:pt>
    <dgm:pt modelId="{0ED48CD8-1E55-480B-98FB-6EB1C205B98B}" type="pres">
      <dgm:prSet presAssocID="{3989E1A6-BEBB-4DD5-9901-12BFBCEA3D70}" presName="parentText" presStyleLbl="node1" presStyleIdx="2" presStyleCnt="4" custScaleX="10038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C30B632-59E9-453D-8575-C005B7DECC33}" type="pres">
      <dgm:prSet presAssocID="{3989E1A6-BEBB-4DD5-9901-12BFBCEA3D70}" presName="descendantText" presStyleLbl="alignAccFollowNode1" presStyleIdx="2" presStyleCnt="4" custScaleX="127522" custScaleY="11884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67C618F-D997-431E-ABE1-FD492E04D657}" type="pres">
      <dgm:prSet presAssocID="{72B158AF-4653-40FC-B95E-159F515FDA2E}" presName="sp" presStyleCnt="0"/>
      <dgm:spPr/>
      <dgm:t>
        <a:bodyPr/>
        <a:lstStyle/>
        <a:p>
          <a:endParaRPr kumimoji="1" lang="ja-JP" altLang="en-US"/>
        </a:p>
      </dgm:t>
    </dgm:pt>
    <dgm:pt modelId="{479407D8-EF6C-4D59-B1A7-17CC415F8D49}" type="pres">
      <dgm:prSet presAssocID="{BB5BE38E-3395-4B17-ACBE-B40990BD885E}" presName="linNode" presStyleCnt="0"/>
      <dgm:spPr/>
      <dgm:t>
        <a:bodyPr/>
        <a:lstStyle/>
        <a:p>
          <a:endParaRPr kumimoji="1" lang="ja-JP" altLang="en-US"/>
        </a:p>
      </dgm:t>
    </dgm:pt>
    <dgm:pt modelId="{1F9DA709-711C-4F7E-BF28-D824ECEDCFB8}" type="pres">
      <dgm:prSet presAssocID="{BB5BE38E-3395-4B17-ACBE-B40990BD885E}" presName="parentText" presStyleLbl="node1" presStyleIdx="3" presStyleCnt="4" custScaleX="10038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F0FA4C5-C029-4972-A910-8E58EB4664FE}" type="pres">
      <dgm:prSet presAssocID="{BB5BE38E-3395-4B17-ACBE-B40990BD885E}" presName="descendantText" presStyleLbl="alignAccFollowNode1" presStyleIdx="3" presStyleCnt="4" custScaleX="127522" custScaleY="11884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EBA833C-4266-4AE2-8F9E-876B833D1A8C}" type="presOf" srcId="{11E8AD43-72F0-44B8-87BC-D15CD86E43D7}" destId="{94351B0B-2FC6-41CC-9822-239E769F757E}" srcOrd="0" destOrd="0" presId="urn:microsoft.com/office/officeart/2005/8/layout/vList5"/>
    <dgm:cxn modelId="{1A7C729B-E8A1-455A-BFF6-34A269502439}" type="presOf" srcId="{75EB1AB4-5CDE-4988-B462-13CE4F9F65EA}" destId="{53368268-AD93-4042-A664-244C34FD25C9}" srcOrd="0" destOrd="0" presId="urn:microsoft.com/office/officeart/2005/8/layout/vList5"/>
    <dgm:cxn modelId="{C8B12138-921D-438F-8ACE-FD2B88B0EA16}" srcId="{3989E1A6-BEBB-4DD5-9901-12BFBCEA3D70}" destId="{E4A5A049-ED66-4A03-9C91-572389D59421}" srcOrd="0" destOrd="0" parTransId="{0FE56C4A-FB48-41EB-ADFB-C46369CFE96A}" sibTransId="{FE25B307-0F01-4564-B9F1-14AE05A33F46}"/>
    <dgm:cxn modelId="{056BFDFA-EE3B-4586-9E1E-8FE5597FCE6F}" type="presOf" srcId="{6723A812-CC50-4D8C-AE2C-D940FD1A80DB}" destId="{D1B7EE99-84D8-4C10-9D4F-42BE0C212774}" srcOrd="0" destOrd="0" presId="urn:microsoft.com/office/officeart/2005/8/layout/vList5"/>
    <dgm:cxn modelId="{F67C0064-F3B2-47E7-8616-EC5B4EE5468E}" srcId="{284EC581-0FA0-4D75-A78B-BF5941789910}" destId="{6723A812-CC50-4D8C-AE2C-D940FD1A80DB}" srcOrd="0" destOrd="0" parTransId="{76ED1212-63D2-4BCD-8A5B-5EC8C5877750}" sibTransId="{0CD36E0F-D1A2-41D0-BC53-D830C5D33416}"/>
    <dgm:cxn modelId="{B6A46C25-AF57-4891-83A1-18E5B06FC93F}" srcId="{284EC581-0FA0-4D75-A78B-BF5941789910}" destId="{3989E1A6-BEBB-4DD5-9901-12BFBCEA3D70}" srcOrd="2" destOrd="0" parTransId="{DFAB7297-E203-45F1-A8A9-349ECE199088}" sibTransId="{72B158AF-4653-40FC-B95E-159F515FDA2E}"/>
    <dgm:cxn modelId="{7669314A-3A00-4181-94C2-16109A7D6071}" type="presOf" srcId="{BB5BE38E-3395-4B17-ACBE-B40990BD885E}" destId="{1F9DA709-711C-4F7E-BF28-D824ECEDCFB8}" srcOrd="0" destOrd="0" presId="urn:microsoft.com/office/officeart/2005/8/layout/vList5"/>
    <dgm:cxn modelId="{E3765192-4E95-427E-9FB7-7839294A24A3}" srcId="{75EB1AB4-5CDE-4988-B462-13CE4F9F65EA}" destId="{E4DF5D3C-94BF-4AC4-AF3C-29E7A35B3E08}" srcOrd="0" destOrd="0" parTransId="{59118C84-2AE1-4E0B-9D1F-04DB330EC9C3}" sibTransId="{66E6B1D8-7398-4FF3-A033-7C6B4D656CA8}"/>
    <dgm:cxn modelId="{5C5290C7-5FFE-4F1E-A416-86EF1AB3CBF2}" srcId="{6723A812-CC50-4D8C-AE2C-D940FD1A80DB}" destId="{11E8AD43-72F0-44B8-87BC-D15CD86E43D7}" srcOrd="0" destOrd="0" parTransId="{9E524AA2-9064-4B56-86A9-471109FB9D65}" sibTransId="{CF4463C3-17A5-4BFC-BCE4-F47523DF807B}"/>
    <dgm:cxn modelId="{B9F86367-9EB3-4528-9347-5334753CC302}" srcId="{BB5BE38E-3395-4B17-ACBE-B40990BD885E}" destId="{68F438FE-FAC3-4264-B83D-27415BCF20B5}" srcOrd="0" destOrd="0" parTransId="{693B4564-C8FE-4732-B446-A821BFD4CAF1}" sibTransId="{A5B7B90C-E0B7-42D2-BFB0-1FA80FEE4C3C}"/>
    <dgm:cxn modelId="{35A0A356-9193-45CE-8102-3E9BC256004D}" type="presOf" srcId="{68F438FE-FAC3-4264-B83D-27415BCF20B5}" destId="{3F0FA4C5-C029-4972-A910-8E58EB4664FE}" srcOrd="0" destOrd="0" presId="urn:microsoft.com/office/officeart/2005/8/layout/vList5"/>
    <dgm:cxn modelId="{784571FC-073B-4A17-9D2F-B58F4F0C02DC}" type="presOf" srcId="{E4DF5D3C-94BF-4AC4-AF3C-29E7A35B3E08}" destId="{40E88BE0-1B5D-4343-9843-2280D077C6CF}" srcOrd="0" destOrd="0" presId="urn:microsoft.com/office/officeart/2005/8/layout/vList5"/>
    <dgm:cxn modelId="{799DEB44-D9DE-4979-85C0-AAB61B3623C7}" srcId="{284EC581-0FA0-4D75-A78B-BF5941789910}" destId="{BB5BE38E-3395-4B17-ACBE-B40990BD885E}" srcOrd="3" destOrd="0" parTransId="{EF91366E-A924-4854-91DC-C5892FEABA66}" sibTransId="{4E0A34CC-F83E-449F-B6ED-3DE8EAA9D959}"/>
    <dgm:cxn modelId="{1678798F-BD92-4A04-964D-5B429BEB673C}" srcId="{284EC581-0FA0-4D75-A78B-BF5941789910}" destId="{75EB1AB4-5CDE-4988-B462-13CE4F9F65EA}" srcOrd="1" destOrd="0" parTransId="{F5BAA4F3-C9CD-4F83-84F6-7EA2F0866239}" sibTransId="{0EC94737-206F-4204-969D-53D60CEB32EF}"/>
    <dgm:cxn modelId="{192FDA33-5101-49FE-B2EF-69B38E049428}" type="presOf" srcId="{284EC581-0FA0-4D75-A78B-BF5941789910}" destId="{8A5D83BF-7AB5-4D33-A16C-105308069A31}" srcOrd="0" destOrd="0" presId="urn:microsoft.com/office/officeart/2005/8/layout/vList5"/>
    <dgm:cxn modelId="{59A17C5C-6CEE-4B36-8FE6-A8B6F2928383}" type="presOf" srcId="{E4A5A049-ED66-4A03-9C91-572389D59421}" destId="{8C30B632-59E9-453D-8575-C005B7DECC33}" srcOrd="0" destOrd="0" presId="urn:microsoft.com/office/officeart/2005/8/layout/vList5"/>
    <dgm:cxn modelId="{94EAC527-26B3-4FBB-8C37-DBB43061C187}" type="presOf" srcId="{3989E1A6-BEBB-4DD5-9901-12BFBCEA3D70}" destId="{0ED48CD8-1E55-480B-98FB-6EB1C205B98B}" srcOrd="0" destOrd="0" presId="urn:microsoft.com/office/officeart/2005/8/layout/vList5"/>
    <dgm:cxn modelId="{359E0A8A-088E-4E6F-8593-7773F9BCFBC9}" type="presParOf" srcId="{8A5D83BF-7AB5-4D33-A16C-105308069A31}" destId="{8748FB2E-F6AE-433B-BE6C-56A1C5136BC4}" srcOrd="0" destOrd="0" presId="urn:microsoft.com/office/officeart/2005/8/layout/vList5"/>
    <dgm:cxn modelId="{3E1F1452-4468-43BC-811B-AB737DB5C0E2}" type="presParOf" srcId="{8748FB2E-F6AE-433B-BE6C-56A1C5136BC4}" destId="{D1B7EE99-84D8-4C10-9D4F-42BE0C212774}" srcOrd="0" destOrd="0" presId="urn:microsoft.com/office/officeart/2005/8/layout/vList5"/>
    <dgm:cxn modelId="{5C97FED3-8820-45E6-8870-8482B21A81EB}" type="presParOf" srcId="{8748FB2E-F6AE-433B-BE6C-56A1C5136BC4}" destId="{94351B0B-2FC6-41CC-9822-239E769F757E}" srcOrd="1" destOrd="0" presId="urn:microsoft.com/office/officeart/2005/8/layout/vList5"/>
    <dgm:cxn modelId="{33B7A9B4-CB16-4DD6-B2F0-A7B884661DA6}" type="presParOf" srcId="{8A5D83BF-7AB5-4D33-A16C-105308069A31}" destId="{AE9C5C9C-88A8-4C70-83F9-FB6C1061C420}" srcOrd="1" destOrd="0" presId="urn:microsoft.com/office/officeart/2005/8/layout/vList5"/>
    <dgm:cxn modelId="{561EAFF2-D8B7-4474-A506-12BC03BEC92B}" type="presParOf" srcId="{8A5D83BF-7AB5-4D33-A16C-105308069A31}" destId="{E7A8E6ED-0161-4795-A411-C51BCAA69B10}" srcOrd="2" destOrd="0" presId="urn:microsoft.com/office/officeart/2005/8/layout/vList5"/>
    <dgm:cxn modelId="{9DB38107-54CA-4A85-9C39-FF1887D88701}" type="presParOf" srcId="{E7A8E6ED-0161-4795-A411-C51BCAA69B10}" destId="{53368268-AD93-4042-A664-244C34FD25C9}" srcOrd="0" destOrd="0" presId="urn:microsoft.com/office/officeart/2005/8/layout/vList5"/>
    <dgm:cxn modelId="{19609DC3-A509-4D99-80D3-952C28B76F76}" type="presParOf" srcId="{E7A8E6ED-0161-4795-A411-C51BCAA69B10}" destId="{40E88BE0-1B5D-4343-9843-2280D077C6CF}" srcOrd="1" destOrd="0" presId="urn:microsoft.com/office/officeart/2005/8/layout/vList5"/>
    <dgm:cxn modelId="{30301736-21A2-41BC-96ED-37C907BC198C}" type="presParOf" srcId="{8A5D83BF-7AB5-4D33-A16C-105308069A31}" destId="{8BBBE57F-E35A-4AD4-B901-6593B98B211B}" srcOrd="3" destOrd="0" presId="urn:microsoft.com/office/officeart/2005/8/layout/vList5"/>
    <dgm:cxn modelId="{B35CDC7A-97DB-49A1-BB21-EBBFCEDAE9E8}" type="presParOf" srcId="{8A5D83BF-7AB5-4D33-A16C-105308069A31}" destId="{2E22987D-730A-414F-A412-B8824F45E33F}" srcOrd="4" destOrd="0" presId="urn:microsoft.com/office/officeart/2005/8/layout/vList5"/>
    <dgm:cxn modelId="{DA34F61F-21A1-4EDA-922B-73607B01A107}" type="presParOf" srcId="{2E22987D-730A-414F-A412-B8824F45E33F}" destId="{0ED48CD8-1E55-480B-98FB-6EB1C205B98B}" srcOrd="0" destOrd="0" presId="urn:microsoft.com/office/officeart/2005/8/layout/vList5"/>
    <dgm:cxn modelId="{D3DDFD7C-A402-48F5-B323-BECA33E1071B}" type="presParOf" srcId="{2E22987D-730A-414F-A412-B8824F45E33F}" destId="{8C30B632-59E9-453D-8575-C005B7DECC33}" srcOrd="1" destOrd="0" presId="urn:microsoft.com/office/officeart/2005/8/layout/vList5"/>
    <dgm:cxn modelId="{0082ACE5-8EC9-4FA4-8F0F-56304C23F2D0}" type="presParOf" srcId="{8A5D83BF-7AB5-4D33-A16C-105308069A31}" destId="{E67C618F-D997-431E-ABE1-FD492E04D657}" srcOrd="5" destOrd="0" presId="urn:microsoft.com/office/officeart/2005/8/layout/vList5"/>
    <dgm:cxn modelId="{9663AB13-72DA-439F-A798-CE716D6E8EB6}" type="presParOf" srcId="{8A5D83BF-7AB5-4D33-A16C-105308069A31}" destId="{479407D8-EF6C-4D59-B1A7-17CC415F8D49}" srcOrd="6" destOrd="0" presId="urn:microsoft.com/office/officeart/2005/8/layout/vList5"/>
    <dgm:cxn modelId="{8C3F5971-406C-4C7D-BBBF-A481D534F07A}" type="presParOf" srcId="{479407D8-EF6C-4D59-B1A7-17CC415F8D49}" destId="{1F9DA709-711C-4F7E-BF28-D824ECEDCFB8}" srcOrd="0" destOrd="0" presId="urn:microsoft.com/office/officeart/2005/8/layout/vList5"/>
    <dgm:cxn modelId="{0225BD1A-FACA-4ED4-9DDE-A9F00ECCDD28}" type="presParOf" srcId="{479407D8-EF6C-4D59-B1A7-17CC415F8D49}" destId="{3F0FA4C5-C029-4972-A910-8E58EB4664F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4EC581-0FA0-4D75-A78B-BF5941789910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kumimoji="1" lang="ja-JP" altLang="en-US"/>
        </a:p>
      </dgm:t>
    </dgm:pt>
    <dgm:pt modelId="{6723A812-CC50-4D8C-AE2C-D940FD1A80DB}">
      <dgm:prSet phldrT="[テキスト]" custT="1"/>
      <dgm:spPr/>
      <dgm:t>
        <a:bodyPr/>
        <a:lstStyle/>
        <a:p>
          <a:r>
            <a:rPr kumimoji="1" lang="en-US" altLang="ja-JP" sz="1400" dirty="0" smtClean="0"/>
            <a:t>Accom-modation, eating &amp; drinking</a:t>
          </a:r>
          <a:endParaRPr kumimoji="1" lang="ja-JP" altLang="en-US" sz="1400" dirty="0"/>
        </a:p>
      </dgm:t>
    </dgm:pt>
    <dgm:pt modelId="{76ED1212-63D2-4BCD-8A5B-5EC8C5877750}" type="parTrans" cxnId="{F67C0064-F3B2-47E7-8616-EC5B4EE5468E}">
      <dgm:prSet/>
      <dgm:spPr/>
      <dgm:t>
        <a:bodyPr/>
        <a:lstStyle/>
        <a:p>
          <a:endParaRPr kumimoji="1" lang="ja-JP" altLang="en-US" sz="2000"/>
        </a:p>
      </dgm:t>
    </dgm:pt>
    <dgm:pt modelId="{0CD36E0F-D1A2-41D0-BC53-D830C5D33416}" type="sibTrans" cxnId="{F67C0064-F3B2-47E7-8616-EC5B4EE5468E}">
      <dgm:prSet/>
      <dgm:spPr/>
      <dgm:t>
        <a:bodyPr/>
        <a:lstStyle/>
        <a:p>
          <a:endParaRPr kumimoji="1" lang="ja-JP" altLang="en-US" sz="2000"/>
        </a:p>
      </dgm:t>
    </dgm:pt>
    <dgm:pt modelId="{11E8AD43-72F0-44B8-87BC-D15CD86E43D7}">
      <dgm:prSet phldrT="[テキスト]" custT="1"/>
      <dgm:spPr/>
      <dgm:t>
        <a:bodyPr/>
        <a:lstStyle/>
        <a:p>
          <a:r>
            <a:rPr kumimoji="1" lang="en-US" altLang="ja-JP" sz="1400" dirty="0" smtClean="0"/>
            <a:t>Laundries/ barbershops/ travel agency/ cinemas/ amusement parks/ ,etc.</a:t>
          </a:r>
          <a:endParaRPr kumimoji="1" lang="ja-JP" altLang="en-US" sz="1400" dirty="0"/>
        </a:p>
      </dgm:t>
    </dgm:pt>
    <dgm:pt modelId="{9E524AA2-9064-4B56-86A9-471109FB9D65}" type="parTrans" cxnId="{5C5290C7-5FFE-4F1E-A416-86EF1AB3CBF2}">
      <dgm:prSet/>
      <dgm:spPr/>
      <dgm:t>
        <a:bodyPr/>
        <a:lstStyle/>
        <a:p>
          <a:endParaRPr kumimoji="1" lang="ja-JP" altLang="en-US" sz="2000"/>
        </a:p>
      </dgm:t>
    </dgm:pt>
    <dgm:pt modelId="{CF4463C3-17A5-4BFC-BCE4-F47523DF807B}" type="sibTrans" cxnId="{5C5290C7-5FFE-4F1E-A416-86EF1AB3CBF2}">
      <dgm:prSet/>
      <dgm:spPr/>
      <dgm:t>
        <a:bodyPr/>
        <a:lstStyle/>
        <a:p>
          <a:endParaRPr kumimoji="1" lang="ja-JP" altLang="en-US" sz="2000"/>
        </a:p>
      </dgm:t>
    </dgm:pt>
    <dgm:pt modelId="{75EB1AB4-5CDE-4988-B462-13CE4F9F65EA}">
      <dgm:prSet phldrT="[テキスト]" custT="1"/>
      <dgm:spPr/>
      <dgm:t>
        <a:bodyPr/>
        <a:lstStyle/>
        <a:p>
          <a:r>
            <a:rPr kumimoji="1" lang="en-US" altLang="ja-JP" sz="1400" dirty="0" smtClean="0"/>
            <a:t>Education, learning support</a:t>
          </a:r>
          <a:endParaRPr kumimoji="1" lang="ja-JP" altLang="en-US" sz="1400" dirty="0"/>
        </a:p>
      </dgm:t>
    </dgm:pt>
    <dgm:pt modelId="{F5BAA4F3-C9CD-4F83-84F6-7EA2F0866239}" type="parTrans" cxnId="{1678798F-BD92-4A04-964D-5B429BEB673C}">
      <dgm:prSet/>
      <dgm:spPr/>
      <dgm:t>
        <a:bodyPr/>
        <a:lstStyle/>
        <a:p>
          <a:endParaRPr kumimoji="1" lang="ja-JP" altLang="en-US" sz="2000"/>
        </a:p>
      </dgm:t>
    </dgm:pt>
    <dgm:pt modelId="{0EC94737-206F-4204-969D-53D60CEB32EF}" type="sibTrans" cxnId="{1678798F-BD92-4A04-964D-5B429BEB673C}">
      <dgm:prSet/>
      <dgm:spPr/>
      <dgm:t>
        <a:bodyPr/>
        <a:lstStyle/>
        <a:p>
          <a:endParaRPr kumimoji="1" lang="ja-JP" altLang="en-US" sz="2000"/>
        </a:p>
      </dgm:t>
    </dgm:pt>
    <dgm:pt modelId="{3989E1A6-BEBB-4DD5-9901-12BFBCEA3D70}">
      <dgm:prSet phldrT="[テキスト]" custT="1"/>
      <dgm:spPr/>
      <dgm:t>
        <a:bodyPr/>
        <a:lstStyle/>
        <a:p>
          <a:r>
            <a:rPr kumimoji="1" lang="en-US" altLang="ja-JP" sz="1400" dirty="0" smtClean="0"/>
            <a:t>Medical, health &amp; welfare</a:t>
          </a:r>
          <a:endParaRPr kumimoji="1" lang="ja-JP" altLang="en-US" sz="1400" dirty="0"/>
        </a:p>
      </dgm:t>
    </dgm:pt>
    <dgm:pt modelId="{DFAB7297-E203-45F1-A8A9-349ECE199088}" type="parTrans" cxnId="{B6A46C25-AF57-4891-83A1-18E5B06FC93F}">
      <dgm:prSet/>
      <dgm:spPr/>
      <dgm:t>
        <a:bodyPr/>
        <a:lstStyle/>
        <a:p>
          <a:endParaRPr kumimoji="1" lang="ja-JP" altLang="en-US" sz="2000"/>
        </a:p>
      </dgm:t>
    </dgm:pt>
    <dgm:pt modelId="{72B158AF-4653-40FC-B95E-159F515FDA2E}" type="sibTrans" cxnId="{B6A46C25-AF57-4891-83A1-18E5B06FC93F}">
      <dgm:prSet/>
      <dgm:spPr/>
      <dgm:t>
        <a:bodyPr/>
        <a:lstStyle/>
        <a:p>
          <a:endParaRPr kumimoji="1" lang="ja-JP" altLang="en-US" sz="2000"/>
        </a:p>
      </dgm:t>
    </dgm:pt>
    <dgm:pt modelId="{E4A5A049-ED66-4A03-9C91-572389D59421}">
      <dgm:prSet phldrT="[テキスト]" custT="1"/>
      <dgm:spPr/>
      <dgm:t>
        <a:bodyPr/>
        <a:lstStyle/>
        <a:p>
          <a:r>
            <a:rPr kumimoji="1" lang="en-US" altLang="ja-JP" sz="1600" dirty="0" smtClean="0"/>
            <a:t>Hospitals/ dental clinics/ nursing homes/ ,etc.</a:t>
          </a:r>
          <a:endParaRPr kumimoji="1" lang="ja-JP" altLang="en-US" sz="1600" dirty="0"/>
        </a:p>
      </dgm:t>
    </dgm:pt>
    <dgm:pt modelId="{0FE56C4A-FB48-41EB-ADFB-C46369CFE96A}" type="parTrans" cxnId="{C8B12138-921D-438F-8ACE-FD2B88B0EA16}">
      <dgm:prSet/>
      <dgm:spPr/>
      <dgm:t>
        <a:bodyPr/>
        <a:lstStyle/>
        <a:p>
          <a:endParaRPr kumimoji="1" lang="ja-JP" altLang="en-US" sz="2000"/>
        </a:p>
      </dgm:t>
    </dgm:pt>
    <dgm:pt modelId="{FE25B307-0F01-4564-B9F1-14AE05A33F46}" type="sibTrans" cxnId="{C8B12138-921D-438F-8ACE-FD2B88B0EA16}">
      <dgm:prSet/>
      <dgm:spPr/>
      <dgm:t>
        <a:bodyPr/>
        <a:lstStyle/>
        <a:p>
          <a:endParaRPr kumimoji="1" lang="ja-JP" altLang="en-US" sz="2000"/>
        </a:p>
      </dgm:t>
    </dgm:pt>
    <dgm:pt modelId="{BB5BE38E-3395-4B17-ACBE-B40990BD885E}">
      <dgm:prSet phldrT="[テキスト]" custT="1"/>
      <dgm:spPr/>
      <dgm:t>
        <a:bodyPr/>
        <a:lstStyle/>
        <a:p>
          <a:r>
            <a:rPr kumimoji="1" lang="en-US" altLang="ja-JP" sz="1400" dirty="0" smtClean="0"/>
            <a:t>Services, n.e.c.</a:t>
          </a:r>
          <a:endParaRPr kumimoji="1" lang="ja-JP" altLang="en-US" sz="1400" dirty="0"/>
        </a:p>
      </dgm:t>
    </dgm:pt>
    <dgm:pt modelId="{EF91366E-A924-4854-91DC-C5892FEABA66}" type="parTrans" cxnId="{799DEB44-D9DE-4979-85C0-AAB61B3623C7}">
      <dgm:prSet/>
      <dgm:spPr/>
      <dgm:t>
        <a:bodyPr/>
        <a:lstStyle/>
        <a:p>
          <a:endParaRPr kumimoji="1" lang="ja-JP" altLang="en-US" sz="2000"/>
        </a:p>
      </dgm:t>
    </dgm:pt>
    <dgm:pt modelId="{4E0A34CC-F83E-449F-B6ED-3DE8EAA9D959}" type="sibTrans" cxnId="{799DEB44-D9DE-4979-85C0-AAB61B3623C7}">
      <dgm:prSet/>
      <dgm:spPr/>
      <dgm:t>
        <a:bodyPr/>
        <a:lstStyle/>
        <a:p>
          <a:endParaRPr kumimoji="1" lang="ja-JP" altLang="en-US" sz="2000"/>
        </a:p>
      </dgm:t>
    </dgm:pt>
    <dgm:pt modelId="{68F438FE-FAC3-4264-B83D-27415BCF20B5}">
      <dgm:prSet phldrT="[テキスト]" custT="1"/>
      <dgm:spPr/>
      <dgm:t>
        <a:bodyPr/>
        <a:lstStyle/>
        <a:p>
          <a:pPr>
            <a:lnSpc>
              <a:spcPct val="80000"/>
            </a:lnSpc>
            <a:spcAft>
              <a:spcPts val="600"/>
            </a:spcAft>
          </a:pPr>
          <a:r>
            <a:rPr kumimoji="1" lang="en-US" altLang="ja-JP" sz="1400" dirty="0" smtClean="0"/>
            <a:t>Waste </a:t>
          </a:r>
          <a:r>
            <a:rPr kumimoji="1" lang="en-US" altLang="ja-JP" sz="1400" smtClean="0"/>
            <a:t>disposal business</a:t>
          </a:r>
          <a:r>
            <a:rPr kumimoji="1" lang="en-US" altLang="ja-JP" sz="1400" dirty="0" smtClean="0"/>
            <a:t>/ </a:t>
          </a:r>
          <a:r>
            <a:rPr kumimoji="1" lang="en-US" altLang="ja-JP" sz="1400" smtClean="0"/>
            <a:t>automobile maintenance</a:t>
          </a:r>
          <a:r>
            <a:rPr kumimoji="1" lang="en-US" altLang="ja-JP" sz="1400" dirty="0" smtClean="0"/>
            <a:t>/ employment and </a:t>
          </a:r>
          <a:r>
            <a:rPr kumimoji="1" lang="en-US" altLang="ja-JP" sz="1400" smtClean="0"/>
            <a:t>worker dispatching</a:t>
          </a:r>
          <a:r>
            <a:rPr kumimoji="1" lang="en-US" altLang="ja-JP" sz="1400" dirty="0" smtClean="0"/>
            <a:t>/ ,etc.</a:t>
          </a:r>
          <a:endParaRPr kumimoji="1" lang="ja-JP" altLang="en-US" sz="1400" dirty="0"/>
        </a:p>
      </dgm:t>
    </dgm:pt>
    <dgm:pt modelId="{693B4564-C8FE-4732-B446-A821BFD4CAF1}" type="parTrans" cxnId="{B9F86367-9EB3-4528-9347-5334753CC302}">
      <dgm:prSet/>
      <dgm:spPr/>
      <dgm:t>
        <a:bodyPr/>
        <a:lstStyle/>
        <a:p>
          <a:endParaRPr kumimoji="1" lang="ja-JP" altLang="en-US" sz="2000"/>
        </a:p>
      </dgm:t>
    </dgm:pt>
    <dgm:pt modelId="{A5B7B90C-E0B7-42D2-BFB0-1FA80FEE4C3C}" type="sibTrans" cxnId="{B9F86367-9EB3-4528-9347-5334753CC302}">
      <dgm:prSet/>
      <dgm:spPr/>
      <dgm:t>
        <a:bodyPr/>
        <a:lstStyle/>
        <a:p>
          <a:endParaRPr kumimoji="1" lang="ja-JP" altLang="en-US" sz="2000"/>
        </a:p>
      </dgm:t>
    </dgm:pt>
    <dgm:pt modelId="{C72A2C31-EF0A-4042-AA30-C55135221866}">
      <dgm:prSet phldrT="[テキスト]" custT="1"/>
      <dgm:spPr/>
      <dgm:t>
        <a:bodyPr/>
        <a:lstStyle/>
        <a:p>
          <a:r>
            <a:rPr kumimoji="1" lang="en-US" altLang="ja-JP" sz="1400" dirty="0" smtClean="0"/>
            <a:t>Social education</a:t>
          </a:r>
          <a:r>
            <a:rPr kumimoji="1" lang="en-US" altLang="ja-JP" sz="1400" smtClean="0"/>
            <a:t>/ supplementary </a:t>
          </a:r>
          <a:r>
            <a:rPr kumimoji="1" lang="en-US" altLang="ja-JP" sz="1400" dirty="0" smtClean="0"/>
            <a:t>tutorial schools/ foreign language instructions</a:t>
          </a:r>
          <a:endParaRPr kumimoji="1" lang="ja-JP" altLang="en-US" sz="1400" dirty="0"/>
        </a:p>
      </dgm:t>
    </dgm:pt>
    <dgm:pt modelId="{7B5B108B-97C0-4847-9157-CC6A243EEE74}" type="parTrans" cxnId="{93F21060-69B7-4390-ADB8-181DD1A6ABFE}">
      <dgm:prSet/>
      <dgm:spPr/>
      <dgm:t>
        <a:bodyPr/>
        <a:lstStyle/>
        <a:p>
          <a:endParaRPr kumimoji="1" lang="ja-JP" altLang="en-US"/>
        </a:p>
      </dgm:t>
    </dgm:pt>
    <dgm:pt modelId="{AB11905C-65BA-45CB-86DF-87815B7EE144}" type="sibTrans" cxnId="{93F21060-69B7-4390-ADB8-181DD1A6ABFE}">
      <dgm:prSet/>
      <dgm:spPr/>
      <dgm:t>
        <a:bodyPr/>
        <a:lstStyle/>
        <a:p>
          <a:endParaRPr kumimoji="1" lang="ja-JP" altLang="en-US"/>
        </a:p>
      </dgm:t>
    </dgm:pt>
    <dgm:pt modelId="{31397B32-239C-45BC-8AAB-2B81D37C71FF}">
      <dgm:prSet phldrT="[テキスト]" custT="1"/>
      <dgm:spPr/>
      <dgm:t>
        <a:bodyPr/>
        <a:lstStyle/>
        <a:p>
          <a:r>
            <a:rPr kumimoji="1" lang="en-US" altLang="ja-JP" sz="1600" dirty="0" smtClean="0"/>
            <a:t>Accommodations/</a:t>
          </a:r>
          <a:r>
            <a:rPr kumimoji="1" lang="ja-JP" altLang="en-US" sz="1600" dirty="0" smtClean="0"/>
            <a:t>　</a:t>
          </a:r>
          <a:r>
            <a:rPr kumimoji="1" lang="en-US" altLang="ja-JP" sz="1600" dirty="0" smtClean="0"/>
            <a:t>eating &amp; drinking places/ food delivery services</a:t>
          </a:r>
          <a:endParaRPr kumimoji="1" lang="ja-JP" altLang="en-US" sz="1600" dirty="0"/>
        </a:p>
      </dgm:t>
    </dgm:pt>
    <dgm:pt modelId="{C0D0BF80-9951-4259-B1D3-271CC95DF1BF}" type="parTrans" cxnId="{4815AF8A-FC5D-43A1-A200-86958113278D}">
      <dgm:prSet/>
      <dgm:spPr/>
      <dgm:t>
        <a:bodyPr/>
        <a:lstStyle/>
        <a:p>
          <a:endParaRPr kumimoji="1" lang="ja-JP" altLang="en-US"/>
        </a:p>
      </dgm:t>
    </dgm:pt>
    <dgm:pt modelId="{FA4F7EB8-A197-4875-8DB2-3D2AE8435A0D}" type="sibTrans" cxnId="{4815AF8A-FC5D-43A1-A200-86958113278D}">
      <dgm:prSet/>
      <dgm:spPr/>
      <dgm:t>
        <a:bodyPr/>
        <a:lstStyle/>
        <a:p>
          <a:endParaRPr kumimoji="1" lang="ja-JP" altLang="en-US"/>
        </a:p>
      </dgm:t>
    </dgm:pt>
    <dgm:pt modelId="{3502C223-59BD-49CE-BF7D-CE9B7BB530B0}">
      <dgm:prSet phldrT="[テキスト]" custT="1"/>
      <dgm:spPr/>
      <dgm:t>
        <a:bodyPr/>
        <a:lstStyle/>
        <a:p>
          <a:r>
            <a:rPr kumimoji="1" lang="en-US" altLang="ja-JP" sz="1400" dirty="0" smtClean="0"/>
            <a:t>Living-related services &amp; amuse-ment</a:t>
          </a:r>
          <a:endParaRPr kumimoji="1" lang="ja-JP" altLang="en-US" sz="1400" dirty="0"/>
        </a:p>
      </dgm:t>
    </dgm:pt>
    <dgm:pt modelId="{7B539D67-95A3-469E-9B72-761D8531CA41}" type="parTrans" cxnId="{1C883549-D0ED-4A7E-B3C5-68F0DDFCB204}">
      <dgm:prSet/>
      <dgm:spPr/>
      <dgm:t>
        <a:bodyPr/>
        <a:lstStyle/>
        <a:p>
          <a:endParaRPr kumimoji="1" lang="ja-JP" altLang="en-US"/>
        </a:p>
      </dgm:t>
    </dgm:pt>
    <dgm:pt modelId="{D46400BA-E6E7-4CC0-BCB8-39B423A1AFA2}" type="sibTrans" cxnId="{1C883549-D0ED-4A7E-B3C5-68F0DDFCB204}">
      <dgm:prSet/>
      <dgm:spPr/>
      <dgm:t>
        <a:bodyPr/>
        <a:lstStyle/>
        <a:p>
          <a:endParaRPr kumimoji="1" lang="ja-JP" altLang="en-US"/>
        </a:p>
      </dgm:t>
    </dgm:pt>
    <dgm:pt modelId="{8A5D83BF-7AB5-4D33-A16C-105308069A31}" type="pres">
      <dgm:prSet presAssocID="{284EC581-0FA0-4D75-A78B-BF59417899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748FB2E-F6AE-433B-BE6C-56A1C5136BC4}" type="pres">
      <dgm:prSet presAssocID="{6723A812-CC50-4D8C-AE2C-D940FD1A80DB}" presName="linNode" presStyleCnt="0"/>
      <dgm:spPr/>
      <dgm:t>
        <a:bodyPr/>
        <a:lstStyle/>
        <a:p>
          <a:endParaRPr kumimoji="1" lang="ja-JP" altLang="en-US"/>
        </a:p>
      </dgm:t>
    </dgm:pt>
    <dgm:pt modelId="{D1B7EE99-84D8-4C10-9D4F-42BE0C212774}" type="pres">
      <dgm:prSet presAssocID="{6723A812-CC50-4D8C-AE2C-D940FD1A80DB}" presName="parentText" presStyleLbl="node1" presStyleIdx="0" presStyleCnt="5" custScaleX="10059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4351B0B-2FC6-41CC-9822-239E769F757E}" type="pres">
      <dgm:prSet presAssocID="{6723A812-CC50-4D8C-AE2C-D940FD1A80DB}" presName="descendantText" presStyleLbl="alignAccFollowNode1" presStyleIdx="0" presStyleCnt="5" custScaleX="127522" custScaleY="11884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E9C5C9C-88A8-4C70-83F9-FB6C1061C420}" type="pres">
      <dgm:prSet presAssocID="{0CD36E0F-D1A2-41D0-BC53-D830C5D33416}" presName="sp" presStyleCnt="0"/>
      <dgm:spPr/>
      <dgm:t>
        <a:bodyPr/>
        <a:lstStyle/>
        <a:p>
          <a:endParaRPr kumimoji="1" lang="ja-JP" altLang="en-US"/>
        </a:p>
      </dgm:t>
    </dgm:pt>
    <dgm:pt modelId="{E62C0E82-8678-4C0B-8274-AECC95126168}" type="pres">
      <dgm:prSet presAssocID="{3502C223-59BD-49CE-BF7D-CE9B7BB530B0}" presName="linNode" presStyleCnt="0"/>
      <dgm:spPr/>
    </dgm:pt>
    <dgm:pt modelId="{EE531A07-EBC9-484A-8F32-7BCEDE7C51BA}" type="pres">
      <dgm:prSet presAssocID="{3502C223-59BD-49CE-BF7D-CE9B7BB530B0}" presName="parentText" presStyleLbl="node1" presStyleIdx="1" presStyleCnt="5" custScaleX="92961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4719456-2D67-43B0-9E06-75F6FCFBDCDD}" type="pres">
      <dgm:prSet presAssocID="{3502C223-59BD-49CE-BF7D-CE9B7BB530B0}" presName="descendantText" presStyleLbl="alignAccFollowNode1" presStyleIdx="1" presStyleCnt="5" custScaleX="11799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79CCC69-3666-4072-A85D-2E76995575E1}" type="pres">
      <dgm:prSet presAssocID="{D46400BA-E6E7-4CC0-BCB8-39B423A1AFA2}" presName="sp" presStyleCnt="0"/>
      <dgm:spPr/>
    </dgm:pt>
    <dgm:pt modelId="{E7A8E6ED-0161-4795-A411-C51BCAA69B10}" type="pres">
      <dgm:prSet presAssocID="{75EB1AB4-5CDE-4988-B462-13CE4F9F65EA}" presName="linNode" presStyleCnt="0"/>
      <dgm:spPr/>
      <dgm:t>
        <a:bodyPr/>
        <a:lstStyle/>
        <a:p>
          <a:endParaRPr kumimoji="1" lang="ja-JP" altLang="en-US"/>
        </a:p>
      </dgm:t>
    </dgm:pt>
    <dgm:pt modelId="{53368268-AD93-4042-A664-244C34FD25C9}" type="pres">
      <dgm:prSet presAssocID="{75EB1AB4-5CDE-4988-B462-13CE4F9F65EA}" presName="parentText" presStyleLbl="node1" presStyleIdx="2" presStyleCnt="5" custScaleX="10264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0E88BE0-1B5D-4343-9843-2280D077C6CF}" type="pres">
      <dgm:prSet presAssocID="{75EB1AB4-5CDE-4988-B462-13CE4F9F65EA}" presName="descendantText" presStyleLbl="alignAccFollowNode1" presStyleIdx="2" presStyleCnt="5" custScaleX="127522" custScaleY="11884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BBBE57F-E35A-4AD4-B901-6593B98B211B}" type="pres">
      <dgm:prSet presAssocID="{0EC94737-206F-4204-969D-53D60CEB32EF}" presName="sp" presStyleCnt="0"/>
      <dgm:spPr/>
      <dgm:t>
        <a:bodyPr/>
        <a:lstStyle/>
        <a:p>
          <a:endParaRPr kumimoji="1" lang="ja-JP" altLang="en-US"/>
        </a:p>
      </dgm:t>
    </dgm:pt>
    <dgm:pt modelId="{2E22987D-730A-414F-A412-B8824F45E33F}" type="pres">
      <dgm:prSet presAssocID="{3989E1A6-BEBB-4DD5-9901-12BFBCEA3D70}" presName="linNode" presStyleCnt="0"/>
      <dgm:spPr/>
      <dgm:t>
        <a:bodyPr/>
        <a:lstStyle/>
        <a:p>
          <a:endParaRPr kumimoji="1" lang="ja-JP" altLang="en-US"/>
        </a:p>
      </dgm:t>
    </dgm:pt>
    <dgm:pt modelId="{0ED48CD8-1E55-480B-98FB-6EB1C205B98B}" type="pres">
      <dgm:prSet presAssocID="{3989E1A6-BEBB-4DD5-9901-12BFBCEA3D70}" presName="parentText" presStyleLbl="node1" presStyleIdx="3" presStyleCnt="5" custScaleX="10059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C30B632-59E9-453D-8575-C005B7DECC33}" type="pres">
      <dgm:prSet presAssocID="{3989E1A6-BEBB-4DD5-9901-12BFBCEA3D70}" presName="descendantText" presStyleLbl="alignAccFollowNode1" presStyleIdx="3" presStyleCnt="5" custScaleX="127522" custScaleY="11884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67C618F-D997-431E-ABE1-FD492E04D657}" type="pres">
      <dgm:prSet presAssocID="{72B158AF-4653-40FC-B95E-159F515FDA2E}" presName="sp" presStyleCnt="0"/>
      <dgm:spPr/>
      <dgm:t>
        <a:bodyPr/>
        <a:lstStyle/>
        <a:p>
          <a:endParaRPr kumimoji="1" lang="ja-JP" altLang="en-US"/>
        </a:p>
      </dgm:t>
    </dgm:pt>
    <dgm:pt modelId="{479407D8-EF6C-4D59-B1A7-17CC415F8D49}" type="pres">
      <dgm:prSet presAssocID="{BB5BE38E-3395-4B17-ACBE-B40990BD885E}" presName="linNode" presStyleCnt="0"/>
      <dgm:spPr/>
      <dgm:t>
        <a:bodyPr/>
        <a:lstStyle/>
        <a:p>
          <a:endParaRPr kumimoji="1" lang="ja-JP" altLang="en-US"/>
        </a:p>
      </dgm:t>
    </dgm:pt>
    <dgm:pt modelId="{1F9DA709-711C-4F7E-BF28-D824ECEDCFB8}" type="pres">
      <dgm:prSet presAssocID="{BB5BE38E-3395-4B17-ACBE-B40990BD885E}" presName="parentText" presStyleLbl="node1" presStyleIdx="4" presStyleCnt="5" custScaleX="10059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F0FA4C5-C029-4972-A910-8E58EB4664FE}" type="pres">
      <dgm:prSet presAssocID="{BB5BE38E-3395-4B17-ACBE-B40990BD885E}" presName="descendantText" presStyleLbl="alignAccFollowNode1" presStyleIdx="4" presStyleCnt="5" custScaleX="127522" custScaleY="11884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2617A62-E062-4811-9CEC-64611E42BC55}" type="presOf" srcId="{31397B32-239C-45BC-8AAB-2B81D37C71FF}" destId="{94351B0B-2FC6-41CC-9822-239E769F757E}" srcOrd="0" destOrd="0" presId="urn:microsoft.com/office/officeart/2005/8/layout/vList5"/>
    <dgm:cxn modelId="{C7CA6EA3-BB3A-4368-B13D-612527D7B201}" type="presOf" srcId="{68F438FE-FAC3-4264-B83D-27415BCF20B5}" destId="{3F0FA4C5-C029-4972-A910-8E58EB4664FE}" srcOrd="0" destOrd="0" presId="urn:microsoft.com/office/officeart/2005/8/layout/vList5"/>
    <dgm:cxn modelId="{B9F86367-9EB3-4528-9347-5334753CC302}" srcId="{BB5BE38E-3395-4B17-ACBE-B40990BD885E}" destId="{68F438FE-FAC3-4264-B83D-27415BCF20B5}" srcOrd="0" destOrd="0" parTransId="{693B4564-C8FE-4732-B446-A821BFD4CAF1}" sibTransId="{A5B7B90C-E0B7-42D2-BFB0-1FA80FEE4C3C}"/>
    <dgm:cxn modelId="{24C44BD7-90CA-4AF2-886E-8F3DB782684F}" type="presOf" srcId="{C72A2C31-EF0A-4042-AA30-C55135221866}" destId="{40E88BE0-1B5D-4343-9843-2280D077C6CF}" srcOrd="0" destOrd="0" presId="urn:microsoft.com/office/officeart/2005/8/layout/vList5"/>
    <dgm:cxn modelId="{8BAAB38E-4869-4AB3-BF55-276A31D7764B}" type="presOf" srcId="{3989E1A6-BEBB-4DD5-9901-12BFBCEA3D70}" destId="{0ED48CD8-1E55-480B-98FB-6EB1C205B98B}" srcOrd="0" destOrd="0" presId="urn:microsoft.com/office/officeart/2005/8/layout/vList5"/>
    <dgm:cxn modelId="{BA4E0EF8-BF8D-454B-8C12-E9D501FD9299}" type="presOf" srcId="{6723A812-CC50-4D8C-AE2C-D940FD1A80DB}" destId="{D1B7EE99-84D8-4C10-9D4F-42BE0C212774}" srcOrd="0" destOrd="0" presId="urn:microsoft.com/office/officeart/2005/8/layout/vList5"/>
    <dgm:cxn modelId="{7BD2CB44-1306-4133-AC9B-1A8CBFB56013}" type="presOf" srcId="{11E8AD43-72F0-44B8-87BC-D15CD86E43D7}" destId="{84719456-2D67-43B0-9E06-75F6FCFBDCDD}" srcOrd="0" destOrd="0" presId="urn:microsoft.com/office/officeart/2005/8/layout/vList5"/>
    <dgm:cxn modelId="{1678798F-BD92-4A04-964D-5B429BEB673C}" srcId="{284EC581-0FA0-4D75-A78B-BF5941789910}" destId="{75EB1AB4-5CDE-4988-B462-13CE4F9F65EA}" srcOrd="2" destOrd="0" parTransId="{F5BAA4F3-C9CD-4F83-84F6-7EA2F0866239}" sibTransId="{0EC94737-206F-4204-969D-53D60CEB32EF}"/>
    <dgm:cxn modelId="{93F21060-69B7-4390-ADB8-181DD1A6ABFE}" srcId="{75EB1AB4-5CDE-4988-B462-13CE4F9F65EA}" destId="{C72A2C31-EF0A-4042-AA30-C55135221866}" srcOrd="0" destOrd="0" parTransId="{7B5B108B-97C0-4847-9157-CC6A243EEE74}" sibTransId="{AB11905C-65BA-45CB-86DF-87815B7EE144}"/>
    <dgm:cxn modelId="{B6A46C25-AF57-4891-83A1-18E5B06FC93F}" srcId="{284EC581-0FA0-4D75-A78B-BF5941789910}" destId="{3989E1A6-BEBB-4DD5-9901-12BFBCEA3D70}" srcOrd="3" destOrd="0" parTransId="{DFAB7297-E203-45F1-A8A9-349ECE199088}" sibTransId="{72B158AF-4653-40FC-B95E-159F515FDA2E}"/>
    <dgm:cxn modelId="{F67C0064-F3B2-47E7-8616-EC5B4EE5468E}" srcId="{284EC581-0FA0-4D75-A78B-BF5941789910}" destId="{6723A812-CC50-4D8C-AE2C-D940FD1A80DB}" srcOrd="0" destOrd="0" parTransId="{76ED1212-63D2-4BCD-8A5B-5EC8C5877750}" sibTransId="{0CD36E0F-D1A2-41D0-BC53-D830C5D33416}"/>
    <dgm:cxn modelId="{C8B12138-921D-438F-8ACE-FD2B88B0EA16}" srcId="{3989E1A6-BEBB-4DD5-9901-12BFBCEA3D70}" destId="{E4A5A049-ED66-4A03-9C91-572389D59421}" srcOrd="0" destOrd="0" parTransId="{0FE56C4A-FB48-41EB-ADFB-C46369CFE96A}" sibTransId="{FE25B307-0F01-4564-B9F1-14AE05A33F46}"/>
    <dgm:cxn modelId="{4815AF8A-FC5D-43A1-A200-86958113278D}" srcId="{6723A812-CC50-4D8C-AE2C-D940FD1A80DB}" destId="{31397B32-239C-45BC-8AAB-2B81D37C71FF}" srcOrd="0" destOrd="0" parTransId="{C0D0BF80-9951-4259-B1D3-271CC95DF1BF}" sibTransId="{FA4F7EB8-A197-4875-8DB2-3D2AE8435A0D}"/>
    <dgm:cxn modelId="{5C5290C7-5FFE-4F1E-A416-86EF1AB3CBF2}" srcId="{3502C223-59BD-49CE-BF7D-CE9B7BB530B0}" destId="{11E8AD43-72F0-44B8-87BC-D15CD86E43D7}" srcOrd="0" destOrd="0" parTransId="{9E524AA2-9064-4B56-86A9-471109FB9D65}" sibTransId="{CF4463C3-17A5-4BFC-BCE4-F47523DF807B}"/>
    <dgm:cxn modelId="{A41E0D26-16A1-4DC8-B70F-8B8C70002A7E}" type="presOf" srcId="{75EB1AB4-5CDE-4988-B462-13CE4F9F65EA}" destId="{53368268-AD93-4042-A664-244C34FD25C9}" srcOrd="0" destOrd="0" presId="urn:microsoft.com/office/officeart/2005/8/layout/vList5"/>
    <dgm:cxn modelId="{9FA8CC97-B000-4779-A9A2-3789080A6333}" type="presOf" srcId="{BB5BE38E-3395-4B17-ACBE-B40990BD885E}" destId="{1F9DA709-711C-4F7E-BF28-D824ECEDCFB8}" srcOrd="0" destOrd="0" presId="urn:microsoft.com/office/officeart/2005/8/layout/vList5"/>
    <dgm:cxn modelId="{1C883549-D0ED-4A7E-B3C5-68F0DDFCB204}" srcId="{284EC581-0FA0-4D75-A78B-BF5941789910}" destId="{3502C223-59BD-49CE-BF7D-CE9B7BB530B0}" srcOrd="1" destOrd="0" parTransId="{7B539D67-95A3-469E-9B72-761D8531CA41}" sibTransId="{D46400BA-E6E7-4CC0-BCB8-39B423A1AFA2}"/>
    <dgm:cxn modelId="{799DEB44-D9DE-4979-85C0-AAB61B3623C7}" srcId="{284EC581-0FA0-4D75-A78B-BF5941789910}" destId="{BB5BE38E-3395-4B17-ACBE-B40990BD885E}" srcOrd="4" destOrd="0" parTransId="{EF91366E-A924-4854-91DC-C5892FEABA66}" sibTransId="{4E0A34CC-F83E-449F-B6ED-3DE8EAA9D959}"/>
    <dgm:cxn modelId="{1B0B96F3-02B4-4930-A9D0-849C6D0D2DC2}" type="presOf" srcId="{3502C223-59BD-49CE-BF7D-CE9B7BB530B0}" destId="{EE531A07-EBC9-484A-8F32-7BCEDE7C51BA}" srcOrd="0" destOrd="0" presId="urn:microsoft.com/office/officeart/2005/8/layout/vList5"/>
    <dgm:cxn modelId="{B86BAF4C-9BE2-4B7F-8A1E-8482FB7719A4}" type="presOf" srcId="{E4A5A049-ED66-4A03-9C91-572389D59421}" destId="{8C30B632-59E9-453D-8575-C005B7DECC33}" srcOrd="0" destOrd="0" presId="urn:microsoft.com/office/officeart/2005/8/layout/vList5"/>
    <dgm:cxn modelId="{F1B8EBD3-F1B1-4F59-B51F-1759FF76C8DC}" type="presOf" srcId="{284EC581-0FA0-4D75-A78B-BF5941789910}" destId="{8A5D83BF-7AB5-4D33-A16C-105308069A31}" srcOrd="0" destOrd="0" presId="urn:microsoft.com/office/officeart/2005/8/layout/vList5"/>
    <dgm:cxn modelId="{AB9DA0B5-4C56-41EA-A899-D071345BC6C0}" type="presParOf" srcId="{8A5D83BF-7AB5-4D33-A16C-105308069A31}" destId="{8748FB2E-F6AE-433B-BE6C-56A1C5136BC4}" srcOrd="0" destOrd="0" presId="urn:microsoft.com/office/officeart/2005/8/layout/vList5"/>
    <dgm:cxn modelId="{0D7B9420-73F7-4B09-BC8D-B3DB0B2BAEF5}" type="presParOf" srcId="{8748FB2E-F6AE-433B-BE6C-56A1C5136BC4}" destId="{D1B7EE99-84D8-4C10-9D4F-42BE0C212774}" srcOrd="0" destOrd="0" presId="urn:microsoft.com/office/officeart/2005/8/layout/vList5"/>
    <dgm:cxn modelId="{D4A24757-184D-4592-A825-1AFDF14766AB}" type="presParOf" srcId="{8748FB2E-F6AE-433B-BE6C-56A1C5136BC4}" destId="{94351B0B-2FC6-41CC-9822-239E769F757E}" srcOrd="1" destOrd="0" presId="urn:microsoft.com/office/officeart/2005/8/layout/vList5"/>
    <dgm:cxn modelId="{F9BCBFCD-A367-4A9B-9E09-03E32FD0F2A5}" type="presParOf" srcId="{8A5D83BF-7AB5-4D33-A16C-105308069A31}" destId="{AE9C5C9C-88A8-4C70-83F9-FB6C1061C420}" srcOrd="1" destOrd="0" presId="urn:microsoft.com/office/officeart/2005/8/layout/vList5"/>
    <dgm:cxn modelId="{7D6485F1-1C51-467C-9A60-504C82A826D5}" type="presParOf" srcId="{8A5D83BF-7AB5-4D33-A16C-105308069A31}" destId="{E62C0E82-8678-4C0B-8274-AECC95126168}" srcOrd="2" destOrd="0" presId="urn:microsoft.com/office/officeart/2005/8/layout/vList5"/>
    <dgm:cxn modelId="{724A001D-71C9-42E3-8CCF-E7155C56DD9C}" type="presParOf" srcId="{E62C0E82-8678-4C0B-8274-AECC95126168}" destId="{EE531A07-EBC9-484A-8F32-7BCEDE7C51BA}" srcOrd="0" destOrd="0" presId="urn:microsoft.com/office/officeart/2005/8/layout/vList5"/>
    <dgm:cxn modelId="{524DB0D4-A87D-48AA-8C78-9AF961FAE01B}" type="presParOf" srcId="{E62C0E82-8678-4C0B-8274-AECC95126168}" destId="{84719456-2D67-43B0-9E06-75F6FCFBDCDD}" srcOrd="1" destOrd="0" presId="urn:microsoft.com/office/officeart/2005/8/layout/vList5"/>
    <dgm:cxn modelId="{9F7EB029-92A2-4444-9E39-D233A39A6207}" type="presParOf" srcId="{8A5D83BF-7AB5-4D33-A16C-105308069A31}" destId="{179CCC69-3666-4072-A85D-2E76995575E1}" srcOrd="3" destOrd="0" presId="urn:microsoft.com/office/officeart/2005/8/layout/vList5"/>
    <dgm:cxn modelId="{ADF6F656-24DC-44A4-825E-546AE57A6FC3}" type="presParOf" srcId="{8A5D83BF-7AB5-4D33-A16C-105308069A31}" destId="{E7A8E6ED-0161-4795-A411-C51BCAA69B10}" srcOrd="4" destOrd="0" presId="urn:microsoft.com/office/officeart/2005/8/layout/vList5"/>
    <dgm:cxn modelId="{3D14069E-F4D2-415D-AA63-13DC8183C536}" type="presParOf" srcId="{E7A8E6ED-0161-4795-A411-C51BCAA69B10}" destId="{53368268-AD93-4042-A664-244C34FD25C9}" srcOrd="0" destOrd="0" presId="urn:microsoft.com/office/officeart/2005/8/layout/vList5"/>
    <dgm:cxn modelId="{9F91F3F6-4FC9-42D7-8C35-0A447FEB510B}" type="presParOf" srcId="{E7A8E6ED-0161-4795-A411-C51BCAA69B10}" destId="{40E88BE0-1B5D-4343-9843-2280D077C6CF}" srcOrd="1" destOrd="0" presId="urn:microsoft.com/office/officeart/2005/8/layout/vList5"/>
    <dgm:cxn modelId="{D4752612-28D4-47E5-8E06-348A822D9ACA}" type="presParOf" srcId="{8A5D83BF-7AB5-4D33-A16C-105308069A31}" destId="{8BBBE57F-E35A-4AD4-B901-6593B98B211B}" srcOrd="5" destOrd="0" presId="urn:microsoft.com/office/officeart/2005/8/layout/vList5"/>
    <dgm:cxn modelId="{2C328C54-CE25-41D2-91D3-50C13072685F}" type="presParOf" srcId="{8A5D83BF-7AB5-4D33-A16C-105308069A31}" destId="{2E22987D-730A-414F-A412-B8824F45E33F}" srcOrd="6" destOrd="0" presId="urn:microsoft.com/office/officeart/2005/8/layout/vList5"/>
    <dgm:cxn modelId="{7C354CC5-3AEB-417A-850A-1C260294553B}" type="presParOf" srcId="{2E22987D-730A-414F-A412-B8824F45E33F}" destId="{0ED48CD8-1E55-480B-98FB-6EB1C205B98B}" srcOrd="0" destOrd="0" presId="urn:microsoft.com/office/officeart/2005/8/layout/vList5"/>
    <dgm:cxn modelId="{A17B2B73-37E4-4870-878D-43281AB753B2}" type="presParOf" srcId="{2E22987D-730A-414F-A412-B8824F45E33F}" destId="{8C30B632-59E9-453D-8575-C005B7DECC33}" srcOrd="1" destOrd="0" presId="urn:microsoft.com/office/officeart/2005/8/layout/vList5"/>
    <dgm:cxn modelId="{AE527161-C1B8-4B0B-9B53-7D8A52860E7C}" type="presParOf" srcId="{8A5D83BF-7AB5-4D33-A16C-105308069A31}" destId="{E67C618F-D997-431E-ABE1-FD492E04D657}" srcOrd="7" destOrd="0" presId="urn:microsoft.com/office/officeart/2005/8/layout/vList5"/>
    <dgm:cxn modelId="{BBFE94A3-1648-4C41-9667-91514F74C1B1}" type="presParOf" srcId="{8A5D83BF-7AB5-4D33-A16C-105308069A31}" destId="{479407D8-EF6C-4D59-B1A7-17CC415F8D49}" srcOrd="8" destOrd="0" presId="urn:microsoft.com/office/officeart/2005/8/layout/vList5"/>
    <dgm:cxn modelId="{ACC58863-34C8-46A9-A34A-1745B15476A0}" type="presParOf" srcId="{479407D8-EF6C-4D59-B1A7-17CC415F8D49}" destId="{1F9DA709-711C-4F7E-BF28-D824ECEDCFB8}" srcOrd="0" destOrd="0" presId="urn:microsoft.com/office/officeart/2005/8/layout/vList5"/>
    <dgm:cxn modelId="{47AC108D-9587-4F93-8A80-5B6557A34DF1}" type="presParOf" srcId="{479407D8-EF6C-4D59-B1A7-17CC415F8D49}" destId="{3F0FA4C5-C029-4972-A910-8E58EB4664F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4EC581-0FA0-4D75-A78B-BF5941789910}" type="doc">
      <dgm:prSet loTypeId="urn:microsoft.com/office/officeart/2005/8/layout/hList9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kumimoji="1" lang="ja-JP" altLang="en-US"/>
        </a:p>
      </dgm:t>
    </dgm:pt>
    <dgm:pt modelId="{3989E1A6-BEBB-4DD5-9901-12BFBCEA3D70}">
      <dgm:prSet phldrT="[テキスト]" custT="1"/>
      <dgm:spPr/>
      <dgm:t>
        <a:bodyPr/>
        <a:lstStyle/>
        <a:p>
          <a:r>
            <a:rPr kumimoji="1" lang="en-US" altLang="ja-JP" sz="2300" dirty="0" smtClean="0"/>
            <a:t>Monthly survey</a:t>
          </a:r>
          <a:endParaRPr kumimoji="1" lang="ja-JP" altLang="en-US" sz="2300" dirty="0"/>
        </a:p>
      </dgm:t>
    </dgm:pt>
    <dgm:pt modelId="{DFAB7297-E203-45F1-A8A9-349ECE199088}" type="parTrans" cxnId="{B6A46C25-AF57-4891-83A1-18E5B06FC93F}">
      <dgm:prSet/>
      <dgm:spPr/>
      <dgm:t>
        <a:bodyPr/>
        <a:lstStyle/>
        <a:p>
          <a:endParaRPr kumimoji="1" lang="ja-JP" altLang="en-US" sz="2000"/>
        </a:p>
      </dgm:t>
    </dgm:pt>
    <dgm:pt modelId="{72B158AF-4653-40FC-B95E-159F515FDA2E}" type="sibTrans" cxnId="{B6A46C25-AF57-4891-83A1-18E5B06FC93F}">
      <dgm:prSet/>
      <dgm:spPr/>
      <dgm:t>
        <a:bodyPr/>
        <a:lstStyle/>
        <a:p>
          <a:endParaRPr kumimoji="1" lang="ja-JP" altLang="en-US" sz="2000"/>
        </a:p>
      </dgm:t>
    </dgm:pt>
    <dgm:pt modelId="{E4A5A049-ED66-4A03-9C91-572389D59421}">
      <dgm:prSet phldrT="[テキスト]" custT="1"/>
      <dgm:spPr/>
      <dgm:t>
        <a:bodyPr/>
        <a:lstStyle/>
        <a:p>
          <a:r>
            <a:rPr kumimoji="1" lang="en-US" altLang="ja-JP" sz="1800" dirty="0" smtClean="0"/>
            <a:t>“Questionnaire for the first month”</a:t>
          </a:r>
          <a:endParaRPr kumimoji="1" lang="ja-JP" altLang="en-US" sz="1800" dirty="0"/>
        </a:p>
      </dgm:t>
    </dgm:pt>
    <dgm:pt modelId="{0FE56C4A-FB48-41EB-ADFB-C46369CFE96A}" type="parTrans" cxnId="{C8B12138-921D-438F-8ACE-FD2B88B0EA16}">
      <dgm:prSet/>
      <dgm:spPr/>
      <dgm:t>
        <a:bodyPr/>
        <a:lstStyle/>
        <a:p>
          <a:endParaRPr kumimoji="1" lang="ja-JP" altLang="en-US" sz="2000"/>
        </a:p>
      </dgm:t>
    </dgm:pt>
    <dgm:pt modelId="{FE25B307-0F01-4564-B9F1-14AE05A33F46}" type="sibTrans" cxnId="{C8B12138-921D-438F-8ACE-FD2B88B0EA16}">
      <dgm:prSet/>
      <dgm:spPr/>
      <dgm:t>
        <a:bodyPr/>
        <a:lstStyle/>
        <a:p>
          <a:endParaRPr kumimoji="1" lang="ja-JP" altLang="en-US" sz="2000"/>
        </a:p>
      </dgm:t>
    </dgm:pt>
    <dgm:pt modelId="{BB5BE38E-3395-4B17-ACBE-B40990BD885E}">
      <dgm:prSet phldrT="[テキスト]" custT="1"/>
      <dgm:spPr/>
      <dgm:t>
        <a:bodyPr/>
        <a:lstStyle/>
        <a:p>
          <a:r>
            <a:rPr kumimoji="1" lang="en-US" altLang="ja-JP" sz="2300" dirty="0" smtClean="0"/>
            <a:t>Annual survey</a:t>
          </a:r>
          <a:endParaRPr kumimoji="1" lang="ja-JP" altLang="en-US" sz="2300" dirty="0"/>
        </a:p>
      </dgm:t>
    </dgm:pt>
    <dgm:pt modelId="{EF91366E-A924-4854-91DC-C5892FEABA66}" type="parTrans" cxnId="{799DEB44-D9DE-4979-85C0-AAB61B3623C7}">
      <dgm:prSet/>
      <dgm:spPr/>
      <dgm:t>
        <a:bodyPr/>
        <a:lstStyle/>
        <a:p>
          <a:endParaRPr kumimoji="1" lang="ja-JP" altLang="en-US" sz="2000"/>
        </a:p>
      </dgm:t>
    </dgm:pt>
    <dgm:pt modelId="{4E0A34CC-F83E-449F-B6ED-3DE8EAA9D959}" type="sibTrans" cxnId="{799DEB44-D9DE-4979-85C0-AAB61B3623C7}">
      <dgm:prSet/>
      <dgm:spPr/>
      <dgm:t>
        <a:bodyPr/>
        <a:lstStyle/>
        <a:p>
          <a:endParaRPr kumimoji="1" lang="ja-JP" altLang="en-US" sz="2000"/>
        </a:p>
      </dgm:t>
    </dgm:pt>
    <dgm:pt modelId="{68F438FE-FAC3-4264-B83D-27415BCF20B5}">
      <dgm:prSet phldrT="[テキスト]" custT="1"/>
      <dgm:spPr/>
      <dgm:t>
        <a:bodyPr/>
        <a:lstStyle/>
        <a:p>
          <a:pPr>
            <a:lnSpc>
              <a:spcPct val="80000"/>
            </a:lnSpc>
            <a:spcAft>
              <a:spcPts val="600"/>
            </a:spcAft>
          </a:pPr>
          <a:r>
            <a:rPr kumimoji="1" lang="en-US" altLang="ja-JP" sz="1800" dirty="0" smtClean="0"/>
            <a:t>“Expanded questionnaire”</a:t>
          </a:r>
          <a:endParaRPr kumimoji="1" lang="ja-JP" altLang="en-US" sz="1800" dirty="0"/>
        </a:p>
      </dgm:t>
    </dgm:pt>
    <dgm:pt modelId="{693B4564-C8FE-4732-B446-A821BFD4CAF1}" type="parTrans" cxnId="{B9F86367-9EB3-4528-9347-5334753CC302}">
      <dgm:prSet/>
      <dgm:spPr/>
      <dgm:t>
        <a:bodyPr/>
        <a:lstStyle/>
        <a:p>
          <a:endParaRPr kumimoji="1" lang="ja-JP" altLang="en-US" sz="2000"/>
        </a:p>
      </dgm:t>
    </dgm:pt>
    <dgm:pt modelId="{A5B7B90C-E0B7-42D2-BFB0-1FA80FEE4C3C}" type="sibTrans" cxnId="{B9F86367-9EB3-4528-9347-5334753CC302}">
      <dgm:prSet/>
      <dgm:spPr/>
      <dgm:t>
        <a:bodyPr/>
        <a:lstStyle/>
        <a:p>
          <a:endParaRPr kumimoji="1" lang="ja-JP" altLang="en-US" sz="2000"/>
        </a:p>
      </dgm:t>
    </dgm:pt>
    <dgm:pt modelId="{892CC7AF-DD32-4501-A479-3353B8627F68}">
      <dgm:prSet phldrT="[テキスト]" custT="1"/>
      <dgm:spPr/>
      <dgm:t>
        <a:bodyPr/>
        <a:lstStyle/>
        <a:p>
          <a:r>
            <a:rPr kumimoji="1" lang="en-US" altLang="ja-JP" sz="1800" dirty="0" smtClean="0"/>
            <a:t>For establishments</a:t>
          </a:r>
          <a:endParaRPr kumimoji="1" lang="ja-JP" altLang="en-US" sz="1800" dirty="0"/>
        </a:p>
      </dgm:t>
    </dgm:pt>
    <dgm:pt modelId="{377147E0-EB1E-4023-B453-FC3FEDEA4DC8}" type="parTrans" cxnId="{48560B59-69AB-4EB0-8141-7D5B78830861}">
      <dgm:prSet/>
      <dgm:spPr/>
      <dgm:t>
        <a:bodyPr/>
        <a:lstStyle/>
        <a:p>
          <a:endParaRPr kumimoji="1" lang="ja-JP" altLang="en-US"/>
        </a:p>
      </dgm:t>
    </dgm:pt>
    <dgm:pt modelId="{5891ED49-B301-4789-AED7-E5B72E72163F}" type="sibTrans" cxnId="{48560B59-69AB-4EB0-8141-7D5B78830861}">
      <dgm:prSet/>
      <dgm:spPr/>
      <dgm:t>
        <a:bodyPr/>
        <a:lstStyle/>
        <a:p>
          <a:endParaRPr kumimoji="1" lang="ja-JP" altLang="en-US"/>
        </a:p>
      </dgm:t>
    </dgm:pt>
    <dgm:pt modelId="{3FD3A3FE-4ECF-4C74-ACA2-2191D6D38A53}">
      <dgm:prSet phldrT="[テキスト]" custT="1"/>
      <dgm:spPr/>
      <dgm:t>
        <a:bodyPr/>
        <a:lstStyle/>
        <a:p>
          <a:r>
            <a:rPr kumimoji="1" lang="en-US" altLang="ja-JP" sz="1800" dirty="0" smtClean="0"/>
            <a:t>For enterprises, etc.</a:t>
          </a:r>
          <a:endParaRPr kumimoji="1" lang="ja-JP" altLang="en-US" sz="1800" dirty="0"/>
        </a:p>
      </dgm:t>
    </dgm:pt>
    <dgm:pt modelId="{449B2C20-266D-4A1F-937D-E704E21E5012}" type="parTrans" cxnId="{E9928130-096A-4D44-B204-D713C2C569FA}">
      <dgm:prSet/>
      <dgm:spPr/>
      <dgm:t>
        <a:bodyPr/>
        <a:lstStyle/>
        <a:p>
          <a:endParaRPr kumimoji="1" lang="ja-JP" altLang="en-US"/>
        </a:p>
      </dgm:t>
    </dgm:pt>
    <dgm:pt modelId="{B9186408-4E79-4215-B053-733AF69C9ABF}" type="sibTrans" cxnId="{E9928130-096A-4D44-B204-D713C2C569FA}">
      <dgm:prSet/>
      <dgm:spPr/>
      <dgm:t>
        <a:bodyPr/>
        <a:lstStyle/>
        <a:p>
          <a:endParaRPr kumimoji="1" lang="ja-JP" altLang="en-US"/>
        </a:p>
      </dgm:t>
    </dgm:pt>
    <dgm:pt modelId="{2397A675-4A09-4D13-B1AD-915740B93468}">
      <dgm:prSet phldrT="[テキスト]" custT="1"/>
      <dgm:spPr/>
      <dgm:t>
        <a:bodyPr/>
        <a:lstStyle/>
        <a:p>
          <a:r>
            <a:rPr kumimoji="1" lang="en-US" altLang="ja-JP" sz="1800" dirty="0" smtClean="0"/>
            <a:t>For establishments</a:t>
          </a:r>
          <a:endParaRPr kumimoji="1" lang="ja-JP" altLang="en-US" sz="1800" dirty="0"/>
        </a:p>
      </dgm:t>
    </dgm:pt>
    <dgm:pt modelId="{0010F8AA-EAA8-441E-9CE3-F7968B8B72A1}" type="parTrans" cxnId="{5B062083-EC07-41B5-928A-38021D8CBF1D}">
      <dgm:prSet/>
      <dgm:spPr/>
      <dgm:t>
        <a:bodyPr/>
        <a:lstStyle/>
        <a:p>
          <a:endParaRPr kumimoji="1" lang="ja-JP" altLang="en-US"/>
        </a:p>
      </dgm:t>
    </dgm:pt>
    <dgm:pt modelId="{D03B3C76-AC76-4219-A9D5-1602E78CA8C3}" type="sibTrans" cxnId="{5B062083-EC07-41B5-928A-38021D8CBF1D}">
      <dgm:prSet/>
      <dgm:spPr/>
      <dgm:t>
        <a:bodyPr/>
        <a:lstStyle/>
        <a:p>
          <a:endParaRPr kumimoji="1" lang="ja-JP" altLang="en-US"/>
        </a:p>
      </dgm:t>
    </dgm:pt>
    <dgm:pt modelId="{0333D690-429C-403E-A92A-8414339BC559}">
      <dgm:prSet custT="1"/>
      <dgm:spPr/>
      <dgm:t>
        <a:bodyPr/>
        <a:lstStyle/>
        <a:p>
          <a:r>
            <a:rPr kumimoji="1" lang="en-US" altLang="ja-JP" sz="1800" dirty="0" smtClean="0"/>
            <a:t>For enterprises, etc.</a:t>
          </a:r>
          <a:endParaRPr kumimoji="1" lang="ja-JP" altLang="en-US" sz="1800" dirty="0"/>
        </a:p>
      </dgm:t>
    </dgm:pt>
    <dgm:pt modelId="{9054B6DA-1110-49DD-B8F6-48CDCEBA511A}" type="parTrans" cxnId="{876D17E7-7693-4524-87F0-22FABF31B967}">
      <dgm:prSet/>
      <dgm:spPr/>
      <dgm:t>
        <a:bodyPr/>
        <a:lstStyle/>
        <a:p>
          <a:endParaRPr kumimoji="1" lang="ja-JP" altLang="en-US"/>
        </a:p>
      </dgm:t>
    </dgm:pt>
    <dgm:pt modelId="{AD55114A-0869-4313-94E4-DFDC6D2D5610}" type="sibTrans" cxnId="{876D17E7-7693-4524-87F0-22FABF31B967}">
      <dgm:prSet/>
      <dgm:spPr/>
      <dgm:t>
        <a:bodyPr/>
        <a:lstStyle/>
        <a:p>
          <a:endParaRPr kumimoji="1" lang="ja-JP" altLang="en-US"/>
        </a:p>
      </dgm:t>
    </dgm:pt>
    <dgm:pt modelId="{E86CDD2D-24E4-42FB-898A-A2DB89B8DCD0}">
      <dgm:prSet phldrT="[テキスト]" custT="1"/>
      <dgm:spPr/>
      <dgm:t>
        <a:bodyPr/>
        <a:lstStyle/>
        <a:p>
          <a:pPr>
            <a:lnSpc>
              <a:spcPct val="80000"/>
            </a:lnSpc>
            <a:spcAft>
              <a:spcPts val="600"/>
            </a:spcAft>
          </a:pPr>
          <a:r>
            <a:rPr kumimoji="1" lang="en-US" altLang="ja-JP" sz="1800" dirty="0" smtClean="0"/>
            <a:t>For establishments</a:t>
          </a:r>
          <a:endParaRPr kumimoji="1" lang="ja-JP" altLang="en-US" sz="1800" dirty="0"/>
        </a:p>
      </dgm:t>
    </dgm:pt>
    <dgm:pt modelId="{81DC2756-5090-492F-A567-DB114C871704}" type="parTrans" cxnId="{A14561D4-4238-4D47-9A28-352669B85103}">
      <dgm:prSet/>
      <dgm:spPr/>
      <dgm:t>
        <a:bodyPr/>
        <a:lstStyle/>
        <a:p>
          <a:endParaRPr kumimoji="1" lang="ja-JP" altLang="en-US"/>
        </a:p>
      </dgm:t>
    </dgm:pt>
    <dgm:pt modelId="{9FF8C7C8-A65E-4E72-8298-C5F0415A0681}" type="sibTrans" cxnId="{A14561D4-4238-4D47-9A28-352669B85103}">
      <dgm:prSet/>
      <dgm:spPr/>
      <dgm:t>
        <a:bodyPr/>
        <a:lstStyle/>
        <a:p>
          <a:endParaRPr kumimoji="1" lang="ja-JP" altLang="en-US"/>
        </a:p>
      </dgm:t>
    </dgm:pt>
    <dgm:pt modelId="{07C38623-CB9B-49C7-9E82-4EE4C1B7448E}">
      <dgm:prSet custT="1"/>
      <dgm:spPr/>
      <dgm:t>
        <a:bodyPr/>
        <a:lstStyle/>
        <a:p>
          <a:r>
            <a:rPr kumimoji="1" lang="en-US" altLang="ja-JP" sz="1800" dirty="0" smtClean="0"/>
            <a:t>For enterprises, etc.</a:t>
          </a:r>
          <a:endParaRPr kumimoji="1" lang="ja-JP" altLang="en-US" sz="1800" dirty="0"/>
        </a:p>
      </dgm:t>
    </dgm:pt>
    <dgm:pt modelId="{CA73B469-31D3-4126-8F11-3D97C5C6FE19}" type="parTrans" cxnId="{EBF832BD-B77B-4551-B379-87A3360A41DA}">
      <dgm:prSet/>
      <dgm:spPr/>
      <dgm:t>
        <a:bodyPr/>
        <a:lstStyle/>
        <a:p>
          <a:endParaRPr kumimoji="1" lang="ja-JP" altLang="en-US"/>
        </a:p>
      </dgm:t>
    </dgm:pt>
    <dgm:pt modelId="{931CAA23-2235-4FEC-A2AD-4FFC5EF6CCB7}" type="sibTrans" cxnId="{EBF832BD-B77B-4551-B379-87A3360A41DA}">
      <dgm:prSet/>
      <dgm:spPr/>
      <dgm:t>
        <a:bodyPr/>
        <a:lstStyle/>
        <a:p>
          <a:endParaRPr kumimoji="1" lang="ja-JP" altLang="en-US"/>
        </a:p>
      </dgm:t>
    </dgm:pt>
    <dgm:pt modelId="{6FD44684-E410-4902-AE11-F95170004745}">
      <dgm:prSet phldrT="[テキスト]" custT="1"/>
      <dgm:spPr/>
      <dgm:t>
        <a:bodyPr/>
        <a:lstStyle/>
        <a:p>
          <a:r>
            <a:rPr kumimoji="1" lang="en-US" altLang="ja-JP" sz="1800" dirty="0" smtClean="0"/>
            <a:t>“Monthly questionnaire”</a:t>
          </a:r>
          <a:endParaRPr kumimoji="1" lang="ja-JP" altLang="en-US" sz="1800" dirty="0"/>
        </a:p>
      </dgm:t>
    </dgm:pt>
    <dgm:pt modelId="{E8B08A07-96AC-4614-857B-16E58B0C2C85}" type="parTrans" cxnId="{7043949F-3D8D-499A-AA4A-3E0CE573F070}">
      <dgm:prSet/>
      <dgm:spPr/>
      <dgm:t>
        <a:bodyPr/>
        <a:lstStyle/>
        <a:p>
          <a:endParaRPr kumimoji="1" lang="ja-JP" altLang="en-US"/>
        </a:p>
      </dgm:t>
    </dgm:pt>
    <dgm:pt modelId="{470656C3-C387-4493-AFB9-C2812C1DB592}" type="sibTrans" cxnId="{7043949F-3D8D-499A-AA4A-3E0CE573F070}">
      <dgm:prSet/>
      <dgm:spPr/>
      <dgm:t>
        <a:bodyPr/>
        <a:lstStyle/>
        <a:p>
          <a:endParaRPr kumimoji="1" lang="ja-JP" altLang="en-US"/>
        </a:p>
      </dgm:t>
    </dgm:pt>
    <dgm:pt modelId="{26E9CEA0-7619-42DD-9928-65FC4851BB48}" type="pres">
      <dgm:prSet presAssocID="{284EC581-0FA0-4D75-A78B-BF5941789910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kumimoji="1" lang="ja-JP" altLang="en-US"/>
        </a:p>
      </dgm:t>
    </dgm:pt>
    <dgm:pt modelId="{9DA7F4C4-25A6-4558-9A72-B93B4B2AA4C9}" type="pres">
      <dgm:prSet presAssocID="{3989E1A6-BEBB-4DD5-9901-12BFBCEA3D70}" presName="posSpace" presStyleCnt="0"/>
      <dgm:spPr/>
    </dgm:pt>
    <dgm:pt modelId="{FCA9997B-DD32-4160-9C31-9153D0BFF184}" type="pres">
      <dgm:prSet presAssocID="{3989E1A6-BEBB-4DD5-9901-12BFBCEA3D70}" presName="vertFlow" presStyleCnt="0"/>
      <dgm:spPr/>
    </dgm:pt>
    <dgm:pt modelId="{5186D9DC-448E-46BC-BB67-A307282E0DEA}" type="pres">
      <dgm:prSet presAssocID="{3989E1A6-BEBB-4DD5-9901-12BFBCEA3D70}" presName="topSpace" presStyleCnt="0"/>
      <dgm:spPr/>
    </dgm:pt>
    <dgm:pt modelId="{CD707DAA-FCA0-4F9A-AA95-E463CC3A0B8B}" type="pres">
      <dgm:prSet presAssocID="{3989E1A6-BEBB-4DD5-9901-12BFBCEA3D70}" presName="firstComp" presStyleCnt="0"/>
      <dgm:spPr/>
    </dgm:pt>
    <dgm:pt modelId="{912D4EE3-F549-4610-8335-95EAA4E4A166}" type="pres">
      <dgm:prSet presAssocID="{3989E1A6-BEBB-4DD5-9901-12BFBCEA3D70}" presName="firstChild" presStyleLbl="bgAccFollowNode1" presStyleIdx="0" presStyleCnt="3" custScaleX="110901" custLinFactNeighborX="1425"/>
      <dgm:spPr/>
      <dgm:t>
        <a:bodyPr/>
        <a:lstStyle/>
        <a:p>
          <a:endParaRPr kumimoji="1" lang="ja-JP" altLang="en-US"/>
        </a:p>
      </dgm:t>
    </dgm:pt>
    <dgm:pt modelId="{F383FC24-98DD-40B9-839E-FA09E36B134E}" type="pres">
      <dgm:prSet presAssocID="{3989E1A6-BEBB-4DD5-9901-12BFBCEA3D70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CFE5B06-989F-42C7-A568-2DEECE30F376}" type="pres">
      <dgm:prSet presAssocID="{6FD44684-E410-4902-AE11-F95170004745}" presName="comp" presStyleCnt="0"/>
      <dgm:spPr/>
    </dgm:pt>
    <dgm:pt modelId="{0EF2FECA-24C0-4716-87EC-6835A7C6ECB2}" type="pres">
      <dgm:prSet presAssocID="{6FD44684-E410-4902-AE11-F95170004745}" presName="child" presStyleLbl="bgAccFollowNode1" presStyleIdx="1" presStyleCnt="3" custScaleX="110623" custLinFactNeighborX="1564" custLinFactNeighborY="-2256"/>
      <dgm:spPr/>
      <dgm:t>
        <a:bodyPr/>
        <a:lstStyle/>
        <a:p>
          <a:endParaRPr kumimoji="1" lang="ja-JP" altLang="en-US"/>
        </a:p>
      </dgm:t>
    </dgm:pt>
    <dgm:pt modelId="{6A83E3CA-9205-4AC5-AB3F-E1DD9E6F96E8}" type="pres">
      <dgm:prSet presAssocID="{6FD44684-E410-4902-AE11-F95170004745}" presName="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AD3F224-8956-4FB8-9F9B-C271BCD9166B}" type="pres">
      <dgm:prSet presAssocID="{3989E1A6-BEBB-4DD5-9901-12BFBCEA3D70}" presName="negSpace" presStyleCnt="0"/>
      <dgm:spPr/>
    </dgm:pt>
    <dgm:pt modelId="{C42EE456-F239-435C-9DE5-E8D696796BA6}" type="pres">
      <dgm:prSet presAssocID="{3989E1A6-BEBB-4DD5-9901-12BFBCEA3D70}" presName="circle" presStyleLbl="node1" presStyleIdx="0" presStyleCnt="2" custScaleX="103922" custScaleY="99123" custLinFactNeighborX="-20402" custLinFactNeighborY="-24722"/>
      <dgm:spPr/>
      <dgm:t>
        <a:bodyPr/>
        <a:lstStyle/>
        <a:p>
          <a:endParaRPr kumimoji="1" lang="ja-JP" altLang="en-US"/>
        </a:p>
      </dgm:t>
    </dgm:pt>
    <dgm:pt modelId="{961C18C1-0321-49C3-B492-AC6F75D1D395}" type="pres">
      <dgm:prSet presAssocID="{72B158AF-4653-40FC-B95E-159F515FDA2E}" presName="transSpace" presStyleCnt="0"/>
      <dgm:spPr/>
    </dgm:pt>
    <dgm:pt modelId="{B9CDDC29-D444-4E2E-8567-22D14F8A60E0}" type="pres">
      <dgm:prSet presAssocID="{BB5BE38E-3395-4B17-ACBE-B40990BD885E}" presName="posSpace" presStyleCnt="0"/>
      <dgm:spPr/>
    </dgm:pt>
    <dgm:pt modelId="{66BDA35C-6AE3-4116-AB61-9D1EC70419A2}" type="pres">
      <dgm:prSet presAssocID="{BB5BE38E-3395-4B17-ACBE-B40990BD885E}" presName="vertFlow" presStyleCnt="0"/>
      <dgm:spPr/>
    </dgm:pt>
    <dgm:pt modelId="{51402C06-F40D-428F-90CD-DA4A8DA30FF5}" type="pres">
      <dgm:prSet presAssocID="{BB5BE38E-3395-4B17-ACBE-B40990BD885E}" presName="topSpace" presStyleCnt="0"/>
      <dgm:spPr/>
    </dgm:pt>
    <dgm:pt modelId="{BB76C0B8-D666-49E0-A897-88FAA59F2B52}" type="pres">
      <dgm:prSet presAssocID="{BB5BE38E-3395-4B17-ACBE-B40990BD885E}" presName="firstComp" presStyleCnt="0"/>
      <dgm:spPr/>
    </dgm:pt>
    <dgm:pt modelId="{1ED65718-505C-41B4-A096-F86FE3CFB4AB}" type="pres">
      <dgm:prSet presAssocID="{BB5BE38E-3395-4B17-ACBE-B40990BD885E}" presName="firstChild" presStyleLbl="bgAccFollowNode1" presStyleIdx="2" presStyleCnt="3" custScaleX="104978" custScaleY="165256" custLinFactNeighborX="-19428" custLinFactNeighborY="-190"/>
      <dgm:spPr/>
      <dgm:t>
        <a:bodyPr/>
        <a:lstStyle/>
        <a:p>
          <a:endParaRPr kumimoji="1" lang="ja-JP" altLang="en-US"/>
        </a:p>
      </dgm:t>
    </dgm:pt>
    <dgm:pt modelId="{2672A426-D6DA-4B00-AA5A-F05DB0409F74}" type="pres">
      <dgm:prSet presAssocID="{BB5BE38E-3395-4B17-ACBE-B40990BD885E}" presName="first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B709611-3310-40BC-8B5D-E0281E4476C8}" type="pres">
      <dgm:prSet presAssocID="{BB5BE38E-3395-4B17-ACBE-B40990BD885E}" presName="negSpace" presStyleCnt="0"/>
      <dgm:spPr/>
    </dgm:pt>
    <dgm:pt modelId="{A61C4DCD-8D59-44DA-BC87-61366FD0357E}" type="pres">
      <dgm:prSet presAssocID="{BB5BE38E-3395-4B17-ACBE-B40990BD885E}" presName="circle" presStyleLbl="node1" presStyleIdx="1" presStyleCnt="2" custScaleX="97660" custScaleY="101529" custLinFactNeighborX="-13908" custLinFactNeighborY="-29109"/>
      <dgm:spPr/>
      <dgm:t>
        <a:bodyPr/>
        <a:lstStyle/>
        <a:p>
          <a:endParaRPr kumimoji="1" lang="ja-JP" altLang="en-US"/>
        </a:p>
      </dgm:t>
    </dgm:pt>
  </dgm:ptLst>
  <dgm:cxnLst>
    <dgm:cxn modelId="{B9F86367-9EB3-4528-9347-5334753CC302}" srcId="{BB5BE38E-3395-4B17-ACBE-B40990BD885E}" destId="{68F438FE-FAC3-4264-B83D-27415BCF20B5}" srcOrd="0" destOrd="0" parTransId="{693B4564-C8FE-4732-B446-A821BFD4CAF1}" sibTransId="{A5B7B90C-E0B7-42D2-BFB0-1FA80FEE4C3C}"/>
    <dgm:cxn modelId="{74AB03E6-7986-456B-9AC1-4B33F8956AE7}" type="presOf" srcId="{E86CDD2D-24E4-42FB-898A-A2DB89B8DCD0}" destId="{1ED65718-505C-41B4-A096-F86FE3CFB4AB}" srcOrd="0" destOrd="1" presId="urn:microsoft.com/office/officeart/2005/8/layout/hList9"/>
    <dgm:cxn modelId="{876D17E7-7693-4524-87F0-22FABF31B967}" srcId="{6FD44684-E410-4902-AE11-F95170004745}" destId="{0333D690-429C-403E-A92A-8414339BC559}" srcOrd="1" destOrd="0" parTransId="{9054B6DA-1110-49DD-B8F6-48CDCEBA511A}" sibTransId="{AD55114A-0869-4313-94E4-DFDC6D2D5610}"/>
    <dgm:cxn modelId="{5254BEF6-420B-4EBD-8E83-708489154C61}" type="presOf" srcId="{892CC7AF-DD32-4501-A479-3353B8627F68}" destId="{912D4EE3-F549-4610-8335-95EAA4E4A166}" srcOrd="0" destOrd="1" presId="urn:microsoft.com/office/officeart/2005/8/layout/hList9"/>
    <dgm:cxn modelId="{80C393EB-D659-4F15-990B-7670AFB4CEBF}" type="presOf" srcId="{07C38623-CB9B-49C7-9E82-4EE4C1B7448E}" destId="{1ED65718-505C-41B4-A096-F86FE3CFB4AB}" srcOrd="0" destOrd="2" presId="urn:microsoft.com/office/officeart/2005/8/layout/hList9"/>
    <dgm:cxn modelId="{0CDA0787-E010-4BDD-84B2-AD4A9263CE56}" type="presOf" srcId="{3989E1A6-BEBB-4DD5-9901-12BFBCEA3D70}" destId="{C42EE456-F239-435C-9DE5-E8D696796BA6}" srcOrd="0" destOrd="0" presId="urn:microsoft.com/office/officeart/2005/8/layout/hList9"/>
    <dgm:cxn modelId="{A14561D4-4238-4D47-9A28-352669B85103}" srcId="{68F438FE-FAC3-4264-B83D-27415BCF20B5}" destId="{E86CDD2D-24E4-42FB-898A-A2DB89B8DCD0}" srcOrd="0" destOrd="0" parTransId="{81DC2756-5090-492F-A567-DB114C871704}" sibTransId="{9FF8C7C8-A65E-4E72-8298-C5F0415A0681}"/>
    <dgm:cxn modelId="{7043949F-3D8D-499A-AA4A-3E0CE573F070}" srcId="{3989E1A6-BEBB-4DD5-9901-12BFBCEA3D70}" destId="{6FD44684-E410-4902-AE11-F95170004745}" srcOrd="1" destOrd="0" parTransId="{E8B08A07-96AC-4614-857B-16E58B0C2C85}" sibTransId="{470656C3-C387-4493-AFB9-C2812C1DB592}"/>
    <dgm:cxn modelId="{E9928130-096A-4D44-B204-D713C2C569FA}" srcId="{E4A5A049-ED66-4A03-9C91-572389D59421}" destId="{3FD3A3FE-4ECF-4C74-ACA2-2191D6D38A53}" srcOrd="1" destOrd="0" parTransId="{449B2C20-266D-4A1F-937D-E704E21E5012}" sibTransId="{B9186408-4E79-4215-B053-733AF69C9ABF}"/>
    <dgm:cxn modelId="{6E82CFBB-C7EB-4527-9034-4CB845C9D246}" type="presOf" srcId="{E4A5A049-ED66-4A03-9C91-572389D59421}" destId="{912D4EE3-F549-4610-8335-95EAA4E4A166}" srcOrd="0" destOrd="0" presId="urn:microsoft.com/office/officeart/2005/8/layout/hList9"/>
    <dgm:cxn modelId="{48560B59-69AB-4EB0-8141-7D5B78830861}" srcId="{E4A5A049-ED66-4A03-9C91-572389D59421}" destId="{892CC7AF-DD32-4501-A479-3353B8627F68}" srcOrd="0" destOrd="0" parTransId="{377147E0-EB1E-4023-B453-FC3FEDEA4DC8}" sibTransId="{5891ED49-B301-4789-AED7-E5B72E72163F}"/>
    <dgm:cxn modelId="{3E071C6A-D10D-49E4-95C6-34D9E59B6BF5}" type="presOf" srcId="{E4A5A049-ED66-4A03-9C91-572389D59421}" destId="{F383FC24-98DD-40B9-839E-FA09E36B134E}" srcOrd="1" destOrd="0" presId="urn:microsoft.com/office/officeart/2005/8/layout/hList9"/>
    <dgm:cxn modelId="{EBF832BD-B77B-4551-B379-87A3360A41DA}" srcId="{68F438FE-FAC3-4264-B83D-27415BCF20B5}" destId="{07C38623-CB9B-49C7-9E82-4EE4C1B7448E}" srcOrd="1" destOrd="0" parTransId="{CA73B469-31D3-4126-8F11-3D97C5C6FE19}" sibTransId="{931CAA23-2235-4FEC-A2AD-4FFC5EF6CCB7}"/>
    <dgm:cxn modelId="{24214465-B9CA-406D-8B56-EAAF5DE22CFC}" type="presOf" srcId="{0333D690-429C-403E-A92A-8414339BC559}" destId="{6A83E3CA-9205-4AC5-AB3F-E1DD9E6F96E8}" srcOrd="1" destOrd="2" presId="urn:microsoft.com/office/officeart/2005/8/layout/hList9"/>
    <dgm:cxn modelId="{9946E775-A354-4361-961C-1183BFD3DC92}" type="presOf" srcId="{6FD44684-E410-4902-AE11-F95170004745}" destId="{0EF2FECA-24C0-4716-87EC-6835A7C6ECB2}" srcOrd="0" destOrd="0" presId="urn:microsoft.com/office/officeart/2005/8/layout/hList9"/>
    <dgm:cxn modelId="{221F5FCC-0E08-4365-92C7-FD85861CCBC0}" type="presOf" srcId="{E86CDD2D-24E4-42FB-898A-A2DB89B8DCD0}" destId="{2672A426-D6DA-4B00-AA5A-F05DB0409F74}" srcOrd="1" destOrd="1" presId="urn:microsoft.com/office/officeart/2005/8/layout/hList9"/>
    <dgm:cxn modelId="{B6A46C25-AF57-4891-83A1-18E5B06FC93F}" srcId="{284EC581-0FA0-4D75-A78B-BF5941789910}" destId="{3989E1A6-BEBB-4DD5-9901-12BFBCEA3D70}" srcOrd="0" destOrd="0" parTransId="{DFAB7297-E203-45F1-A8A9-349ECE199088}" sibTransId="{72B158AF-4653-40FC-B95E-159F515FDA2E}"/>
    <dgm:cxn modelId="{64FCEC17-D7A9-4590-BB0C-932DFBDB004F}" type="presOf" srcId="{6FD44684-E410-4902-AE11-F95170004745}" destId="{6A83E3CA-9205-4AC5-AB3F-E1DD9E6F96E8}" srcOrd="1" destOrd="0" presId="urn:microsoft.com/office/officeart/2005/8/layout/hList9"/>
    <dgm:cxn modelId="{C8B12138-921D-438F-8ACE-FD2B88B0EA16}" srcId="{3989E1A6-BEBB-4DD5-9901-12BFBCEA3D70}" destId="{E4A5A049-ED66-4A03-9C91-572389D59421}" srcOrd="0" destOrd="0" parTransId="{0FE56C4A-FB48-41EB-ADFB-C46369CFE96A}" sibTransId="{FE25B307-0F01-4564-B9F1-14AE05A33F46}"/>
    <dgm:cxn modelId="{D5DD3DF0-71C9-4665-90F1-D02F370B996B}" type="presOf" srcId="{68F438FE-FAC3-4264-B83D-27415BCF20B5}" destId="{1ED65718-505C-41B4-A096-F86FE3CFB4AB}" srcOrd="0" destOrd="0" presId="urn:microsoft.com/office/officeart/2005/8/layout/hList9"/>
    <dgm:cxn modelId="{27BCB207-0B46-419F-9AE5-EEA6E1D89ACA}" type="presOf" srcId="{68F438FE-FAC3-4264-B83D-27415BCF20B5}" destId="{2672A426-D6DA-4B00-AA5A-F05DB0409F74}" srcOrd="1" destOrd="0" presId="urn:microsoft.com/office/officeart/2005/8/layout/hList9"/>
    <dgm:cxn modelId="{1CE21835-9B86-474C-9A37-F1BFB52E0C57}" type="presOf" srcId="{284EC581-0FA0-4D75-A78B-BF5941789910}" destId="{26E9CEA0-7619-42DD-9928-65FC4851BB48}" srcOrd="0" destOrd="0" presId="urn:microsoft.com/office/officeart/2005/8/layout/hList9"/>
    <dgm:cxn modelId="{17E62084-B490-40D4-A3D1-019A48D9A754}" type="presOf" srcId="{BB5BE38E-3395-4B17-ACBE-B40990BD885E}" destId="{A61C4DCD-8D59-44DA-BC87-61366FD0357E}" srcOrd="0" destOrd="0" presId="urn:microsoft.com/office/officeart/2005/8/layout/hList9"/>
    <dgm:cxn modelId="{799DEB44-D9DE-4979-85C0-AAB61B3623C7}" srcId="{284EC581-0FA0-4D75-A78B-BF5941789910}" destId="{BB5BE38E-3395-4B17-ACBE-B40990BD885E}" srcOrd="1" destOrd="0" parTransId="{EF91366E-A924-4854-91DC-C5892FEABA66}" sibTransId="{4E0A34CC-F83E-449F-B6ED-3DE8EAA9D959}"/>
    <dgm:cxn modelId="{5B062083-EC07-41B5-928A-38021D8CBF1D}" srcId="{6FD44684-E410-4902-AE11-F95170004745}" destId="{2397A675-4A09-4D13-B1AD-915740B93468}" srcOrd="0" destOrd="0" parTransId="{0010F8AA-EAA8-441E-9CE3-F7968B8B72A1}" sibTransId="{D03B3C76-AC76-4219-A9D5-1602E78CA8C3}"/>
    <dgm:cxn modelId="{204F1A2C-07D9-429C-82BC-9155C0530822}" type="presOf" srcId="{2397A675-4A09-4D13-B1AD-915740B93468}" destId="{0EF2FECA-24C0-4716-87EC-6835A7C6ECB2}" srcOrd="0" destOrd="1" presId="urn:microsoft.com/office/officeart/2005/8/layout/hList9"/>
    <dgm:cxn modelId="{7C00A3CA-77DE-4180-950E-919D331364D2}" type="presOf" srcId="{892CC7AF-DD32-4501-A479-3353B8627F68}" destId="{F383FC24-98DD-40B9-839E-FA09E36B134E}" srcOrd="1" destOrd="1" presId="urn:microsoft.com/office/officeart/2005/8/layout/hList9"/>
    <dgm:cxn modelId="{C81DB575-9DB9-481A-9E49-F6210AE4162F}" type="presOf" srcId="{0333D690-429C-403E-A92A-8414339BC559}" destId="{0EF2FECA-24C0-4716-87EC-6835A7C6ECB2}" srcOrd="0" destOrd="2" presId="urn:microsoft.com/office/officeart/2005/8/layout/hList9"/>
    <dgm:cxn modelId="{86E34782-9DDB-44B6-9B85-7E88DBB76670}" type="presOf" srcId="{07C38623-CB9B-49C7-9E82-4EE4C1B7448E}" destId="{2672A426-D6DA-4B00-AA5A-F05DB0409F74}" srcOrd="1" destOrd="2" presId="urn:microsoft.com/office/officeart/2005/8/layout/hList9"/>
    <dgm:cxn modelId="{A60F3456-A3EC-4A2F-9046-987E4B0778D9}" type="presOf" srcId="{2397A675-4A09-4D13-B1AD-915740B93468}" destId="{6A83E3CA-9205-4AC5-AB3F-E1DD9E6F96E8}" srcOrd="1" destOrd="1" presId="urn:microsoft.com/office/officeart/2005/8/layout/hList9"/>
    <dgm:cxn modelId="{36D9A534-8808-4690-B124-2B28EC6B2C6C}" type="presOf" srcId="{3FD3A3FE-4ECF-4C74-ACA2-2191D6D38A53}" destId="{912D4EE3-F549-4610-8335-95EAA4E4A166}" srcOrd="0" destOrd="2" presId="urn:microsoft.com/office/officeart/2005/8/layout/hList9"/>
    <dgm:cxn modelId="{9FC6E002-001B-4291-B165-53044C6F0902}" type="presOf" srcId="{3FD3A3FE-4ECF-4C74-ACA2-2191D6D38A53}" destId="{F383FC24-98DD-40B9-839E-FA09E36B134E}" srcOrd="1" destOrd="2" presId="urn:microsoft.com/office/officeart/2005/8/layout/hList9"/>
    <dgm:cxn modelId="{434905C8-213F-412A-A8D0-5B4ACDB9443A}" type="presParOf" srcId="{26E9CEA0-7619-42DD-9928-65FC4851BB48}" destId="{9DA7F4C4-25A6-4558-9A72-B93B4B2AA4C9}" srcOrd="0" destOrd="0" presId="urn:microsoft.com/office/officeart/2005/8/layout/hList9"/>
    <dgm:cxn modelId="{EEC9DDA2-583C-40B5-BC2F-A992B89DB768}" type="presParOf" srcId="{26E9CEA0-7619-42DD-9928-65FC4851BB48}" destId="{FCA9997B-DD32-4160-9C31-9153D0BFF184}" srcOrd="1" destOrd="0" presId="urn:microsoft.com/office/officeart/2005/8/layout/hList9"/>
    <dgm:cxn modelId="{03B3A338-794C-4454-917A-B0DFFDF1B744}" type="presParOf" srcId="{FCA9997B-DD32-4160-9C31-9153D0BFF184}" destId="{5186D9DC-448E-46BC-BB67-A307282E0DEA}" srcOrd="0" destOrd="0" presId="urn:microsoft.com/office/officeart/2005/8/layout/hList9"/>
    <dgm:cxn modelId="{FBC13FAB-39F2-4A6F-8025-F325E1759CEF}" type="presParOf" srcId="{FCA9997B-DD32-4160-9C31-9153D0BFF184}" destId="{CD707DAA-FCA0-4F9A-AA95-E463CC3A0B8B}" srcOrd="1" destOrd="0" presId="urn:microsoft.com/office/officeart/2005/8/layout/hList9"/>
    <dgm:cxn modelId="{46E3C55A-3B7B-45F8-A730-C15C2B70822E}" type="presParOf" srcId="{CD707DAA-FCA0-4F9A-AA95-E463CC3A0B8B}" destId="{912D4EE3-F549-4610-8335-95EAA4E4A166}" srcOrd="0" destOrd="0" presId="urn:microsoft.com/office/officeart/2005/8/layout/hList9"/>
    <dgm:cxn modelId="{1A31991B-B116-4715-9DC8-2FD4F84D7DB4}" type="presParOf" srcId="{CD707DAA-FCA0-4F9A-AA95-E463CC3A0B8B}" destId="{F383FC24-98DD-40B9-839E-FA09E36B134E}" srcOrd="1" destOrd="0" presId="urn:microsoft.com/office/officeart/2005/8/layout/hList9"/>
    <dgm:cxn modelId="{3E350713-FDB3-4559-95AF-ED03A76A4E57}" type="presParOf" srcId="{FCA9997B-DD32-4160-9C31-9153D0BFF184}" destId="{1CFE5B06-989F-42C7-A568-2DEECE30F376}" srcOrd="2" destOrd="0" presId="urn:microsoft.com/office/officeart/2005/8/layout/hList9"/>
    <dgm:cxn modelId="{F0CACE3B-5D71-4611-998A-1E952888898E}" type="presParOf" srcId="{1CFE5B06-989F-42C7-A568-2DEECE30F376}" destId="{0EF2FECA-24C0-4716-87EC-6835A7C6ECB2}" srcOrd="0" destOrd="0" presId="urn:microsoft.com/office/officeart/2005/8/layout/hList9"/>
    <dgm:cxn modelId="{E61B03D2-98C6-45C5-A4D6-0195225EEFDD}" type="presParOf" srcId="{1CFE5B06-989F-42C7-A568-2DEECE30F376}" destId="{6A83E3CA-9205-4AC5-AB3F-E1DD9E6F96E8}" srcOrd="1" destOrd="0" presId="urn:microsoft.com/office/officeart/2005/8/layout/hList9"/>
    <dgm:cxn modelId="{732B931F-6353-436F-9274-F97933101382}" type="presParOf" srcId="{26E9CEA0-7619-42DD-9928-65FC4851BB48}" destId="{DAD3F224-8956-4FB8-9F9B-C271BCD9166B}" srcOrd="2" destOrd="0" presId="urn:microsoft.com/office/officeart/2005/8/layout/hList9"/>
    <dgm:cxn modelId="{A9428104-B5CC-4C39-99D3-391B4B9E2028}" type="presParOf" srcId="{26E9CEA0-7619-42DD-9928-65FC4851BB48}" destId="{C42EE456-F239-435C-9DE5-E8D696796BA6}" srcOrd="3" destOrd="0" presId="urn:microsoft.com/office/officeart/2005/8/layout/hList9"/>
    <dgm:cxn modelId="{93D7D7B3-F09D-4957-9A74-B4CA7538A7CB}" type="presParOf" srcId="{26E9CEA0-7619-42DD-9928-65FC4851BB48}" destId="{961C18C1-0321-49C3-B492-AC6F75D1D395}" srcOrd="4" destOrd="0" presId="urn:microsoft.com/office/officeart/2005/8/layout/hList9"/>
    <dgm:cxn modelId="{8F4CC0B8-06A2-4188-9221-1452EA6BB4E6}" type="presParOf" srcId="{26E9CEA0-7619-42DD-9928-65FC4851BB48}" destId="{B9CDDC29-D444-4E2E-8567-22D14F8A60E0}" srcOrd="5" destOrd="0" presId="urn:microsoft.com/office/officeart/2005/8/layout/hList9"/>
    <dgm:cxn modelId="{07C3679E-B5BA-47AE-B506-5CB0AD9DE1B8}" type="presParOf" srcId="{26E9CEA0-7619-42DD-9928-65FC4851BB48}" destId="{66BDA35C-6AE3-4116-AB61-9D1EC70419A2}" srcOrd="6" destOrd="0" presId="urn:microsoft.com/office/officeart/2005/8/layout/hList9"/>
    <dgm:cxn modelId="{E4CF1E1B-0336-42E7-82A0-5E12E51A2D71}" type="presParOf" srcId="{66BDA35C-6AE3-4116-AB61-9D1EC70419A2}" destId="{51402C06-F40D-428F-90CD-DA4A8DA30FF5}" srcOrd="0" destOrd="0" presId="urn:microsoft.com/office/officeart/2005/8/layout/hList9"/>
    <dgm:cxn modelId="{C1431529-5FBD-4D2B-8101-4B133089EAD1}" type="presParOf" srcId="{66BDA35C-6AE3-4116-AB61-9D1EC70419A2}" destId="{BB76C0B8-D666-49E0-A897-88FAA59F2B52}" srcOrd="1" destOrd="0" presId="urn:microsoft.com/office/officeart/2005/8/layout/hList9"/>
    <dgm:cxn modelId="{CA49846F-2C8C-4BCC-AF9F-44440FCFF857}" type="presParOf" srcId="{BB76C0B8-D666-49E0-A897-88FAA59F2B52}" destId="{1ED65718-505C-41B4-A096-F86FE3CFB4AB}" srcOrd="0" destOrd="0" presId="urn:microsoft.com/office/officeart/2005/8/layout/hList9"/>
    <dgm:cxn modelId="{C0579D1A-CACE-48C6-B6A5-21920895B66D}" type="presParOf" srcId="{BB76C0B8-D666-49E0-A897-88FAA59F2B52}" destId="{2672A426-D6DA-4B00-AA5A-F05DB0409F74}" srcOrd="1" destOrd="0" presId="urn:microsoft.com/office/officeart/2005/8/layout/hList9"/>
    <dgm:cxn modelId="{95B7C5EE-BFD9-4F0D-85F2-CC09FEE6CEDB}" type="presParOf" srcId="{26E9CEA0-7619-42DD-9928-65FC4851BB48}" destId="{CB709611-3310-40BC-8B5D-E0281E4476C8}" srcOrd="7" destOrd="0" presId="urn:microsoft.com/office/officeart/2005/8/layout/hList9"/>
    <dgm:cxn modelId="{AB1A770D-8A3F-48BA-8DA3-44D9F96B9F10}" type="presParOf" srcId="{26E9CEA0-7619-42DD-9928-65FC4851BB48}" destId="{A61C4DCD-8D59-44DA-BC87-61366FD0357E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4EC581-0FA0-4D75-A78B-BF5941789910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kumimoji="1" lang="ja-JP" altLang="en-US"/>
        </a:p>
      </dgm:t>
    </dgm:pt>
    <dgm:pt modelId="{3989E1A6-BEBB-4DD5-9901-12BFBCEA3D70}">
      <dgm:prSet phldrT="[テキスト]" custT="1"/>
      <dgm:spPr/>
      <dgm:t>
        <a:bodyPr/>
        <a:lstStyle/>
        <a:p>
          <a:r>
            <a:rPr kumimoji="1" lang="en-US" altLang="ja-JP" sz="2400" smtClean="0"/>
            <a:t>Tabulation</a:t>
          </a:r>
          <a:endParaRPr kumimoji="1" lang="ja-JP" altLang="en-US" sz="2400" dirty="0"/>
        </a:p>
      </dgm:t>
    </dgm:pt>
    <dgm:pt modelId="{DFAB7297-E203-45F1-A8A9-349ECE199088}" type="parTrans" cxnId="{B6A46C25-AF57-4891-83A1-18E5B06FC93F}">
      <dgm:prSet/>
      <dgm:spPr/>
      <dgm:t>
        <a:bodyPr/>
        <a:lstStyle/>
        <a:p>
          <a:endParaRPr kumimoji="1" lang="ja-JP" altLang="en-US" sz="2000"/>
        </a:p>
      </dgm:t>
    </dgm:pt>
    <dgm:pt modelId="{72B158AF-4653-40FC-B95E-159F515FDA2E}" type="sibTrans" cxnId="{B6A46C25-AF57-4891-83A1-18E5B06FC93F}">
      <dgm:prSet/>
      <dgm:spPr/>
      <dgm:t>
        <a:bodyPr/>
        <a:lstStyle/>
        <a:p>
          <a:endParaRPr kumimoji="1" lang="ja-JP" altLang="en-US" sz="2000"/>
        </a:p>
      </dgm:t>
    </dgm:pt>
    <dgm:pt modelId="{E4A5A049-ED66-4A03-9C91-572389D59421}">
      <dgm:prSet phldrT="[テキスト]" custT="1"/>
      <dgm:spPr/>
      <dgm:t>
        <a:bodyPr/>
        <a:lstStyle/>
        <a:p>
          <a:r>
            <a:rPr kumimoji="1" lang="en-US" altLang="ja-JP" sz="2000" dirty="0" smtClean="0"/>
            <a:t>The SBJ entrusts the tabulation to the National Statistics Center</a:t>
          </a:r>
          <a:endParaRPr kumimoji="1" lang="ja-JP" altLang="en-US" sz="2000" dirty="0"/>
        </a:p>
      </dgm:t>
    </dgm:pt>
    <dgm:pt modelId="{0FE56C4A-FB48-41EB-ADFB-C46369CFE96A}" type="parTrans" cxnId="{C8B12138-921D-438F-8ACE-FD2B88B0EA16}">
      <dgm:prSet/>
      <dgm:spPr/>
      <dgm:t>
        <a:bodyPr/>
        <a:lstStyle/>
        <a:p>
          <a:endParaRPr kumimoji="1" lang="ja-JP" altLang="en-US" sz="2000"/>
        </a:p>
      </dgm:t>
    </dgm:pt>
    <dgm:pt modelId="{FE25B307-0F01-4564-B9F1-14AE05A33F46}" type="sibTrans" cxnId="{C8B12138-921D-438F-8ACE-FD2B88B0EA16}">
      <dgm:prSet/>
      <dgm:spPr/>
      <dgm:t>
        <a:bodyPr/>
        <a:lstStyle/>
        <a:p>
          <a:endParaRPr kumimoji="1" lang="ja-JP" altLang="en-US" sz="2000"/>
        </a:p>
      </dgm:t>
    </dgm:pt>
    <dgm:pt modelId="{BB5BE38E-3395-4B17-ACBE-B40990BD885E}">
      <dgm:prSet phldrT="[テキスト]" custT="1"/>
      <dgm:spPr/>
      <dgm:t>
        <a:bodyPr/>
        <a:lstStyle/>
        <a:p>
          <a:r>
            <a:rPr kumimoji="1" lang="en-US" altLang="ja-JP" sz="2400" dirty="0" smtClean="0"/>
            <a:t>Release</a:t>
          </a:r>
          <a:endParaRPr kumimoji="1" lang="ja-JP" altLang="en-US" sz="2400" dirty="0"/>
        </a:p>
      </dgm:t>
    </dgm:pt>
    <dgm:pt modelId="{EF91366E-A924-4854-91DC-C5892FEABA66}" type="parTrans" cxnId="{799DEB44-D9DE-4979-85C0-AAB61B3623C7}">
      <dgm:prSet/>
      <dgm:spPr/>
      <dgm:t>
        <a:bodyPr/>
        <a:lstStyle/>
        <a:p>
          <a:endParaRPr kumimoji="1" lang="ja-JP" altLang="en-US" sz="2000"/>
        </a:p>
      </dgm:t>
    </dgm:pt>
    <dgm:pt modelId="{4E0A34CC-F83E-449F-B6ED-3DE8EAA9D959}" type="sibTrans" cxnId="{799DEB44-D9DE-4979-85C0-AAB61B3623C7}">
      <dgm:prSet/>
      <dgm:spPr/>
      <dgm:t>
        <a:bodyPr/>
        <a:lstStyle/>
        <a:p>
          <a:endParaRPr kumimoji="1" lang="ja-JP" altLang="en-US" sz="2000"/>
        </a:p>
      </dgm:t>
    </dgm:pt>
    <dgm:pt modelId="{68F438FE-FAC3-4264-B83D-27415BCF20B5}">
      <dgm:prSet phldrT="[テキスト]" custT="1"/>
      <dgm:spPr/>
      <dgm:t>
        <a:bodyPr/>
        <a:lstStyle/>
        <a:p>
          <a:pPr>
            <a:lnSpc>
              <a:spcPct val="80000"/>
            </a:lnSpc>
            <a:spcAft>
              <a:spcPts val="600"/>
            </a:spcAft>
          </a:pPr>
          <a:r>
            <a:rPr kumimoji="1" lang="en-US" altLang="ja-JP" sz="2000" dirty="0" smtClean="0"/>
            <a:t>The results are shown on the SBJ.</a:t>
          </a:r>
          <a:endParaRPr kumimoji="1" lang="ja-JP" altLang="en-US" sz="2000" dirty="0"/>
        </a:p>
      </dgm:t>
    </dgm:pt>
    <dgm:pt modelId="{693B4564-C8FE-4732-B446-A821BFD4CAF1}" type="parTrans" cxnId="{B9F86367-9EB3-4528-9347-5334753CC302}">
      <dgm:prSet/>
      <dgm:spPr/>
      <dgm:t>
        <a:bodyPr/>
        <a:lstStyle/>
        <a:p>
          <a:endParaRPr kumimoji="1" lang="ja-JP" altLang="en-US" sz="2000"/>
        </a:p>
      </dgm:t>
    </dgm:pt>
    <dgm:pt modelId="{A5B7B90C-E0B7-42D2-BFB0-1FA80FEE4C3C}" type="sibTrans" cxnId="{B9F86367-9EB3-4528-9347-5334753CC302}">
      <dgm:prSet/>
      <dgm:spPr/>
      <dgm:t>
        <a:bodyPr/>
        <a:lstStyle/>
        <a:p>
          <a:endParaRPr kumimoji="1" lang="ja-JP" altLang="en-US" sz="2000"/>
        </a:p>
      </dgm:t>
    </dgm:pt>
    <dgm:pt modelId="{8A60B878-6FDC-4B92-98E1-1E37FDD7D46C}" type="pres">
      <dgm:prSet presAssocID="{284EC581-0FA0-4D75-A78B-BF59417899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CE84015-7B61-4EFB-AEC6-F5C0F59A5E41}" type="pres">
      <dgm:prSet presAssocID="{3989E1A6-BEBB-4DD5-9901-12BFBCEA3D7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1212DC0-F1CE-4871-9033-CC9973B7DFEC}" type="pres">
      <dgm:prSet presAssocID="{3989E1A6-BEBB-4DD5-9901-12BFBCEA3D7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3B0824E-3C26-404D-A0B3-9A6E03EF766E}" type="pres">
      <dgm:prSet presAssocID="{BB5BE38E-3395-4B17-ACBE-B40990BD885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17DE837-9F20-48A8-98B6-77D297E0BA47}" type="pres">
      <dgm:prSet presAssocID="{BB5BE38E-3395-4B17-ACBE-B40990BD885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93BF1D7-FAB7-4789-A8BB-70C0B5AC702B}" type="presOf" srcId="{3989E1A6-BEBB-4DD5-9901-12BFBCEA3D70}" destId="{BCE84015-7B61-4EFB-AEC6-F5C0F59A5E41}" srcOrd="0" destOrd="0" presId="urn:microsoft.com/office/officeart/2005/8/layout/vList2"/>
    <dgm:cxn modelId="{B5A979A2-AB31-46B1-B1A8-962B24FC37CF}" type="presOf" srcId="{284EC581-0FA0-4D75-A78B-BF5941789910}" destId="{8A60B878-6FDC-4B92-98E1-1E37FDD7D46C}" srcOrd="0" destOrd="0" presId="urn:microsoft.com/office/officeart/2005/8/layout/vList2"/>
    <dgm:cxn modelId="{B8B0CCE4-A92D-4F60-AC46-958765675FD2}" type="presOf" srcId="{BB5BE38E-3395-4B17-ACBE-B40990BD885E}" destId="{23B0824E-3C26-404D-A0B3-9A6E03EF766E}" srcOrd="0" destOrd="0" presId="urn:microsoft.com/office/officeart/2005/8/layout/vList2"/>
    <dgm:cxn modelId="{2804519F-E9C9-4621-95A5-6A72AA7CCD72}" type="presOf" srcId="{E4A5A049-ED66-4A03-9C91-572389D59421}" destId="{01212DC0-F1CE-4871-9033-CC9973B7DFEC}" srcOrd="0" destOrd="0" presId="urn:microsoft.com/office/officeart/2005/8/layout/vList2"/>
    <dgm:cxn modelId="{B6A46C25-AF57-4891-83A1-18E5B06FC93F}" srcId="{284EC581-0FA0-4D75-A78B-BF5941789910}" destId="{3989E1A6-BEBB-4DD5-9901-12BFBCEA3D70}" srcOrd="0" destOrd="0" parTransId="{DFAB7297-E203-45F1-A8A9-349ECE199088}" sibTransId="{72B158AF-4653-40FC-B95E-159F515FDA2E}"/>
    <dgm:cxn modelId="{08C02986-2E1A-40E4-ACAB-F67EAD7F511D}" type="presOf" srcId="{68F438FE-FAC3-4264-B83D-27415BCF20B5}" destId="{717DE837-9F20-48A8-98B6-77D297E0BA47}" srcOrd="0" destOrd="0" presId="urn:microsoft.com/office/officeart/2005/8/layout/vList2"/>
    <dgm:cxn modelId="{799DEB44-D9DE-4979-85C0-AAB61B3623C7}" srcId="{284EC581-0FA0-4D75-A78B-BF5941789910}" destId="{BB5BE38E-3395-4B17-ACBE-B40990BD885E}" srcOrd="1" destOrd="0" parTransId="{EF91366E-A924-4854-91DC-C5892FEABA66}" sibTransId="{4E0A34CC-F83E-449F-B6ED-3DE8EAA9D959}"/>
    <dgm:cxn modelId="{C8B12138-921D-438F-8ACE-FD2B88B0EA16}" srcId="{3989E1A6-BEBB-4DD5-9901-12BFBCEA3D70}" destId="{E4A5A049-ED66-4A03-9C91-572389D59421}" srcOrd="0" destOrd="0" parTransId="{0FE56C4A-FB48-41EB-ADFB-C46369CFE96A}" sibTransId="{FE25B307-0F01-4564-B9F1-14AE05A33F46}"/>
    <dgm:cxn modelId="{B9F86367-9EB3-4528-9347-5334753CC302}" srcId="{BB5BE38E-3395-4B17-ACBE-B40990BD885E}" destId="{68F438FE-FAC3-4264-B83D-27415BCF20B5}" srcOrd="0" destOrd="0" parTransId="{693B4564-C8FE-4732-B446-A821BFD4CAF1}" sibTransId="{A5B7B90C-E0B7-42D2-BFB0-1FA80FEE4C3C}"/>
    <dgm:cxn modelId="{65BAAE95-5FA2-4AFA-97A1-3A87D401135C}" type="presParOf" srcId="{8A60B878-6FDC-4B92-98E1-1E37FDD7D46C}" destId="{BCE84015-7B61-4EFB-AEC6-F5C0F59A5E41}" srcOrd="0" destOrd="0" presId="urn:microsoft.com/office/officeart/2005/8/layout/vList2"/>
    <dgm:cxn modelId="{BEFB17BE-C9D3-4528-98D1-A0810C3B1119}" type="presParOf" srcId="{8A60B878-6FDC-4B92-98E1-1E37FDD7D46C}" destId="{01212DC0-F1CE-4871-9033-CC9973B7DFEC}" srcOrd="1" destOrd="0" presId="urn:microsoft.com/office/officeart/2005/8/layout/vList2"/>
    <dgm:cxn modelId="{CB520153-D368-4B37-A9F9-D98A206E2140}" type="presParOf" srcId="{8A60B878-6FDC-4B92-98E1-1E37FDD7D46C}" destId="{23B0824E-3C26-404D-A0B3-9A6E03EF766E}" srcOrd="2" destOrd="0" presId="urn:microsoft.com/office/officeart/2005/8/layout/vList2"/>
    <dgm:cxn modelId="{5F1E99B9-AE09-4DB6-85EB-631BC5B2E126}" type="presParOf" srcId="{8A60B878-6FDC-4B92-98E1-1E37FDD7D46C}" destId="{717DE837-9F20-48A8-98B6-77D297E0BA4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84EC581-0FA0-4D75-A78B-BF5941789910}" type="doc">
      <dgm:prSet loTypeId="urn:microsoft.com/office/officeart/2005/8/layout/process4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kumimoji="1" lang="ja-JP" altLang="en-US"/>
        </a:p>
      </dgm:t>
    </dgm:pt>
    <dgm:pt modelId="{6723A812-CC50-4D8C-AE2C-D940FD1A80DB}">
      <dgm:prSet phldrT="[テキスト]" custT="1"/>
      <dgm:spPr/>
      <dgm:t>
        <a:bodyPr/>
        <a:lstStyle/>
        <a:p>
          <a:r>
            <a:rPr kumimoji="1" lang="en-US" altLang="ja-JP" sz="2400" dirty="0" smtClean="0"/>
            <a:t>Establishment of MSSI</a:t>
          </a:r>
          <a:endParaRPr kumimoji="1" lang="ja-JP" altLang="en-US" sz="2400" dirty="0"/>
        </a:p>
      </dgm:t>
    </dgm:pt>
    <dgm:pt modelId="{76ED1212-63D2-4BCD-8A5B-5EC8C5877750}" type="parTrans" cxnId="{F67C0064-F3B2-47E7-8616-EC5B4EE5468E}">
      <dgm:prSet/>
      <dgm:spPr/>
      <dgm:t>
        <a:bodyPr/>
        <a:lstStyle/>
        <a:p>
          <a:endParaRPr kumimoji="1" lang="ja-JP" altLang="en-US" sz="2000"/>
        </a:p>
      </dgm:t>
    </dgm:pt>
    <dgm:pt modelId="{0CD36E0F-D1A2-41D0-BC53-D830C5D33416}" type="sibTrans" cxnId="{F67C0064-F3B2-47E7-8616-EC5B4EE5468E}">
      <dgm:prSet/>
      <dgm:spPr/>
      <dgm:t>
        <a:bodyPr/>
        <a:lstStyle/>
        <a:p>
          <a:endParaRPr kumimoji="1" lang="ja-JP" altLang="en-US" sz="2000"/>
        </a:p>
      </dgm:t>
    </dgm:pt>
    <dgm:pt modelId="{11E8AD43-72F0-44B8-87BC-D15CD86E43D7}">
      <dgm:prSet phldrT="[テキスト]" custT="1"/>
      <dgm:spPr/>
      <dgm:t>
        <a:bodyPr/>
        <a:lstStyle/>
        <a:p>
          <a:pPr algn="l"/>
          <a:r>
            <a:rPr kumimoji="1" lang="en-US" altLang="ja-JP" sz="1800" dirty="0" smtClean="0"/>
            <a:t>MSSI was established in 2008 based on the government’s policy </a:t>
          </a:r>
        </a:p>
      </dgm:t>
    </dgm:pt>
    <dgm:pt modelId="{9E524AA2-9064-4B56-86A9-471109FB9D65}" type="parTrans" cxnId="{5C5290C7-5FFE-4F1E-A416-86EF1AB3CBF2}">
      <dgm:prSet/>
      <dgm:spPr/>
      <dgm:t>
        <a:bodyPr/>
        <a:lstStyle/>
        <a:p>
          <a:endParaRPr kumimoji="1" lang="ja-JP" altLang="en-US" sz="2000"/>
        </a:p>
      </dgm:t>
    </dgm:pt>
    <dgm:pt modelId="{CF4463C3-17A5-4BFC-BCE4-F47523DF807B}" type="sibTrans" cxnId="{5C5290C7-5FFE-4F1E-A416-86EF1AB3CBF2}">
      <dgm:prSet/>
      <dgm:spPr/>
      <dgm:t>
        <a:bodyPr/>
        <a:lstStyle/>
        <a:p>
          <a:endParaRPr kumimoji="1" lang="ja-JP" altLang="en-US" sz="2000"/>
        </a:p>
      </dgm:t>
    </dgm:pt>
    <dgm:pt modelId="{75EB1AB4-5CDE-4988-B462-13CE4F9F65EA}">
      <dgm:prSet phldrT="[テキスト]" custT="1"/>
      <dgm:spPr/>
      <dgm:t>
        <a:bodyPr/>
        <a:lstStyle/>
        <a:p>
          <a:r>
            <a:rPr kumimoji="1" lang="en-US" altLang="ja-JP" sz="2400" dirty="0" smtClean="0"/>
            <a:t>Revision of MSSI</a:t>
          </a:r>
          <a:endParaRPr kumimoji="1" lang="ja-JP" altLang="en-US" sz="2400" dirty="0"/>
        </a:p>
      </dgm:t>
    </dgm:pt>
    <dgm:pt modelId="{F5BAA4F3-C9CD-4F83-84F6-7EA2F0866239}" type="parTrans" cxnId="{1678798F-BD92-4A04-964D-5B429BEB673C}">
      <dgm:prSet/>
      <dgm:spPr/>
      <dgm:t>
        <a:bodyPr/>
        <a:lstStyle/>
        <a:p>
          <a:endParaRPr kumimoji="1" lang="ja-JP" altLang="en-US" sz="2000"/>
        </a:p>
      </dgm:t>
    </dgm:pt>
    <dgm:pt modelId="{0EC94737-206F-4204-969D-53D60CEB32EF}" type="sibTrans" cxnId="{1678798F-BD92-4A04-964D-5B429BEB673C}">
      <dgm:prSet/>
      <dgm:spPr/>
      <dgm:t>
        <a:bodyPr/>
        <a:lstStyle/>
        <a:p>
          <a:endParaRPr kumimoji="1" lang="ja-JP" altLang="en-US" sz="2000"/>
        </a:p>
      </dgm:t>
    </dgm:pt>
    <dgm:pt modelId="{E4DF5D3C-94BF-4AC4-AF3C-29E7A35B3E08}">
      <dgm:prSet phldrT="[テキスト]" custT="1"/>
      <dgm:spPr/>
      <dgm:t>
        <a:bodyPr/>
        <a:lstStyle/>
        <a:p>
          <a:pPr algn="l"/>
          <a:r>
            <a:rPr kumimoji="1" lang="en-US" altLang="ja-JP" sz="1800" dirty="0" smtClean="0"/>
            <a:t>Start of the survey for enterprises and the annual expanded survey </a:t>
          </a:r>
          <a:endParaRPr kumimoji="1" lang="ja-JP" altLang="en-US" sz="1800" dirty="0"/>
        </a:p>
      </dgm:t>
    </dgm:pt>
    <dgm:pt modelId="{59118C84-2AE1-4E0B-9D1F-04DB330EC9C3}" type="parTrans" cxnId="{E3765192-4E95-427E-9FB7-7839294A24A3}">
      <dgm:prSet/>
      <dgm:spPr/>
      <dgm:t>
        <a:bodyPr/>
        <a:lstStyle/>
        <a:p>
          <a:endParaRPr kumimoji="1" lang="ja-JP" altLang="en-US" sz="2000"/>
        </a:p>
      </dgm:t>
    </dgm:pt>
    <dgm:pt modelId="{66E6B1D8-7398-4FF3-A033-7C6B4D656CA8}" type="sibTrans" cxnId="{E3765192-4E95-427E-9FB7-7839294A24A3}">
      <dgm:prSet/>
      <dgm:spPr/>
      <dgm:t>
        <a:bodyPr/>
        <a:lstStyle/>
        <a:p>
          <a:endParaRPr kumimoji="1" lang="ja-JP" altLang="en-US" sz="2000"/>
        </a:p>
      </dgm:t>
    </dgm:pt>
    <dgm:pt modelId="{9B7C9101-F5B3-44FA-B501-1873D902C2F5}">
      <dgm:prSet phldrT="[テキスト]" custT="1"/>
      <dgm:spPr/>
      <dgm:t>
        <a:bodyPr/>
        <a:lstStyle/>
        <a:p>
          <a:pPr algn="ctr"/>
          <a:r>
            <a:rPr kumimoji="1" lang="en-US" altLang="ja-JP" sz="2400" dirty="0" smtClean="0"/>
            <a:t>Challenges</a:t>
          </a:r>
          <a:endParaRPr kumimoji="1" lang="ja-JP" altLang="en-US" sz="2400" dirty="0"/>
        </a:p>
      </dgm:t>
    </dgm:pt>
    <dgm:pt modelId="{2D3E0DF2-E62B-4BBD-A660-711D58C8E5AD}" type="parTrans" cxnId="{443ED908-BC6E-4FC4-B21D-FFD34E3B7710}">
      <dgm:prSet/>
      <dgm:spPr/>
      <dgm:t>
        <a:bodyPr/>
        <a:lstStyle/>
        <a:p>
          <a:endParaRPr kumimoji="1" lang="ja-JP" altLang="en-US"/>
        </a:p>
      </dgm:t>
    </dgm:pt>
    <dgm:pt modelId="{A81C56F5-925F-40C5-9D2D-14617545CA07}" type="sibTrans" cxnId="{443ED908-BC6E-4FC4-B21D-FFD34E3B7710}">
      <dgm:prSet/>
      <dgm:spPr/>
      <dgm:t>
        <a:bodyPr/>
        <a:lstStyle/>
        <a:p>
          <a:endParaRPr kumimoji="1" lang="ja-JP" altLang="en-US"/>
        </a:p>
      </dgm:t>
    </dgm:pt>
    <dgm:pt modelId="{27A1BB2E-D07C-4C46-B2B0-2EA408447AF3}">
      <dgm:prSet phldrT="[テキスト]" custT="1"/>
      <dgm:spPr/>
      <dgm:t>
        <a:bodyPr/>
        <a:lstStyle/>
        <a:p>
          <a:pPr algn="l"/>
          <a:r>
            <a:rPr lang="en-US" altLang="ja-JP" sz="1800" dirty="0" smtClean="0"/>
            <a:t>Consideration for integration of service related statistics</a:t>
          </a:r>
          <a:endParaRPr kumimoji="1" lang="ja-JP" altLang="en-US" sz="1800" dirty="0"/>
        </a:p>
      </dgm:t>
    </dgm:pt>
    <dgm:pt modelId="{8B6D9B81-ECFF-4EE9-81C3-ECA62FC9B8CB}" type="parTrans" cxnId="{641E5140-D99B-4040-92C8-5D739921918A}">
      <dgm:prSet/>
      <dgm:spPr/>
      <dgm:t>
        <a:bodyPr/>
        <a:lstStyle/>
        <a:p>
          <a:endParaRPr kumimoji="1" lang="ja-JP" altLang="en-US"/>
        </a:p>
      </dgm:t>
    </dgm:pt>
    <dgm:pt modelId="{56E04C77-F516-465E-B45E-AA98BCEEC6C7}" type="sibTrans" cxnId="{641E5140-D99B-4040-92C8-5D739921918A}">
      <dgm:prSet/>
      <dgm:spPr/>
      <dgm:t>
        <a:bodyPr/>
        <a:lstStyle/>
        <a:p>
          <a:endParaRPr kumimoji="1" lang="ja-JP" altLang="en-US"/>
        </a:p>
      </dgm:t>
    </dgm:pt>
    <dgm:pt modelId="{8BA34C61-8372-4EDE-9FD8-0CC3ACF71DA1}">
      <dgm:prSet phldrT="[テキスト]" custT="1"/>
      <dgm:spPr/>
      <dgm:t>
        <a:bodyPr/>
        <a:lstStyle/>
        <a:p>
          <a:r>
            <a:rPr kumimoji="1" lang="en-US" altLang="ja-JP" sz="2400" dirty="0" smtClean="0"/>
            <a:t>Background of service industries</a:t>
          </a:r>
          <a:endParaRPr kumimoji="1" lang="ja-JP" altLang="en-US" sz="2400" dirty="0"/>
        </a:p>
      </dgm:t>
    </dgm:pt>
    <dgm:pt modelId="{5DCCD8F3-37FC-4C41-A5C2-46C411D94412}" type="parTrans" cxnId="{DA922894-B61C-4C2F-B345-FAC75EF77204}">
      <dgm:prSet/>
      <dgm:spPr/>
      <dgm:t>
        <a:bodyPr/>
        <a:lstStyle/>
        <a:p>
          <a:endParaRPr kumimoji="1" lang="ja-JP" altLang="en-US"/>
        </a:p>
      </dgm:t>
    </dgm:pt>
    <dgm:pt modelId="{05A09532-CB42-4ECF-9C4F-BCEB6CCF5A50}" type="sibTrans" cxnId="{DA922894-B61C-4C2F-B345-FAC75EF77204}">
      <dgm:prSet/>
      <dgm:spPr/>
      <dgm:t>
        <a:bodyPr/>
        <a:lstStyle/>
        <a:p>
          <a:endParaRPr kumimoji="1" lang="ja-JP" altLang="en-US"/>
        </a:p>
      </dgm:t>
    </dgm:pt>
    <dgm:pt modelId="{7AC3DAD0-EEA7-4C72-9972-18263B485DA1}">
      <dgm:prSet phldrT="[テキスト]" custT="1"/>
      <dgm:spPr/>
      <dgm:t>
        <a:bodyPr/>
        <a:lstStyle/>
        <a:p>
          <a:pPr algn="l" rtl="0"/>
          <a:r>
            <a:rPr kumimoji="0" lang="en-US" altLang="ja-JP" sz="1800" dirty="0" smtClean="0">
              <a:latin typeface="Arial" charset="0"/>
              <a:cs typeface="Angsana New" pitchFamily="18" charset="-34"/>
            </a:rPr>
            <a:t>Growth and diversification of service industries</a:t>
          </a:r>
          <a:endParaRPr kumimoji="1" lang="ja-JP" altLang="en-US" sz="1800" dirty="0"/>
        </a:p>
      </dgm:t>
    </dgm:pt>
    <dgm:pt modelId="{1E27A02E-C6DE-4169-8815-84B428A52A42}" type="parTrans" cxnId="{0071C6DC-2BA4-4C50-B27E-75E5D8ED000F}">
      <dgm:prSet/>
      <dgm:spPr/>
      <dgm:t>
        <a:bodyPr/>
        <a:lstStyle/>
        <a:p>
          <a:endParaRPr kumimoji="1" lang="ja-JP" altLang="en-US"/>
        </a:p>
      </dgm:t>
    </dgm:pt>
    <dgm:pt modelId="{1493B537-B2F5-4961-807C-FE999A13A4B9}" type="sibTrans" cxnId="{0071C6DC-2BA4-4C50-B27E-75E5D8ED000F}">
      <dgm:prSet/>
      <dgm:spPr/>
      <dgm:t>
        <a:bodyPr/>
        <a:lstStyle/>
        <a:p>
          <a:endParaRPr kumimoji="1" lang="ja-JP" altLang="en-US"/>
        </a:p>
      </dgm:t>
    </dgm:pt>
    <dgm:pt modelId="{D348FB80-8E34-42FB-B45A-340C9A81D12E}" type="pres">
      <dgm:prSet presAssocID="{284EC581-0FA0-4D75-A78B-BF59417899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42C244E4-E490-4072-BDA6-891F2318E4F8}" type="pres">
      <dgm:prSet presAssocID="{9B7C9101-F5B3-44FA-B501-1873D902C2F5}" presName="boxAndChildren" presStyleCnt="0"/>
      <dgm:spPr/>
    </dgm:pt>
    <dgm:pt modelId="{ED7BD13D-F414-480A-ADF8-4A59CF4301CE}" type="pres">
      <dgm:prSet presAssocID="{9B7C9101-F5B3-44FA-B501-1873D902C2F5}" presName="parentTextBox" presStyleLbl="node1" presStyleIdx="0" presStyleCnt="4"/>
      <dgm:spPr/>
      <dgm:t>
        <a:bodyPr/>
        <a:lstStyle/>
        <a:p>
          <a:endParaRPr kumimoji="1" lang="ja-JP" altLang="en-US"/>
        </a:p>
      </dgm:t>
    </dgm:pt>
    <dgm:pt modelId="{36412A85-06EE-4CCE-8908-3BD1F9D81079}" type="pres">
      <dgm:prSet presAssocID="{9B7C9101-F5B3-44FA-B501-1873D902C2F5}" presName="entireBox" presStyleLbl="node1" presStyleIdx="0" presStyleCnt="4"/>
      <dgm:spPr/>
      <dgm:t>
        <a:bodyPr/>
        <a:lstStyle/>
        <a:p>
          <a:endParaRPr kumimoji="1" lang="ja-JP" altLang="en-US"/>
        </a:p>
      </dgm:t>
    </dgm:pt>
    <dgm:pt modelId="{DA36489F-3BC9-43E2-AD2E-1842FE1638C8}" type="pres">
      <dgm:prSet presAssocID="{9B7C9101-F5B3-44FA-B501-1873D902C2F5}" presName="descendantBox" presStyleCnt="0"/>
      <dgm:spPr/>
    </dgm:pt>
    <dgm:pt modelId="{2C0980D5-C6E7-4F97-A0F1-81939EAFB69E}" type="pres">
      <dgm:prSet presAssocID="{27A1BB2E-D07C-4C46-B2B0-2EA408447AF3}" presName="childTextBox" presStyleLbl="fgAccFollowNode1" presStyleIdx="0" presStyleCnt="4" custLinFactNeighborY="750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1E715FE-D195-4D72-8412-74816307228D}" type="pres">
      <dgm:prSet presAssocID="{0EC94737-206F-4204-969D-53D60CEB32EF}" presName="sp" presStyleCnt="0"/>
      <dgm:spPr/>
    </dgm:pt>
    <dgm:pt modelId="{023D1711-DE46-4657-AD57-0961E7F586C5}" type="pres">
      <dgm:prSet presAssocID="{75EB1AB4-5CDE-4988-B462-13CE4F9F65EA}" presName="arrowAndChildren" presStyleCnt="0"/>
      <dgm:spPr/>
    </dgm:pt>
    <dgm:pt modelId="{87EEA8F4-4894-49C1-9B50-F4A9B7C81A19}" type="pres">
      <dgm:prSet presAssocID="{75EB1AB4-5CDE-4988-B462-13CE4F9F65EA}" presName="parentTextArrow" presStyleLbl="node1" presStyleIdx="0" presStyleCnt="4"/>
      <dgm:spPr/>
      <dgm:t>
        <a:bodyPr/>
        <a:lstStyle/>
        <a:p>
          <a:endParaRPr kumimoji="1" lang="ja-JP" altLang="en-US"/>
        </a:p>
      </dgm:t>
    </dgm:pt>
    <dgm:pt modelId="{C5CF127D-CED7-482E-A17F-659C71D6A133}" type="pres">
      <dgm:prSet presAssocID="{75EB1AB4-5CDE-4988-B462-13CE4F9F65EA}" presName="arrow" presStyleLbl="node1" presStyleIdx="1" presStyleCnt="4"/>
      <dgm:spPr/>
      <dgm:t>
        <a:bodyPr/>
        <a:lstStyle/>
        <a:p>
          <a:endParaRPr kumimoji="1" lang="ja-JP" altLang="en-US"/>
        </a:p>
      </dgm:t>
    </dgm:pt>
    <dgm:pt modelId="{DA814935-FA4D-4666-8FF7-716968987E12}" type="pres">
      <dgm:prSet presAssocID="{75EB1AB4-5CDE-4988-B462-13CE4F9F65EA}" presName="descendantArrow" presStyleCnt="0"/>
      <dgm:spPr/>
    </dgm:pt>
    <dgm:pt modelId="{8F542701-0C7B-4276-937C-2447336B3B6F}" type="pres">
      <dgm:prSet presAssocID="{E4DF5D3C-94BF-4AC4-AF3C-29E7A35B3E08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B38247B-7039-46F7-B5D1-850E710789B5}" type="pres">
      <dgm:prSet presAssocID="{0CD36E0F-D1A2-41D0-BC53-D830C5D33416}" presName="sp" presStyleCnt="0"/>
      <dgm:spPr/>
    </dgm:pt>
    <dgm:pt modelId="{BC227450-631A-4E5F-AC0F-845103EAC49F}" type="pres">
      <dgm:prSet presAssocID="{6723A812-CC50-4D8C-AE2C-D940FD1A80DB}" presName="arrowAndChildren" presStyleCnt="0"/>
      <dgm:spPr/>
    </dgm:pt>
    <dgm:pt modelId="{E67825AD-9213-41E2-A79B-5C132C705EC3}" type="pres">
      <dgm:prSet presAssocID="{6723A812-CC50-4D8C-AE2C-D940FD1A80DB}" presName="parentTextArrow" presStyleLbl="node1" presStyleIdx="1" presStyleCnt="4"/>
      <dgm:spPr/>
      <dgm:t>
        <a:bodyPr/>
        <a:lstStyle/>
        <a:p>
          <a:endParaRPr kumimoji="1" lang="ja-JP" altLang="en-US"/>
        </a:p>
      </dgm:t>
    </dgm:pt>
    <dgm:pt modelId="{6026A433-C3E9-411E-8A37-6FB17DC71A46}" type="pres">
      <dgm:prSet presAssocID="{6723A812-CC50-4D8C-AE2C-D940FD1A80DB}" presName="arrow" presStyleLbl="node1" presStyleIdx="2" presStyleCnt="4"/>
      <dgm:spPr/>
      <dgm:t>
        <a:bodyPr/>
        <a:lstStyle/>
        <a:p>
          <a:endParaRPr kumimoji="1" lang="ja-JP" altLang="en-US"/>
        </a:p>
      </dgm:t>
    </dgm:pt>
    <dgm:pt modelId="{DEC2C651-4D26-4861-BB22-11A171E476CD}" type="pres">
      <dgm:prSet presAssocID="{6723A812-CC50-4D8C-AE2C-D940FD1A80DB}" presName="descendantArrow" presStyleCnt="0"/>
      <dgm:spPr/>
    </dgm:pt>
    <dgm:pt modelId="{98222E2D-DAC5-45AD-91C3-E2E97938BE47}" type="pres">
      <dgm:prSet presAssocID="{11E8AD43-72F0-44B8-87BC-D15CD86E43D7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3524356-4C6D-4E7D-B4F1-082F1E598AD3}" type="pres">
      <dgm:prSet presAssocID="{05A09532-CB42-4ECF-9C4F-BCEB6CCF5A50}" presName="sp" presStyleCnt="0"/>
      <dgm:spPr/>
    </dgm:pt>
    <dgm:pt modelId="{963C9905-9CFB-42BB-AAA9-D00C2B52FDDD}" type="pres">
      <dgm:prSet presAssocID="{8BA34C61-8372-4EDE-9FD8-0CC3ACF71DA1}" presName="arrowAndChildren" presStyleCnt="0"/>
      <dgm:spPr/>
    </dgm:pt>
    <dgm:pt modelId="{43429882-9788-4E21-8CE1-4689060E40FC}" type="pres">
      <dgm:prSet presAssocID="{8BA34C61-8372-4EDE-9FD8-0CC3ACF71DA1}" presName="parentTextArrow" presStyleLbl="node1" presStyleIdx="2" presStyleCnt="4"/>
      <dgm:spPr/>
      <dgm:t>
        <a:bodyPr/>
        <a:lstStyle/>
        <a:p>
          <a:endParaRPr kumimoji="1" lang="ja-JP" altLang="en-US"/>
        </a:p>
      </dgm:t>
    </dgm:pt>
    <dgm:pt modelId="{8A3E872A-D1EA-4B3C-A674-18B510C86395}" type="pres">
      <dgm:prSet presAssocID="{8BA34C61-8372-4EDE-9FD8-0CC3ACF71DA1}" presName="arrow" presStyleLbl="node1" presStyleIdx="3" presStyleCnt="4"/>
      <dgm:spPr/>
      <dgm:t>
        <a:bodyPr/>
        <a:lstStyle/>
        <a:p>
          <a:endParaRPr kumimoji="1" lang="ja-JP" altLang="en-US"/>
        </a:p>
      </dgm:t>
    </dgm:pt>
    <dgm:pt modelId="{2563A94A-16F2-4B3F-9C2D-8C8DD52D46F9}" type="pres">
      <dgm:prSet presAssocID="{8BA34C61-8372-4EDE-9FD8-0CC3ACF71DA1}" presName="descendantArrow" presStyleCnt="0"/>
      <dgm:spPr/>
    </dgm:pt>
    <dgm:pt modelId="{56F7CAF3-3250-417C-AC99-0F97F76E9292}" type="pres">
      <dgm:prSet presAssocID="{7AC3DAD0-EEA7-4C72-9972-18263B485DA1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DA922894-B61C-4C2F-B345-FAC75EF77204}" srcId="{284EC581-0FA0-4D75-A78B-BF5941789910}" destId="{8BA34C61-8372-4EDE-9FD8-0CC3ACF71DA1}" srcOrd="0" destOrd="0" parTransId="{5DCCD8F3-37FC-4C41-A5C2-46C411D94412}" sibTransId="{05A09532-CB42-4ECF-9C4F-BCEB6CCF5A50}"/>
    <dgm:cxn modelId="{9A3B0CEB-0E4B-4739-B155-4A123A739023}" type="presOf" srcId="{9B7C9101-F5B3-44FA-B501-1873D902C2F5}" destId="{ED7BD13D-F414-480A-ADF8-4A59CF4301CE}" srcOrd="0" destOrd="0" presId="urn:microsoft.com/office/officeart/2005/8/layout/process4"/>
    <dgm:cxn modelId="{9D79C49D-0CA8-446A-A6C9-97E874266CC1}" type="presOf" srcId="{27A1BB2E-D07C-4C46-B2B0-2EA408447AF3}" destId="{2C0980D5-C6E7-4F97-A0F1-81939EAFB69E}" srcOrd="0" destOrd="0" presId="urn:microsoft.com/office/officeart/2005/8/layout/process4"/>
    <dgm:cxn modelId="{DE6AD45F-55AF-4628-965A-B22FD958B579}" type="presOf" srcId="{7AC3DAD0-EEA7-4C72-9972-18263B485DA1}" destId="{56F7CAF3-3250-417C-AC99-0F97F76E9292}" srcOrd="0" destOrd="0" presId="urn:microsoft.com/office/officeart/2005/8/layout/process4"/>
    <dgm:cxn modelId="{F67C0064-F3B2-47E7-8616-EC5B4EE5468E}" srcId="{284EC581-0FA0-4D75-A78B-BF5941789910}" destId="{6723A812-CC50-4D8C-AE2C-D940FD1A80DB}" srcOrd="1" destOrd="0" parTransId="{76ED1212-63D2-4BCD-8A5B-5EC8C5877750}" sibTransId="{0CD36E0F-D1A2-41D0-BC53-D830C5D33416}"/>
    <dgm:cxn modelId="{E3765192-4E95-427E-9FB7-7839294A24A3}" srcId="{75EB1AB4-5CDE-4988-B462-13CE4F9F65EA}" destId="{E4DF5D3C-94BF-4AC4-AF3C-29E7A35B3E08}" srcOrd="0" destOrd="0" parTransId="{59118C84-2AE1-4E0B-9D1F-04DB330EC9C3}" sibTransId="{66E6B1D8-7398-4FF3-A033-7C6B4D656CA8}"/>
    <dgm:cxn modelId="{1678798F-BD92-4A04-964D-5B429BEB673C}" srcId="{284EC581-0FA0-4D75-A78B-BF5941789910}" destId="{75EB1AB4-5CDE-4988-B462-13CE4F9F65EA}" srcOrd="2" destOrd="0" parTransId="{F5BAA4F3-C9CD-4F83-84F6-7EA2F0866239}" sibTransId="{0EC94737-206F-4204-969D-53D60CEB32EF}"/>
    <dgm:cxn modelId="{697F1219-DCAE-4EBD-8514-F0BCEFF4A6BC}" type="presOf" srcId="{9B7C9101-F5B3-44FA-B501-1873D902C2F5}" destId="{36412A85-06EE-4CCE-8908-3BD1F9D81079}" srcOrd="1" destOrd="0" presId="urn:microsoft.com/office/officeart/2005/8/layout/process4"/>
    <dgm:cxn modelId="{CCF913FE-1099-44ED-9BB5-08EACA76D957}" type="presOf" srcId="{8BA34C61-8372-4EDE-9FD8-0CC3ACF71DA1}" destId="{43429882-9788-4E21-8CE1-4689060E40FC}" srcOrd="0" destOrd="0" presId="urn:microsoft.com/office/officeart/2005/8/layout/process4"/>
    <dgm:cxn modelId="{0CDF2E7D-6062-4B20-B2EA-21859F0C077C}" type="presOf" srcId="{6723A812-CC50-4D8C-AE2C-D940FD1A80DB}" destId="{6026A433-C3E9-411E-8A37-6FB17DC71A46}" srcOrd="1" destOrd="0" presId="urn:microsoft.com/office/officeart/2005/8/layout/process4"/>
    <dgm:cxn modelId="{5C5290C7-5FFE-4F1E-A416-86EF1AB3CBF2}" srcId="{6723A812-CC50-4D8C-AE2C-D940FD1A80DB}" destId="{11E8AD43-72F0-44B8-87BC-D15CD86E43D7}" srcOrd="0" destOrd="0" parTransId="{9E524AA2-9064-4B56-86A9-471109FB9D65}" sibTransId="{CF4463C3-17A5-4BFC-BCE4-F47523DF807B}"/>
    <dgm:cxn modelId="{443ED908-BC6E-4FC4-B21D-FFD34E3B7710}" srcId="{284EC581-0FA0-4D75-A78B-BF5941789910}" destId="{9B7C9101-F5B3-44FA-B501-1873D902C2F5}" srcOrd="3" destOrd="0" parTransId="{2D3E0DF2-E62B-4BBD-A660-711D58C8E5AD}" sibTransId="{A81C56F5-925F-40C5-9D2D-14617545CA07}"/>
    <dgm:cxn modelId="{F60EBF63-8577-41A2-B5A7-EB7D65A28FB0}" type="presOf" srcId="{E4DF5D3C-94BF-4AC4-AF3C-29E7A35B3E08}" destId="{8F542701-0C7B-4276-937C-2447336B3B6F}" srcOrd="0" destOrd="0" presId="urn:microsoft.com/office/officeart/2005/8/layout/process4"/>
    <dgm:cxn modelId="{9A75D238-E547-4CC0-BFEF-21C5630648C0}" type="presOf" srcId="{8BA34C61-8372-4EDE-9FD8-0CC3ACF71DA1}" destId="{8A3E872A-D1EA-4B3C-A674-18B510C86395}" srcOrd="1" destOrd="0" presId="urn:microsoft.com/office/officeart/2005/8/layout/process4"/>
    <dgm:cxn modelId="{B476F42F-43FE-4A53-9289-8E83D7407557}" type="presOf" srcId="{75EB1AB4-5CDE-4988-B462-13CE4F9F65EA}" destId="{87EEA8F4-4894-49C1-9B50-F4A9B7C81A19}" srcOrd="0" destOrd="0" presId="urn:microsoft.com/office/officeart/2005/8/layout/process4"/>
    <dgm:cxn modelId="{2D92F702-6D46-4534-8B50-F79B7FCAB1D1}" type="presOf" srcId="{75EB1AB4-5CDE-4988-B462-13CE4F9F65EA}" destId="{C5CF127D-CED7-482E-A17F-659C71D6A133}" srcOrd="1" destOrd="0" presId="urn:microsoft.com/office/officeart/2005/8/layout/process4"/>
    <dgm:cxn modelId="{FB58BA14-2336-4709-8031-78956E655F2B}" type="presOf" srcId="{11E8AD43-72F0-44B8-87BC-D15CD86E43D7}" destId="{98222E2D-DAC5-45AD-91C3-E2E97938BE47}" srcOrd="0" destOrd="0" presId="urn:microsoft.com/office/officeart/2005/8/layout/process4"/>
    <dgm:cxn modelId="{641E5140-D99B-4040-92C8-5D739921918A}" srcId="{9B7C9101-F5B3-44FA-B501-1873D902C2F5}" destId="{27A1BB2E-D07C-4C46-B2B0-2EA408447AF3}" srcOrd="0" destOrd="0" parTransId="{8B6D9B81-ECFF-4EE9-81C3-ECA62FC9B8CB}" sibTransId="{56E04C77-F516-465E-B45E-AA98BCEEC6C7}"/>
    <dgm:cxn modelId="{4755AA4F-8C78-400C-AA65-18E39EDAD764}" type="presOf" srcId="{284EC581-0FA0-4D75-A78B-BF5941789910}" destId="{D348FB80-8E34-42FB-B45A-340C9A81D12E}" srcOrd="0" destOrd="0" presId="urn:microsoft.com/office/officeart/2005/8/layout/process4"/>
    <dgm:cxn modelId="{0071C6DC-2BA4-4C50-B27E-75E5D8ED000F}" srcId="{8BA34C61-8372-4EDE-9FD8-0CC3ACF71DA1}" destId="{7AC3DAD0-EEA7-4C72-9972-18263B485DA1}" srcOrd="0" destOrd="0" parTransId="{1E27A02E-C6DE-4169-8815-84B428A52A42}" sibTransId="{1493B537-B2F5-4961-807C-FE999A13A4B9}"/>
    <dgm:cxn modelId="{9CDD1F5D-7DF6-4627-8F48-F436CECF30A1}" type="presOf" srcId="{6723A812-CC50-4D8C-AE2C-D940FD1A80DB}" destId="{E67825AD-9213-41E2-A79B-5C132C705EC3}" srcOrd="0" destOrd="0" presId="urn:microsoft.com/office/officeart/2005/8/layout/process4"/>
    <dgm:cxn modelId="{8E82000B-31BB-46D2-8428-0B55B9819CF6}" type="presParOf" srcId="{D348FB80-8E34-42FB-B45A-340C9A81D12E}" destId="{42C244E4-E490-4072-BDA6-891F2318E4F8}" srcOrd="0" destOrd="0" presId="urn:microsoft.com/office/officeart/2005/8/layout/process4"/>
    <dgm:cxn modelId="{4F82B713-020A-44DF-945C-E1AF75AE644A}" type="presParOf" srcId="{42C244E4-E490-4072-BDA6-891F2318E4F8}" destId="{ED7BD13D-F414-480A-ADF8-4A59CF4301CE}" srcOrd="0" destOrd="0" presId="urn:microsoft.com/office/officeart/2005/8/layout/process4"/>
    <dgm:cxn modelId="{9C3D04BA-FEEC-49D8-B781-858E3A2E02D5}" type="presParOf" srcId="{42C244E4-E490-4072-BDA6-891F2318E4F8}" destId="{36412A85-06EE-4CCE-8908-3BD1F9D81079}" srcOrd="1" destOrd="0" presId="urn:microsoft.com/office/officeart/2005/8/layout/process4"/>
    <dgm:cxn modelId="{97B26579-3BCD-4A63-BCA2-56CDF142F2F4}" type="presParOf" srcId="{42C244E4-E490-4072-BDA6-891F2318E4F8}" destId="{DA36489F-3BC9-43E2-AD2E-1842FE1638C8}" srcOrd="2" destOrd="0" presId="urn:microsoft.com/office/officeart/2005/8/layout/process4"/>
    <dgm:cxn modelId="{F4D23919-7373-4593-BBC0-FFDC8B853455}" type="presParOf" srcId="{DA36489F-3BC9-43E2-AD2E-1842FE1638C8}" destId="{2C0980D5-C6E7-4F97-A0F1-81939EAFB69E}" srcOrd="0" destOrd="0" presId="urn:microsoft.com/office/officeart/2005/8/layout/process4"/>
    <dgm:cxn modelId="{035CCD19-8155-4197-A037-203A5DD620C5}" type="presParOf" srcId="{D348FB80-8E34-42FB-B45A-340C9A81D12E}" destId="{41E715FE-D195-4D72-8412-74816307228D}" srcOrd="1" destOrd="0" presId="urn:microsoft.com/office/officeart/2005/8/layout/process4"/>
    <dgm:cxn modelId="{2049D3D3-8C58-4CD2-9F0F-D7C142287D6B}" type="presParOf" srcId="{D348FB80-8E34-42FB-B45A-340C9A81D12E}" destId="{023D1711-DE46-4657-AD57-0961E7F586C5}" srcOrd="2" destOrd="0" presId="urn:microsoft.com/office/officeart/2005/8/layout/process4"/>
    <dgm:cxn modelId="{6FC2D50D-6A2C-4E46-AF58-615675CAC120}" type="presParOf" srcId="{023D1711-DE46-4657-AD57-0961E7F586C5}" destId="{87EEA8F4-4894-49C1-9B50-F4A9B7C81A19}" srcOrd="0" destOrd="0" presId="urn:microsoft.com/office/officeart/2005/8/layout/process4"/>
    <dgm:cxn modelId="{0890E3FE-96BA-4BF7-990F-967D11946661}" type="presParOf" srcId="{023D1711-DE46-4657-AD57-0961E7F586C5}" destId="{C5CF127D-CED7-482E-A17F-659C71D6A133}" srcOrd="1" destOrd="0" presId="urn:microsoft.com/office/officeart/2005/8/layout/process4"/>
    <dgm:cxn modelId="{3943ED05-28A5-4009-A6A9-151D04933DEF}" type="presParOf" srcId="{023D1711-DE46-4657-AD57-0961E7F586C5}" destId="{DA814935-FA4D-4666-8FF7-716968987E12}" srcOrd="2" destOrd="0" presId="urn:microsoft.com/office/officeart/2005/8/layout/process4"/>
    <dgm:cxn modelId="{0FFBD15A-8208-4196-BF0E-71D71EA98104}" type="presParOf" srcId="{DA814935-FA4D-4666-8FF7-716968987E12}" destId="{8F542701-0C7B-4276-937C-2447336B3B6F}" srcOrd="0" destOrd="0" presId="urn:microsoft.com/office/officeart/2005/8/layout/process4"/>
    <dgm:cxn modelId="{79E3001B-6386-4E1C-B34F-473FEAF7E799}" type="presParOf" srcId="{D348FB80-8E34-42FB-B45A-340C9A81D12E}" destId="{4B38247B-7039-46F7-B5D1-850E710789B5}" srcOrd="3" destOrd="0" presId="urn:microsoft.com/office/officeart/2005/8/layout/process4"/>
    <dgm:cxn modelId="{7100BCC1-3D96-4505-AA7B-4433F1DEADEF}" type="presParOf" srcId="{D348FB80-8E34-42FB-B45A-340C9A81D12E}" destId="{BC227450-631A-4E5F-AC0F-845103EAC49F}" srcOrd="4" destOrd="0" presId="urn:microsoft.com/office/officeart/2005/8/layout/process4"/>
    <dgm:cxn modelId="{FCEA8D7C-BEDC-4548-A28B-84854D6F03F7}" type="presParOf" srcId="{BC227450-631A-4E5F-AC0F-845103EAC49F}" destId="{E67825AD-9213-41E2-A79B-5C132C705EC3}" srcOrd="0" destOrd="0" presId="urn:microsoft.com/office/officeart/2005/8/layout/process4"/>
    <dgm:cxn modelId="{08F6159F-81CA-42D3-B87B-36CAC8D1E706}" type="presParOf" srcId="{BC227450-631A-4E5F-AC0F-845103EAC49F}" destId="{6026A433-C3E9-411E-8A37-6FB17DC71A46}" srcOrd="1" destOrd="0" presId="urn:microsoft.com/office/officeart/2005/8/layout/process4"/>
    <dgm:cxn modelId="{48F6673B-C1FE-4199-9F88-93A4151FE6B7}" type="presParOf" srcId="{BC227450-631A-4E5F-AC0F-845103EAC49F}" destId="{DEC2C651-4D26-4861-BB22-11A171E476CD}" srcOrd="2" destOrd="0" presId="urn:microsoft.com/office/officeart/2005/8/layout/process4"/>
    <dgm:cxn modelId="{59EAC1C1-DFE2-4EF3-A0ED-F806DF05AAB6}" type="presParOf" srcId="{DEC2C651-4D26-4861-BB22-11A171E476CD}" destId="{98222E2D-DAC5-45AD-91C3-E2E97938BE47}" srcOrd="0" destOrd="0" presId="urn:microsoft.com/office/officeart/2005/8/layout/process4"/>
    <dgm:cxn modelId="{DB81CA8F-3366-4856-85F8-778B915D8C8D}" type="presParOf" srcId="{D348FB80-8E34-42FB-B45A-340C9A81D12E}" destId="{23524356-4C6D-4E7D-B4F1-082F1E598AD3}" srcOrd="5" destOrd="0" presId="urn:microsoft.com/office/officeart/2005/8/layout/process4"/>
    <dgm:cxn modelId="{FB8841AF-263E-464A-93A3-826196E08563}" type="presParOf" srcId="{D348FB80-8E34-42FB-B45A-340C9A81D12E}" destId="{963C9905-9CFB-42BB-AAA9-D00C2B52FDDD}" srcOrd="6" destOrd="0" presId="urn:microsoft.com/office/officeart/2005/8/layout/process4"/>
    <dgm:cxn modelId="{D893ED2F-6D6E-4B08-8AB4-4E6274F6DFF1}" type="presParOf" srcId="{963C9905-9CFB-42BB-AAA9-D00C2B52FDDD}" destId="{43429882-9788-4E21-8CE1-4689060E40FC}" srcOrd="0" destOrd="0" presId="urn:microsoft.com/office/officeart/2005/8/layout/process4"/>
    <dgm:cxn modelId="{509726D4-BE46-4580-A276-C82F0FB78517}" type="presParOf" srcId="{963C9905-9CFB-42BB-AAA9-D00C2B52FDDD}" destId="{8A3E872A-D1EA-4B3C-A674-18B510C86395}" srcOrd="1" destOrd="0" presId="urn:microsoft.com/office/officeart/2005/8/layout/process4"/>
    <dgm:cxn modelId="{1B6294CB-4E61-45B8-BE40-66B48F2D059C}" type="presParOf" srcId="{963C9905-9CFB-42BB-AAA9-D00C2B52FDDD}" destId="{2563A94A-16F2-4B3F-9C2D-8C8DD52D46F9}" srcOrd="2" destOrd="0" presId="urn:microsoft.com/office/officeart/2005/8/layout/process4"/>
    <dgm:cxn modelId="{9C5044DA-F9C6-442A-9B08-AB2F53E222CC}" type="presParOf" srcId="{2563A94A-16F2-4B3F-9C2D-8C8DD52D46F9}" destId="{56F7CAF3-3250-417C-AC99-0F97F76E929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0.71008</cdr:x>
      <cdr:y>0.94729</cdr:y>
    </cdr:from>
    <cdr:to>
      <cdr:x>0.98299</cdr:x>
      <cdr:y>0.99596</cdr:y>
    </cdr:to>
    <cdr:sp macro="" textlink="">
      <cdr:nvSpPr>
        <cdr:cNvPr id="2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164242" y="4183391"/>
          <a:ext cx="1984884" cy="2149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36576" tIns="22860" rIns="0" bIns="0" anchor="t" upright="1"/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defRPr sz="1000"/>
          </a:pPr>
          <a:r>
            <a:rPr lang="en-US" altLang="ja-JP" sz="900" dirty="0"/>
            <a:t>(Source: SNA by Cabinet Office)</a:t>
          </a:r>
          <a:endParaRPr lang="ja-JP" altLang="en-US" sz="900" b="0" i="0" u="none" strike="noStrike" baseline="0" dirty="0">
            <a:solidFill>
              <a:srgbClr val="000000"/>
            </a:solidFill>
            <a:latin typeface="ＭＳ Ｐ明朝"/>
            <a:ea typeface="ＭＳ Ｐ明朝"/>
          </a:endParaRPr>
        </a:p>
      </cdr:txBody>
    </cdr:sp>
  </cdr:relSizeAnchor>
  <cdr:relSizeAnchor xmlns:cdr="http://schemas.openxmlformats.org/drawingml/2006/chartDrawing">
    <cdr:from>
      <cdr:x>0.04313</cdr:x>
      <cdr:y>0.00752</cdr:y>
    </cdr:from>
    <cdr:to>
      <cdr:x>0.10607</cdr:x>
      <cdr:y>0.06732</cdr:y>
    </cdr:to>
    <cdr:sp macro="" textlink="">
      <cdr:nvSpPr>
        <cdr:cNvPr id="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3692" y="31649"/>
          <a:ext cx="457708" cy="2515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36576" tIns="22860" rIns="0" bIns="0" anchor="t" upright="1"/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defRPr sz="1000"/>
          </a:pPr>
          <a:r>
            <a:rPr lang="en-US" altLang="ja-JP" sz="1100" dirty="0" smtClean="0"/>
            <a:t>(%)</a:t>
          </a:r>
          <a:endParaRPr lang="ja-JP" altLang="en-US" sz="1100" b="0" i="0" u="none" strike="noStrike" baseline="0" dirty="0">
            <a:solidFill>
              <a:srgbClr val="000000"/>
            </a:solidFill>
            <a:latin typeface="ＭＳ Ｐ明朝"/>
            <a:ea typeface="ＭＳ Ｐ明朝"/>
          </a:endParaRPr>
        </a:p>
      </cdr:txBody>
    </cdr:sp>
  </cdr:relSizeAnchor>
  <cdr:relSizeAnchor xmlns:cdr="http://schemas.openxmlformats.org/drawingml/2006/chartDrawing">
    <cdr:from>
      <cdr:x>0.90248</cdr:x>
      <cdr:y>0.89294</cdr:y>
    </cdr:from>
    <cdr:to>
      <cdr:x>1</cdr:x>
      <cdr:y>0.95274</cdr:y>
    </cdr:to>
    <cdr:sp macro="" textlink="">
      <cdr:nvSpPr>
        <cdr:cNvPr id="4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563562" y="3943380"/>
          <a:ext cx="709246" cy="2640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36576" tIns="22860" rIns="0" bIns="0" anchor="t" upright="1"/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defRPr sz="1000"/>
          </a:pPr>
          <a:r>
            <a:rPr lang="en-US" altLang="ja-JP" sz="1100" dirty="0" smtClean="0"/>
            <a:t>(year)</a:t>
          </a:r>
          <a:endParaRPr lang="ja-JP" altLang="en-US" sz="1100" b="0" i="0" u="none" strike="noStrike" baseline="0" dirty="0">
            <a:solidFill>
              <a:srgbClr val="000000"/>
            </a:solidFill>
            <a:latin typeface="ＭＳ Ｐ明朝"/>
            <a:ea typeface="ＭＳ Ｐ明朝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0.02493</cdr:x>
      <cdr:y>0.01913</cdr:y>
    </cdr:from>
    <cdr:to>
      <cdr:x>0.11131</cdr:x>
      <cdr:y>0.13879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44016" y="32526"/>
          <a:ext cx="499010" cy="203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100" dirty="0"/>
            <a:t>(%)</a:t>
          </a:r>
          <a:endParaRPr lang="ja-JP" alt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49575" cy="4968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43" y="2"/>
            <a:ext cx="2949575" cy="4968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A7DB7F0E-B45E-4EA0-B078-64C1E55A9AD0}" type="datetimeFigureOut">
              <a:rPr kumimoji="1" lang="ja-JP" altLang="en-US" smtClean="0"/>
              <a:pPr/>
              <a:t>2017/9/20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5" y="9440871"/>
            <a:ext cx="2949575" cy="4968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43" y="9440871"/>
            <a:ext cx="2949575" cy="4968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0BB61CC4-D0A5-4BD6-864B-E9F6CDFE48B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93677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9787" cy="496966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1" y="1"/>
            <a:ext cx="2949787" cy="496966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4070163A-2FF4-4734-86AA-3E0E7544A62E}" type="datetimeFigureOut">
              <a:rPr kumimoji="1" lang="ja-JP" altLang="en-US" smtClean="0"/>
              <a:pPr/>
              <a:t>2017/9/20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5048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465616"/>
            <a:ext cx="5445760" cy="5184575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440652"/>
            <a:ext cx="2949787" cy="496966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1" y="9440652"/>
            <a:ext cx="2949787" cy="496966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264302C2-3ED2-42CA-AA4C-74C18BFDE2D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54780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just" defTabSz="914400" rtl="0" eaLnBrk="1" latinLnBrk="0" hangingPunct="1">
      <a:lnSpc>
        <a:spcPct val="150000"/>
      </a:lnSpc>
      <a:defRPr kumimoji="1" sz="1050" kern="1200">
        <a:solidFill>
          <a:schemeClr val="tx1"/>
        </a:solidFill>
        <a:latin typeface="Century" panose="02040604050505020304" pitchFamily="18" charset="0"/>
        <a:ea typeface="+mn-ea"/>
        <a:cs typeface="+mn-cs"/>
      </a:defRPr>
    </a:lvl1pPr>
    <a:lvl2pPr marL="457200" algn="just" defTabSz="914400" rtl="0" eaLnBrk="1" latinLnBrk="0" hangingPunct="1">
      <a:lnSpc>
        <a:spcPct val="150000"/>
      </a:lnSpc>
      <a:defRPr kumimoji="1" sz="1050" kern="1200">
        <a:solidFill>
          <a:schemeClr val="tx1"/>
        </a:solidFill>
        <a:latin typeface="Century" panose="02040604050505020304" pitchFamily="18" charset="0"/>
        <a:ea typeface="+mn-ea"/>
        <a:cs typeface="+mn-cs"/>
      </a:defRPr>
    </a:lvl2pPr>
    <a:lvl3pPr marL="914400" algn="just" defTabSz="914400" rtl="0" eaLnBrk="1" latinLnBrk="0" hangingPunct="1">
      <a:lnSpc>
        <a:spcPct val="150000"/>
      </a:lnSpc>
      <a:defRPr kumimoji="1" sz="1050" kern="1200">
        <a:solidFill>
          <a:schemeClr val="tx1"/>
        </a:solidFill>
        <a:latin typeface="Century" panose="02040604050505020304" pitchFamily="18" charset="0"/>
        <a:ea typeface="+mn-ea"/>
        <a:cs typeface="+mn-cs"/>
      </a:defRPr>
    </a:lvl3pPr>
    <a:lvl4pPr marL="1371600" algn="just" defTabSz="914400" rtl="0" eaLnBrk="1" latinLnBrk="0" hangingPunct="1">
      <a:lnSpc>
        <a:spcPct val="150000"/>
      </a:lnSpc>
      <a:defRPr kumimoji="1" sz="1050" kern="1200">
        <a:solidFill>
          <a:schemeClr val="tx1"/>
        </a:solidFill>
        <a:latin typeface="Century" panose="02040604050505020304" pitchFamily="18" charset="0"/>
        <a:ea typeface="+mn-ea"/>
        <a:cs typeface="+mn-cs"/>
      </a:defRPr>
    </a:lvl4pPr>
    <a:lvl5pPr marL="1828800" algn="just" defTabSz="914400" rtl="0" eaLnBrk="1" latinLnBrk="0" hangingPunct="1">
      <a:lnSpc>
        <a:spcPct val="150000"/>
      </a:lnSpc>
      <a:defRPr kumimoji="1" sz="1050" kern="1200">
        <a:solidFill>
          <a:schemeClr val="tx1"/>
        </a:solidFill>
        <a:latin typeface="Century" panose="020406040505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サービス産業動向調査の概要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824050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2(1)</a:t>
            </a:r>
            <a:r>
              <a:rPr lang="ja-JP" altLang="en-US" baseline="0" dirty="0" smtClean="0"/>
              <a:t>調査の概要</a:t>
            </a:r>
            <a:r>
              <a:rPr lang="en-US" altLang="ja-JP" baseline="0" dirty="0" smtClean="0"/>
              <a:t>(a)</a:t>
            </a:r>
          </a:p>
          <a:p>
            <a:r>
              <a:rPr lang="ja-JP" altLang="en-US" baseline="0" dirty="0" smtClean="0"/>
              <a:t>目的</a:t>
            </a:r>
            <a:endParaRPr lang="en-US" altLang="ja-JP" baseline="0" dirty="0" smtClean="0"/>
          </a:p>
          <a:p>
            <a:r>
              <a:rPr lang="ja-JP" altLang="en-US" baseline="0" dirty="0" smtClean="0"/>
              <a:t>　・サービス産業の</a:t>
            </a:r>
            <a:endParaRPr lang="en-US" altLang="ja-JP" baseline="0" dirty="0" smtClean="0"/>
          </a:p>
          <a:p>
            <a:r>
              <a:rPr lang="ja-JP" altLang="en-US" baseline="0" dirty="0" smtClean="0"/>
              <a:t>　・</a:t>
            </a:r>
            <a:r>
              <a:rPr lang="en-US" altLang="ja-JP" baseline="0" dirty="0" smtClean="0"/>
              <a:t>GDPQE</a:t>
            </a:r>
            <a:r>
              <a:rPr lang="ja-JP" altLang="en-US" baseline="0" dirty="0" smtClean="0"/>
              <a:t>の精度向上</a:t>
            </a:r>
            <a:endParaRPr lang="en-US" altLang="ja-JP" baseline="0" dirty="0" smtClean="0"/>
          </a:p>
          <a:p>
            <a:r>
              <a:rPr lang="ja-JP" altLang="en-US" baseline="0" dirty="0" smtClean="0"/>
              <a:t>法的根拠</a:t>
            </a:r>
            <a:endParaRPr lang="en-US" altLang="ja-JP" baseline="0" dirty="0" smtClean="0"/>
          </a:p>
          <a:p>
            <a:r>
              <a:rPr lang="ja-JP" altLang="en-US" baseline="0" dirty="0" smtClean="0"/>
              <a:t>　・統計法上の一般統計</a:t>
            </a:r>
            <a:endParaRPr lang="en-US" altLang="ja-JP" baseline="0" dirty="0" smtClean="0"/>
          </a:p>
          <a:p>
            <a:pPr defTabSz="914374">
              <a:defRPr/>
            </a:pPr>
            <a:r>
              <a:rPr kumimoji="1" lang="ja-JP" altLang="en-US" dirty="0" smtClean="0"/>
              <a:t>調査方法</a:t>
            </a:r>
            <a:endParaRPr kumimoji="1" lang="en-US" altLang="ja-JP" dirty="0" smtClean="0"/>
          </a:p>
          <a:p>
            <a:pPr defTabSz="914374">
              <a:defRPr/>
            </a:pPr>
            <a:r>
              <a:rPr kumimoji="1" lang="ja-JP" altLang="en-US" dirty="0" smtClean="0"/>
              <a:t>　・民間企業に調査の実施を委託</a:t>
            </a:r>
            <a:endParaRPr kumimoji="1" lang="en-US" altLang="ja-JP" dirty="0" smtClean="0"/>
          </a:p>
          <a:p>
            <a:pPr defTabSz="914374">
              <a:defRPr/>
            </a:pPr>
            <a:r>
              <a:rPr kumimoji="1" lang="ja-JP" altLang="en-US" dirty="0" smtClean="0"/>
              <a:t>　　・郵送調査</a:t>
            </a:r>
            <a:endParaRPr kumimoji="1" lang="en-US" altLang="ja-JP" dirty="0" smtClean="0"/>
          </a:p>
          <a:p>
            <a:pPr defTabSz="914374">
              <a:defRPr/>
            </a:pPr>
            <a:r>
              <a:rPr kumimoji="1" lang="ja-JP" altLang="en-US" dirty="0" smtClean="0"/>
              <a:t>　　・オンライン回答も可能</a:t>
            </a:r>
          </a:p>
          <a:p>
            <a:pPr defTabSz="914374">
              <a:defRPr/>
            </a:pPr>
            <a:endParaRPr kumimoji="1" lang="en-US" altLang="ja-JP" dirty="0" smtClean="0"/>
          </a:p>
        </p:txBody>
      </p:sp>
      <p:sp>
        <p:nvSpPr>
          <p:cNvPr id="5" name="スライド イメージ プレースホルダー 4"/>
          <p:cNvSpPr>
            <a:spLocks noGrp="1" noRot="1" noChangeAspect="1"/>
          </p:cNvSpPr>
          <p:nvPr>
            <p:ph type="sldImg"/>
          </p:nvPr>
        </p:nvSpPr>
        <p:spPr>
          <a:xfrm>
            <a:off x="919163" y="504825"/>
            <a:ext cx="4968875" cy="3725863"/>
          </a:xfrm>
        </p:spPr>
      </p:sp>
    </p:spTree>
    <p:extLst>
      <p:ext uri="{BB962C8B-B14F-4D97-AF65-F5344CB8AC3E}">
        <p14:creationId xmlns:p14="http://schemas.microsoft.com/office/powerpoint/2010/main" val="3936057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2(1)</a:t>
            </a:r>
            <a:r>
              <a:rPr lang="ja-JP" altLang="en-US" baseline="0" dirty="0" smtClean="0"/>
              <a:t>調査の概要</a:t>
            </a:r>
            <a:r>
              <a:rPr lang="en-US" altLang="ja-JP" baseline="0" dirty="0" smtClean="0"/>
              <a:t>(b)</a:t>
            </a:r>
          </a:p>
          <a:p>
            <a:r>
              <a:rPr lang="ja-JP" altLang="en-US" baseline="0" dirty="0" smtClean="0"/>
              <a:t>規模</a:t>
            </a:r>
            <a:endParaRPr lang="en-US" altLang="ja-JP" baseline="0" dirty="0" smtClean="0"/>
          </a:p>
          <a:p>
            <a:r>
              <a:rPr lang="ja-JP" altLang="en-US" baseline="0" dirty="0" smtClean="0"/>
              <a:t>　・月次調査</a:t>
            </a:r>
            <a:endParaRPr lang="en-US" altLang="ja-JP" baseline="0" dirty="0" smtClean="0"/>
          </a:p>
          <a:p>
            <a:r>
              <a:rPr lang="ja-JP" altLang="en-US" baseline="0" dirty="0" smtClean="0"/>
              <a:t>　　・</a:t>
            </a:r>
            <a:r>
              <a:rPr lang="en-US" altLang="ja-JP" baseline="0" dirty="0" smtClean="0"/>
              <a:t>13000</a:t>
            </a:r>
            <a:r>
              <a:rPr lang="ja-JP" altLang="en-US" baseline="0" dirty="0" smtClean="0"/>
              <a:t>企業、</a:t>
            </a:r>
            <a:r>
              <a:rPr lang="en-US" altLang="ja-JP" baseline="0" dirty="0" smtClean="0"/>
              <a:t>25000</a:t>
            </a:r>
            <a:r>
              <a:rPr lang="ja-JP" altLang="en-US" baseline="0" dirty="0" smtClean="0"/>
              <a:t>事業所</a:t>
            </a:r>
            <a:endParaRPr lang="en-US" altLang="ja-JP" baseline="0" dirty="0" smtClean="0"/>
          </a:p>
          <a:p>
            <a:r>
              <a:rPr lang="ja-JP" altLang="en-US" baseline="0" dirty="0" smtClean="0"/>
              <a:t>　・年次調査</a:t>
            </a:r>
            <a:endParaRPr lang="en-US" altLang="ja-JP" baseline="0" dirty="0" smtClean="0"/>
          </a:p>
          <a:p>
            <a:r>
              <a:rPr lang="ja-JP" altLang="en-US" baseline="0" dirty="0" smtClean="0"/>
              <a:t>　　・</a:t>
            </a:r>
            <a:r>
              <a:rPr lang="en-US" altLang="ja-JP" baseline="0" dirty="0" smtClean="0"/>
              <a:t>9500</a:t>
            </a:r>
            <a:r>
              <a:rPr lang="ja-JP" altLang="en-US" baseline="0" dirty="0" smtClean="0"/>
              <a:t>企業、</a:t>
            </a:r>
            <a:r>
              <a:rPr lang="en-US" altLang="ja-JP" baseline="0" dirty="0" smtClean="0"/>
              <a:t>68500</a:t>
            </a:r>
            <a:r>
              <a:rPr lang="ja-JP" altLang="en-US" baseline="0" dirty="0" smtClean="0"/>
              <a:t>事業所</a:t>
            </a:r>
            <a:endParaRPr lang="en-US" altLang="ja-JP" baseline="0" dirty="0" smtClean="0"/>
          </a:p>
          <a:p>
            <a:r>
              <a:rPr lang="ja-JP" altLang="en-US" baseline="0" dirty="0" smtClean="0"/>
              <a:t>調査項目</a:t>
            </a:r>
            <a:endParaRPr lang="en-US" altLang="ja-JP" baseline="0" dirty="0" smtClean="0"/>
          </a:p>
          <a:p>
            <a:r>
              <a:rPr lang="ja-JP" altLang="en-US" baseline="0" dirty="0" smtClean="0"/>
              <a:t>　・月次調査</a:t>
            </a:r>
            <a:endParaRPr lang="en-US" altLang="ja-JP" baseline="0" dirty="0" smtClean="0"/>
          </a:p>
          <a:p>
            <a:r>
              <a:rPr lang="ja-JP" altLang="en-US" baseline="0" dirty="0" smtClean="0"/>
              <a:t>　　・月間売上高、主業、事業従事者数</a:t>
            </a:r>
            <a:endParaRPr lang="en-US" altLang="ja-JP" baseline="0" dirty="0" smtClean="0"/>
          </a:p>
          <a:p>
            <a:r>
              <a:rPr lang="ja-JP" altLang="en-US" baseline="0" dirty="0" smtClean="0"/>
              <a:t>　・年次調査</a:t>
            </a:r>
            <a:endParaRPr lang="en-US" altLang="ja-JP" baseline="0" dirty="0" smtClean="0"/>
          </a:p>
          <a:p>
            <a:r>
              <a:rPr lang="ja-JP" altLang="en-US" baseline="0" dirty="0" smtClean="0"/>
              <a:t>　　・経営組織、資本金額、決算期間、年間売上高（都道府県別、事業活動別）、主業、事業従事者数</a:t>
            </a:r>
          </a:p>
          <a:p>
            <a:endParaRPr lang="en-US" altLang="ja-JP" dirty="0" smtClean="0"/>
          </a:p>
        </p:txBody>
      </p:sp>
      <p:sp>
        <p:nvSpPr>
          <p:cNvPr id="5" name="スライド イメージ プレースホルダー 4"/>
          <p:cNvSpPr>
            <a:spLocks noGrp="1" noRot="1" noChangeAspect="1"/>
          </p:cNvSpPr>
          <p:nvPr>
            <p:ph type="sldImg"/>
          </p:nvPr>
        </p:nvSpPr>
        <p:spPr>
          <a:xfrm>
            <a:off x="919163" y="504825"/>
            <a:ext cx="4968875" cy="3725863"/>
          </a:xfrm>
        </p:spPr>
      </p:sp>
    </p:spTree>
    <p:extLst>
      <p:ext uri="{BB962C8B-B14F-4D97-AF65-F5344CB8AC3E}">
        <p14:creationId xmlns:p14="http://schemas.microsoft.com/office/powerpoint/2010/main" val="3579878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2(2)</a:t>
            </a:r>
            <a:r>
              <a:rPr kumimoji="1" lang="ja-JP" altLang="en-US" dirty="0" smtClean="0"/>
              <a:t>調査対象産業</a:t>
            </a:r>
            <a:endParaRPr kumimoji="1" lang="en-US" altLang="ja-JP" dirty="0" smtClean="0"/>
          </a:p>
          <a:p>
            <a:r>
              <a:rPr kumimoji="1" lang="ja-JP" altLang="en-US" dirty="0" smtClean="0"/>
              <a:t>サービス産業（第三次産業）について幅広く調査</a:t>
            </a:r>
            <a:endParaRPr kumimoji="1" lang="en-US" altLang="ja-JP" dirty="0" smtClean="0"/>
          </a:p>
          <a:p>
            <a:r>
              <a:rPr kumimoji="1" lang="ja-JP" altLang="en-US" dirty="0" smtClean="0"/>
              <a:t>日本標準産業分類に基づく大分類が調査対象。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B3226-0C93-4B60-8AEC-97184372705D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25396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2(3)</a:t>
            </a:r>
            <a:r>
              <a:rPr lang="ja-JP" altLang="en-US" dirty="0" smtClean="0"/>
              <a:t>調査票の種類</a:t>
            </a:r>
            <a:endParaRPr lang="en-US" altLang="ja-JP" dirty="0" smtClean="0"/>
          </a:p>
          <a:p>
            <a:r>
              <a:rPr lang="ja-JP" altLang="en-US" dirty="0" smtClean="0"/>
              <a:t>・月次調査</a:t>
            </a:r>
            <a:endParaRPr lang="en-US" altLang="ja-JP" dirty="0" smtClean="0"/>
          </a:p>
          <a:p>
            <a:r>
              <a:rPr lang="ja-JP" altLang="en-US" dirty="0" smtClean="0"/>
              <a:t>「１か月目調査票」　・企業等用　　・事業所用</a:t>
            </a:r>
            <a:endParaRPr lang="en-US" altLang="ja-JP" dirty="0" smtClean="0"/>
          </a:p>
          <a:p>
            <a:r>
              <a:rPr lang="ja-JP" altLang="en-US" dirty="0" smtClean="0"/>
              <a:t>「月次調査票」　　　　・企業等用　　・事業所用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・年次調査</a:t>
            </a:r>
            <a:endParaRPr lang="en-US" altLang="ja-JP" dirty="0" smtClean="0"/>
          </a:p>
          <a:p>
            <a:r>
              <a:rPr lang="ja-JP" altLang="en-US" dirty="0" smtClean="0"/>
              <a:t>「拡大調査票」　　　　・企業等用　　・事業所用</a:t>
            </a:r>
          </a:p>
        </p:txBody>
      </p:sp>
      <p:sp>
        <p:nvSpPr>
          <p:cNvPr id="5" name="スライド イメージ プレースホルダー 4"/>
          <p:cNvSpPr>
            <a:spLocks noGrp="1" noRot="1" noChangeAspect="1"/>
          </p:cNvSpPr>
          <p:nvPr>
            <p:ph type="sldImg"/>
          </p:nvPr>
        </p:nvSpPr>
        <p:spPr>
          <a:xfrm>
            <a:off x="919163" y="504825"/>
            <a:ext cx="4968875" cy="3725863"/>
          </a:xfrm>
        </p:spPr>
      </p:sp>
    </p:spTree>
    <p:extLst>
      <p:ext uri="{BB962C8B-B14F-4D97-AF65-F5344CB8AC3E}">
        <p14:creationId xmlns:p14="http://schemas.microsoft.com/office/powerpoint/2010/main" val="24631206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2(4)</a:t>
            </a:r>
            <a:r>
              <a:rPr lang="ja-JP" altLang="en-US" baseline="0" dirty="0" smtClean="0"/>
              <a:t>サービス産業動向調査の見直し</a:t>
            </a:r>
            <a:r>
              <a:rPr lang="en-US" altLang="ja-JP" baseline="0" dirty="0" smtClean="0"/>
              <a:t>(a)</a:t>
            </a:r>
          </a:p>
          <a:p>
            <a:r>
              <a:rPr lang="ja-JP" altLang="en-US" dirty="0" smtClean="0"/>
              <a:t>・企業調査の導入</a:t>
            </a:r>
            <a:r>
              <a:rPr lang="en-US" altLang="ja-JP" dirty="0" smtClean="0"/>
              <a:t>2013</a:t>
            </a:r>
            <a:r>
              <a:rPr lang="ja-JP" altLang="en-US" dirty="0" smtClean="0"/>
              <a:t>年１月</a:t>
            </a:r>
            <a:endParaRPr lang="en-US" altLang="ja-JP" baseline="0" dirty="0" smtClean="0"/>
          </a:p>
          <a:p>
            <a:r>
              <a:rPr lang="ja-JP" altLang="en-US" baseline="0" dirty="0" smtClean="0"/>
              <a:t>　資本金１億円以上の企業や一部の産業の企業は、企業全体について調査</a:t>
            </a:r>
            <a:endParaRPr lang="en-US" altLang="ja-JP" baseline="0" dirty="0" smtClean="0"/>
          </a:p>
          <a:p>
            <a:r>
              <a:rPr lang="ja-JP" altLang="en-US" baseline="0" dirty="0" smtClean="0"/>
              <a:t>　企業調査の対象企業については、売上高を事業活動ごとに調査</a:t>
            </a:r>
            <a:endParaRPr lang="en-US" altLang="ja-JP" baseline="0" dirty="0" smtClean="0"/>
          </a:p>
        </p:txBody>
      </p:sp>
      <p:sp>
        <p:nvSpPr>
          <p:cNvPr id="5" name="スライド イメージ プレースホルダー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9129815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baseline="0" dirty="0" smtClean="0"/>
              <a:t>2(4)</a:t>
            </a:r>
            <a:r>
              <a:rPr lang="ja-JP" altLang="en-US" baseline="0" dirty="0" smtClean="0"/>
              <a:t>サービス産業動向調査の見直し</a:t>
            </a:r>
            <a:r>
              <a:rPr lang="en-US" altLang="ja-JP" baseline="0" dirty="0" smtClean="0"/>
              <a:t>(b)</a:t>
            </a:r>
          </a:p>
          <a:p>
            <a:r>
              <a:rPr lang="ja-JP" altLang="en-US" baseline="0" dirty="0" smtClean="0"/>
              <a:t>・拡大調査（年次調査の創設）</a:t>
            </a:r>
            <a:r>
              <a:rPr lang="en-US" altLang="ja-JP" baseline="0" dirty="0" smtClean="0"/>
              <a:t>2013</a:t>
            </a:r>
            <a:r>
              <a:rPr lang="ja-JP" altLang="en-US" baseline="0" dirty="0" smtClean="0"/>
              <a:t>年６月</a:t>
            </a:r>
            <a:endParaRPr lang="en-US" altLang="ja-JP" baseline="0" dirty="0" smtClean="0"/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baseline="0" dirty="0" smtClean="0"/>
              <a:t>　企業調査の対象企業については、売上高を都道府県別に調査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B3226-0C93-4B60-8AEC-97184372705D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23018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2(5)</a:t>
            </a:r>
            <a:r>
              <a:rPr kumimoji="1" lang="ja-JP" altLang="en-US" dirty="0" smtClean="0"/>
              <a:t>調査票サンプル</a:t>
            </a:r>
            <a:endParaRPr kumimoji="1" lang="en-US" altLang="ja-JP" dirty="0" smtClean="0"/>
          </a:p>
          <a:p>
            <a:r>
              <a:rPr kumimoji="1" lang="ja-JP" altLang="en-US" dirty="0" smtClean="0"/>
              <a:t>前述の見直しを経て、現行の最新の調査票はこのような様式を使用（６種類のうちの一例）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8353093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3.</a:t>
            </a:r>
            <a:r>
              <a:rPr kumimoji="1" lang="ja-JP" altLang="en-US" dirty="0" smtClean="0"/>
              <a:t>調査の結果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171779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3(1)</a:t>
            </a:r>
            <a:r>
              <a:rPr lang="ja-JP" altLang="en-US" dirty="0" smtClean="0"/>
              <a:t>集計と公表</a:t>
            </a:r>
            <a:endParaRPr lang="en-US" altLang="ja-JP" dirty="0" smtClean="0"/>
          </a:p>
          <a:p>
            <a:r>
              <a:rPr lang="ja-JP" altLang="en-US" dirty="0" smtClean="0"/>
              <a:t>・集計</a:t>
            </a:r>
            <a:endParaRPr lang="en-US" altLang="ja-JP" dirty="0" smtClean="0"/>
          </a:p>
          <a:p>
            <a:r>
              <a:rPr lang="ja-JP" altLang="en-US" dirty="0" smtClean="0"/>
              <a:t>　統計センターに委託</a:t>
            </a:r>
            <a:endParaRPr lang="en-US" altLang="ja-JP" dirty="0" smtClean="0"/>
          </a:p>
          <a:p>
            <a:r>
              <a:rPr lang="ja-JP" altLang="en-US" dirty="0" smtClean="0"/>
              <a:t>・公表</a:t>
            </a:r>
            <a:endParaRPr lang="en-US" altLang="ja-JP" dirty="0" smtClean="0"/>
          </a:p>
          <a:p>
            <a:r>
              <a:rPr lang="ja-JP" altLang="en-US" dirty="0" smtClean="0"/>
              <a:t>　結果はインターネット及び閲覧に今日する方法で公表</a:t>
            </a:r>
            <a:endParaRPr lang="en-US" altLang="ja-JP" dirty="0" smtClean="0"/>
          </a:p>
        </p:txBody>
      </p:sp>
      <p:sp>
        <p:nvSpPr>
          <p:cNvPr id="5" name="スライド イメージ プレースホルダー 4"/>
          <p:cNvSpPr>
            <a:spLocks noGrp="1" noRot="1" noChangeAspect="1"/>
          </p:cNvSpPr>
          <p:nvPr>
            <p:ph type="sldImg"/>
          </p:nvPr>
        </p:nvSpPr>
        <p:spPr>
          <a:xfrm>
            <a:off x="919163" y="504825"/>
            <a:ext cx="4968875" cy="3725863"/>
          </a:xfrm>
        </p:spPr>
      </p:sp>
    </p:spTree>
    <p:extLst>
      <p:ext uri="{BB962C8B-B14F-4D97-AF65-F5344CB8AC3E}">
        <p14:creationId xmlns:p14="http://schemas.microsoft.com/office/powerpoint/2010/main" val="5780404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0721" y="4465616"/>
            <a:ext cx="5445760" cy="5112567"/>
          </a:xfrm>
        </p:spPr>
        <p:txBody>
          <a:bodyPr>
            <a:noAutofit/>
          </a:bodyPr>
          <a:lstStyle/>
          <a:p>
            <a:pPr>
              <a:lnSpc>
                <a:spcPts val="1500"/>
              </a:lnSpc>
            </a:pPr>
            <a:r>
              <a:rPr lang="en-US" altLang="ja-JP" dirty="0" smtClean="0"/>
              <a:t>3(2)</a:t>
            </a:r>
            <a:r>
              <a:rPr lang="ja-JP" altLang="en-US" dirty="0" smtClean="0"/>
              <a:t>公表物</a:t>
            </a:r>
            <a:endParaRPr lang="en-US" altLang="ja-JP" dirty="0" smtClean="0"/>
          </a:p>
          <a:p>
            <a:pPr>
              <a:lnSpc>
                <a:spcPts val="1500"/>
              </a:lnSpc>
            </a:pPr>
            <a:r>
              <a:rPr lang="ja-JP" altLang="en-US" dirty="0" smtClean="0"/>
              <a:t>・月次結果</a:t>
            </a:r>
            <a:endParaRPr lang="en-US" altLang="ja-JP" dirty="0" smtClean="0"/>
          </a:p>
          <a:p>
            <a:pPr>
              <a:lnSpc>
                <a:spcPts val="1500"/>
              </a:lnSpc>
            </a:pPr>
            <a:r>
              <a:rPr lang="ja-JP" altLang="en-US" dirty="0" smtClean="0"/>
              <a:t>　産業中分類ごと（２桁）</a:t>
            </a:r>
            <a:endParaRPr lang="en-US" altLang="ja-JP" dirty="0" smtClean="0"/>
          </a:p>
          <a:p>
            <a:pPr>
              <a:lnSpc>
                <a:spcPts val="1500"/>
              </a:lnSpc>
            </a:pPr>
            <a:r>
              <a:rPr lang="ja-JP" altLang="en-US" dirty="0" smtClean="0"/>
              <a:t>　速報は調査月の２か月後、確報は調査月の５か月後</a:t>
            </a:r>
            <a:endParaRPr lang="en-US" altLang="ja-JP" dirty="0" smtClean="0"/>
          </a:p>
          <a:p>
            <a:pPr>
              <a:lnSpc>
                <a:spcPts val="1500"/>
              </a:lnSpc>
            </a:pPr>
            <a:r>
              <a:rPr lang="ja-JP" altLang="en-US" dirty="0" smtClean="0"/>
              <a:t>・年次結果</a:t>
            </a:r>
            <a:endParaRPr lang="en-US" altLang="ja-JP" dirty="0" smtClean="0"/>
          </a:p>
          <a:p>
            <a:pPr>
              <a:lnSpc>
                <a:spcPts val="1500"/>
              </a:lnSpc>
            </a:pPr>
            <a:r>
              <a:rPr lang="ja-JP" altLang="en-US" dirty="0" smtClean="0"/>
              <a:t>　産業小分類ごと（３桁）</a:t>
            </a:r>
            <a:endParaRPr lang="en-US" altLang="ja-JP" dirty="0" smtClean="0"/>
          </a:p>
          <a:p>
            <a:pPr>
              <a:lnSpc>
                <a:spcPts val="1500"/>
              </a:lnSpc>
            </a:pPr>
            <a:r>
              <a:rPr lang="ja-JP" altLang="en-US" dirty="0" smtClean="0"/>
              <a:t>　都道府県別大分類ごと（１桁）</a:t>
            </a:r>
            <a:endParaRPr lang="en-US" altLang="ja-JP" dirty="0" smtClean="0"/>
          </a:p>
          <a:p>
            <a:pPr>
              <a:lnSpc>
                <a:spcPts val="1500"/>
              </a:lnSpc>
            </a:pPr>
            <a:endParaRPr lang="en-US" altLang="ja-JP" dirty="0" smtClean="0"/>
          </a:p>
        </p:txBody>
      </p:sp>
      <p:sp>
        <p:nvSpPr>
          <p:cNvPr id="7" name="スライド イメージ プレースホルダー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17774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内容</a:t>
            </a:r>
            <a:endParaRPr kumimoji="1" lang="en-US" altLang="ja-JP" dirty="0" smtClean="0"/>
          </a:p>
          <a:p>
            <a:r>
              <a:rPr kumimoji="1" lang="ja-JP" altLang="en-US" dirty="0" smtClean="0"/>
              <a:t>１．背景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２．調査の概要</a:t>
            </a:r>
            <a:endParaRPr kumimoji="1" lang="en-US" altLang="ja-JP" dirty="0" smtClean="0"/>
          </a:p>
          <a:p>
            <a:r>
              <a:rPr kumimoji="1" lang="ja-JP" altLang="en-US" dirty="0" smtClean="0"/>
              <a:t>３．調査の結果</a:t>
            </a:r>
            <a:endParaRPr kumimoji="1" lang="en-US" altLang="ja-JP" dirty="0" smtClean="0"/>
          </a:p>
          <a:p>
            <a:r>
              <a:rPr kumimoji="1" lang="ja-JP" altLang="en-US" dirty="0" smtClean="0"/>
              <a:t>４．課題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56402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3(3)</a:t>
            </a:r>
            <a:r>
              <a:rPr kumimoji="1" lang="ja-JP" altLang="en-US" dirty="0" smtClean="0"/>
              <a:t>最新の調査結果を紹介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・月次調査（</a:t>
            </a:r>
            <a:r>
              <a:rPr kumimoji="1" lang="en-US" altLang="ja-JP" dirty="0" smtClean="0"/>
              <a:t>2017</a:t>
            </a:r>
            <a:r>
              <a:rPr kumimoji="1" lang="ja-JP" altLang="en-US" dirty="0" smtClean="0"/>
              <a:t>年６月）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サービス産業の６月の売上高は</a:t>
            </a:r>
            <a:r>
              <a:rPr lang="en-US" altLang="ja-JP" dirty="0" smtClean="0"/>
              <a:t>31.5</a:t>
            </a:r>
            <a:r>
              <a:rPr lang="ja-JP" altLang="en-US" dirty="0" smtClean="0"/>
              <a:t>兆円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前年同月に比べ</a:t>
            </a:r>
            <a:r>
              <a:rPr lang="en-US" altLang="ja-JP" dirty="0" smtClean="0"/>
              <a:t>1.8</a:t>
            </a:r>
            <a:r>
              <a:rPr lang="ja-JP" altLang="en-US" dirty="0" smtClean="0"/>
              <a:t>％の増加で、</a:t>
            </a:r>
            <a:r>
              <a:rPr lang="en-US" altLang="ja-JP" dirty="0" smtClean="0"/>
              <a:t>8</a:t>
            </a:r>
            <a:r>
              <a:rPr lang="ja-JP" altLang="en-US" dirty="0" smtClean="0"/>
              <a:t>か月連続の増加</a:t>
            </a:r>
            <a:endParaRPr kumimoji="1" lang="en-US" altLang="ja-JP" dirty="0" smtClean="0"/>
          </a:p>
          <a:p>
            <a:r>
              <a:rPr lang="ja-JP" altLang="en-US" dirty="0" smtClean="0"/>
              <a:t>・年次調査（</a:t>
            </a:r>
            <a:r>
              <a:rPr lang="en-US" altLang="ja-JP" dirty="0" smtClean="0"/>
              <a:t>2015</a:t>
            </a:r>
            <a:r>
              <a:rPr lang="ja-JP" altLang="en-US" dirty="0" smtClean="0"/>
              <a:t>年確報）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サービス産業の年間売上高</a:t>
            </a:r>
            <a:r>
              <a:rPr lang="ja-JP" altLang="en-US" dirty="0" smtClean="0"/>
              <a:t>は</a:t>
            </a:r>
            <a:r>
              <a:rPr kumimoji="1" lang="en-US" altLang="ja-JP" dirty="0" smtClean="0"/>
              <a:t>294.1</a:t>
            </a:r>
            <a:r>
              <a:rPr kumimoji="1" lang="ja-JP" altLang="en-US" dirty="0" smtClean="0"/>
              <a:t>兆円、前年比</a:t>
            </a:r>
            <a:r>
              <a:rPr kumimoji="1" lang="en-US" altLang="ja-JP" dirty="0" smtClean="0"/>
              <a:t>1.7</a:t>
            </a:r>
            <a:r>
              <a:rPr kumimoji="1" lang="ja-JP" altLang="en-US" dirty="0" smtClean="0"/>
              <a:t>％の増加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サービス産業の事業従事者数は</a:t>
            </a:r>
            <a:r>
              <a:rPr lang="en-US" altLang="ja-JP" dirty="0" smtClean="0"/>
              <a:t>2,760</a:t>
            </a:r>
            <a:r>
              <a:rPr lang="ja-JP" altLang="en-US" dirty="0" smtClean="0"/>
              <a:t>万人、前年比</a:t>
            </a:r>
            <a:r>
              <a:rPr lang="en-US" altLang="ja-JP" dirty="0" smtClean="0"/>
              <a:t>0.2</a:t>
            </a:r>
            <a:r>
              <a:rPr lang="ja-JP" altLang="en-US" dirty="0" smtClean="0"/>
              <a:t>％の増加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サービス産業の１事業従事者数あたり年間売上高</a:t>
            </a:r>
            <a:r>
              <a:rPr lang="ja-JP" altLang="en-US" dirty="0" smtClean="0"/>
              <a:t>は</a:t>
            </a:r>
            <a:r>
              <a:rPr lang="en-US" altLang="ja-JP" dirty="0" smtClean="0"/>
              <a:t>1,065</a:t>
            </a:r>
            <a:r>
              <a:rPr lang="ja-JP" altLang="en-US" dirty="0" smtClean="0"/>
              <a:t>万円、前年比</a:t>
            </a:r>
            <a:r>
              <a:rPr lang="en-US" altLang="ja-JP" dirty="0" smtClean="0"/>
              <a:t>1.4</a:t>
            </a:r>
            <a:r>
              <a:rPr lang="ja-JP" altLang="en-US" dirty="0" smtClean="0"/>
              <a:t>％の増加</a:t>
            </a:r>
            <a:endParaRPr kumimoji="1" lang="ja-JP" altLang="en-US" dirty="0" smtClean="0"/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8178214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r>
              <a:rPr lang="en-US" altLang="ja-JP" dirty="0" smtClean="0"/>
              <a:t>3(4)</a:t>
            </a:r>
            <a:r>
              <a:rPr lang="en-US" altLang="ja-JP" baseline="0" dirty="0" smtClean="0"/>
              <a:t> </a:t>
            </a:r>
            <a:r>
              <a:rPr lang="ja-JP" altLang="en-US" baseline="0" dirty="0" smtClean="0"/>
              <a:t>結果の利用</a:t>
            </a:r>
            <a:endParaRPr lang="en-US" altLang="ja-JP" dirty="0" smtClean="0"/>
          </a:p>
          <a:p>
            <a:pPr defTabSz="914374">
              <a:defRPr/>
            </a:pPr>
            <a:r>
              <a:rPr lang="ja-JP" altLang="en-US" dirty="0" smtClean="0"/>
              <a:t>・</a:t>
            </a:r>
            <a:r>
              <a:rPr lang="en-US" altLang="ja-JP" dirty="0" smtClean="0"/>
              <a:t>GDP QE</a:t>
            </a:r>
            <a:r>
              <a:rPr lang="ja-JP" altLang="en-US" dirty="0" smtClean="0"/>
              <a:t>（</a:t>
            </a:r>
            <a:r>
              <a:rPr lang="ja-JP" altLang="ja-JP" dirty="0" smtClean="0"/>
              <a:t>四半期速報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defTabSz="914374">
              <a:defRPr/>
            </a:pPr>
            <a:r>
              <a:rPr kumimoji="1" lang="ja-JP" altLang="en-US" dirty="0" smtClean="0"/>
              <a:t>・新しい調査であるため</a:t>
            </a:r>
            <a:r>
              <a:rPr lang="ja-JP" altLang="en-US" dirty="0" smtClean="0"/>
              <a:t>、今後民間や学術機関での利活用が期待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0181022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4.</a:t>
            </a:r>
            <a:r>
              <a:rPr kumimoji="1" lang="ja-JP" altLang="en-US" dirty="0" smtClean="0"/>
              <a:t>課題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329076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4.</a:t>
            </a:r>
            <a:r>
              <a:rPr kumimoji="1" lang="ja-JP" altLang="en-US" dirty="0" smtClean="0"/>
              <a:t>当調査の課題として、以下のような指摘がされている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GDP</a:t>
            </a:r>
            <a:r>
              <a:rPr kumimoji="1" lang="ja-JP" altLang="en-US" dirty="0" smtClean="0"/>
              <a:t>の精度向上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・サービス関連統計の統合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サービス産業動向調査（統計局実施）と特定サービス産業実態調査（経産省）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・調査項目の拡充</a:t>
            </a:r>
            <a:endParaRPr kumimoji="1" lang="en-US" altLang="ja-JP" dirty="0" smtClean="0"/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　営業費用と付加価値の把握</a:t>
            </a:r>
            <a:endParaRPr kumimoji="1" lang="en-US" altLang="ja-JP" dirty="0" smtClean="0"/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・基幹統計化を目指す</a:t>
            </a:r>
            <a:endParaRPr kumimoji="1" lang="en-US" altLang="ja-JP" dirty="0" smtClean="0"/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　回収率の向上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118917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endParaRPr lang="en-US" altLang="ja-JP" dirty="0" smtClean="0"/>
          </a:p>
          <a:p>
            <a:r>
              <a:rPr lang="ja-JP" altLang="en-US" dirty="0" smtClean="0"/>
              <a:t>サービス産業の背景　サービス産業の成長と多様化</a:t>
            </a:r>
            <a:endParaRPr lang="en-US" altLang="ja-JP" dirty="0" smtClean="0"/>
          </a:p>
          <a:p>
            <a:r>
              <a:rPr lang="ja-JP" altLang="en-US" dirty="0" smtClean="0"/>
              <a:t>↓</a:t>
            </a:r>
            <a:endParaRPr lang="en-US" altLang="ja-JP" dirty="0" smtClean="0"/>
          </a:p>
          <a:p>
            <a:r>
              <a:rPr lang="ja-JP" altLang="en-US" dirty="0" smtClean="0"/>
              <a:t>サービス産業動向調査の創設　</a:t>
            </a:r>
            <a:r>
              <a:rPr lang="en-US" altLang="ja-JP" dirty="0" smtClean="0"/>
              <a:t>2008</a:t>
            </a:r>
            <a:r>
              <a:rPr lang="ja-JP" altLang="en-US" dirty="0" smtClean="0"/>
              <a:t>年創設</a:t>
            </a:r>
            <a:endParaRPr lang="en-US" altLang="ja-JP" dirty="0" smtClean="0"/>
          </a:p>
          <a:p>
            <a:r>
              <a:rPr lang="ja-JP" altLang="en-US" dirty="0" smtClean="0"/>
              <a:t>↓</a:t>
            </a:r>
            <a:endParaRPr lang="en-US" altLang="ja-JP" dirty="0" smtClean="0"/>
          </a:p>
          <a:p>
            <a:r>
              <a:rPr lang="ja-JP" altLang="en-US" dirty="0" smtClean="0"/>
              <a:t>調査の見直し　企業調査と拡大調査の導入</a:t>
            </a:r>
            <a:endParaRPr lang="en-US" altLang="ja-JP" dirty="0" smtClean="0"/>
          </a:p>
          <a:p>
            <a:r>
              <a:rPr lang="ja-JP" altLang="en-US" dirty="0" smtClean="0"/>
              <a:t>↓</a:t>
            </a:r>
            <a:endParaRPr lang="en-US" altLang="ja-JP" dirty="0" smtClean="0"/>
          </a:p>
          <a:p>
            <a:r>
              <a:rPr lang="ja-JP" altLang="en-US" dirty="0" smtClean="0"/>
              <a:t>今後の課題　新統計の検討</a:t>
            </a:r>
            <a:endParaRPr lang="en-US" altLang="ja-JP" dirty="0" smtClean="0"/>
          </a:p>
          <a:p>
            <a:endParaRPr lang="ja-JP" altLang="ja-JP" dirty="0"/>
          </a:p>
        </p:txBody>
      </p:sp>
      <p:sp>
        <p:nvSpPr>
          <p:cNvPr id="5" name="スライド イメージ プレースホルダー 4"/>
          <p:cNvSpPr>
            <a:spLocks noGrp="1" noRot="1" noChangeAspect="1"/>
          </p:cNvSpPr>
          <p:nvPr>
            <p:ph type="sldImg"/>
          </p:nvPr>
        </p:nvSpPr>
        <p:spPr>
          <a:xfrm>
            <a:off x="919163" y="504825"/>
            <a:ext cx="4968875" cy="3725863"/>
          </a:xfrm>
        </p:spPr>
      </p:sp>
    </p:spTree>
    <p:extLst>
      <p:ext uri="{BB962C8B-B14F-4D97-AF65-F5344CB8AC3E}">
        <p14:creationId xmlns:p14="http://schemas.microsoft.com/office/powerpoint/2010/main" val="17871289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説明は以上です。ご清聴ありがとうございました。</a:t>
            </a:r>
          </a:p>
        </p:txBody>
      </p:sp>
    </p:spTree>
    <p:extLst>
      <p:ext uri="{BB962C8B-B14F-4D97-AF65-F5344CB8AC3E}">
        <p14:creationId xmlns:p14="http://schemas.microsoft.com/office/powerpoint/2010/main" val="3717836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1.</a:t>
            </a:r>
            <a:r>
              <a:rPr kumimoji="1" lang="ja-JP" altLang="en-US" dirty="0" smtClean="0"/>
              <a:t>背景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63946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1(1)</a:t>
            </a:r>
            <a:r>
              <a:rPr lang="ja-JP" altLang="en-US" dirty="0" smtClean="0"/>
              <a:t>日本の今</a:t>
            </a:r>
            <a:endParaRPr lang="en-US" altLang="ja-JP" dirty="0" smtClean="0"/>
          </a:p>
          <a:p>
            <a:r>
              <a:rPr lang="ja-JP" altLang="en-US" dirty="0" smtClean="0"/>
              <a:t>・地理的特徴</a:t>
            </a:r>
            <a:endParaRPr lang="en-US" altLang="ja-JP" dirty="0" smtClean="0"/>
          </a:p>
          <a:p>
            <a:r>
              <a:rPr lang="ja-JP" altLang="en-US" dirty="0" smtClean="0"/>
              <a:t>　・地域による幅広い気候風土とライフスタイル</a:t>
            </a:r>
            <a:endParaRPr lang="en-US" altLang="ja-JP" dirty="0" smtClean="0"/>
          </a:p>
          <a:p>
            <a:r>
              <a:rPr lang="ja-JP" altLang="en-US" dirty="0" smtClean="0"/>
              <a:t>　・各種の産業</a:t>
            </a:r>
            <a:endParaRPr lang="en-US" altLang="ja-JP" dirty="0" smtClean="0"/>
          </a:p>
          <a:p>
            <a:r>
              <a:rPr lang="ja-JP" altLang="en-US" dirty="0" smtClean="0"/>
              <a:t>・公的統計は</a:t>
            </a:r>
            <a:endParaRPr lang="en-US" altLang="ja-JP" dirty="0" smtClean="0"/>
          </a:p>
          <a:p>
            <a:r>
              <a:rPr lang="ja-JP" altLang="en-US" dirty="0" smtClean="0"/>
              <a:t>　・総務省統計局：中核機関</a:t>
            </a:r>
            <a:endParaRPr lang="en-US" altLang="ja-JP" dirty="0" smtClean="0"/>
          </a:p>
          <a:p>
            <a:r>
              <a:rPr lang="ja-JP" altLang="en-US" dirty="0" smtClean="0"/>
              <a:t>　・他の関係省庁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5" name="スライド イメージ プレースホルダー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920810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1(2)</a:t>
            </a:r>
            <a:r>
              <a:rPr lang="ja-JP" altLang="en-US" dirty="0" smtClean="0"/>
              <a:t>サービス経済の成長</a:t>
            </a:r>
            <a:endParaRPr lang="en-US" altLang="ja-JP" dirty="0" smtClean="0"/>
          </a:p>
          <a:p>
            <a:r>
              <a:rPr lang="ja-JP" altLang="en-US" dirty="0" smtClean="0"/>
              <a:t>・</a:t>
            </a:r>
            <a:r>
              <a:rPr lang="en-US" altLang="ja-JP" dirty="0" smtClean="0"/>
              <a:t>GDP</a:t>
            </a:r>
            <a:r>
              <a:rPr lang="ja-JP" altLang="en-US" dirty="0" smtClean="0"/>
              <a:t>にしめる第三次産業の割合は７割を超える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51626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1(3)</a:t>
            </a:r>
            <a:r>
              <a:rPr lang="ja-JP" altLang="en-US" dirty="0" smtClean="0"/>
              <a:t>サービス統計のシステム</a:t>
            </a:r>
            <a:endParaRPr lang="en-US" altLang="ja-JP" dirty="0" smtClean="0"/>
          </a:p>
          <a:p>
            <a:r>
              <a:rPr lang="ja-JP" altLang="en-US" dirty="0" smtClean="0"/>
              <a:t>各省庁がそれぞれ調査を実施しているため、産業により調査期日と頻度が断片化している。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5" name="スライド イメージ プレースホルダー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634202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1(4)</a:t>
            </a:r>
            <a:r>
              <a:rPr lang="ja-JP" altLang="en-US" dirty="0" smtClean="0"/>
              <a:t>サービス産業動向調査の創設</a:t>
            </a:r>
            <a:endParaRPr lang="en-US" altLang="ja-JP" dirty="0" smtClean="0"/>
          </a:p>
          <a:p>
            <a:r>
              <a:rPr lang="ja-JP" altLang="en-US" dirty="0" smtClean="0"/>
              <a:t>・「経済財政運営と構造改革に関する基本方針</a:t>
            </a:r>
            <a:r>
              <a:rPr lang="en-US" altLang="ja-JP" dirty="0" smtClean="0"/>
              <a:t>2006</a:t>
            </a:r>
            <a:r>
              <a:rPr lang="ja-JP" altLang="en-US" dirty="0" smtClean="0"/>
              <a:t>」（平成</a:t>
            </a:r>
            <a:r>
              <a:rPr lang="en-US" altLang="ja-JP" dirty="0" smtClean="0"/>
              <a:t>18</a:t>
            </a:r>
            <a:r>
              <a:rPr lang="ja-JP" altLang="en-US" dirty="0" smtClean="0"/>
              <a:t>年７月７日閣議決定）</a:t>
            </a:r>
            <a:endParaRPr lang="en-US" altLang="ja-JP" dirty="0" smtClean="0"/>
          </a:p>
          <a:p>
            <a:r>
              <a:rPr lang="ja-JP" altLang="en-US" dirty="0" smtClean="0"/>
              <a:t>・「政府統計の構造改革に向けて」（平成</a:t>
            </a:r>
            <a:r>
              <a:rPr lang="en-US" altLang="ja-JP" dirty="0" smtClean="0"/>
              <a:t>17</a:t>
            </a:r>
            <a:r>
              <a:rPr lang="ja-JP" altLang="en-US" dirty="0" smtClean="0"/>
              <a:t>年６月内閣府経済社会統計整備推進委員会報告）</a:t>
            </a:r>
            <a:endParaRPr lang="en-US" altLang="ja-JP" dirty="0" smtClean="0"/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/>
              <a:t>これらの政府決定を受け、</a:t>
            </a:r>
            <a:r>
              <a:rPr lang="en-US" altLang="ja-JP" dirty="0" smtClean="0"/>
              <a:t>2008</a:t>
            </a:r>
            <a:r>
              <a:rPr lang="ja-JP" altLang="en-US" dirty="0" smtClean="0"/>
              <a:t>年</a:t>
            </a:r>
            <a:r>
              <a:rPr lang="en-US" altLang="ja-JP" dirty="0" smtClean="0"/>
              <a:t>7</a:t>
            </a:r>
            <a:r>
              <a:rPr lang="ja-JP" altLang="en-US" dirty="0" smtClean="0"/>
              <a:t>月に</a:t>
            </a:r>
            <a:r>
              <a:rPr lang="ja-JP" altLang="en-US" sz="1050" dirty="0" smtClean="0"/>
              <a:t>サービス産業動向調査が創設された。</a:t>
            </a:r>
            <a:endParaRPr lang="en-US" altLang="ja-JP" sz="1050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（参考）</a:t>
            </a:r>
            <a:endParaRPr lang="en-US" altLang="ja-JP" dirty="0" smtClean="0"/>
          </a:p>
          <a:p>
            <a:pPr lvl="0" algn="l"/>
            <a:r>
              <a:rPr lang="ja-JP" altLang="en-US" sz="1000" dirty="0"/>
              <a:t>サービス活動に係る統計は、体系的な整備が不十分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（経団連提言など）</a:t>
            </a:r>
            <a:endParaRPr lang="en-US" altLang="ja-JP" sz="1000" dirty="0"/>
          </a:p>
          <a:p>
            <a:pPr lvl="0" algn="l"/>
            <a:r>
              <a:rPr lang="ja-JP" altLang="en-US" sz="1000" dirty="0"/>
              <a:t>政府統計の整備に係る累次の閣議決定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（骨太方針</a:t>
            </a:r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2005,2006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でサービス統計の整備）</a:t>
            </a:r>
            <a:r>
              <a:rPr lang="ja-JP" altLang="en-US" sz="1000" baseline="30000" dirty="0"/>
              <a:t>　</a:t>
            </a:r>
            <a:r>
              <a:rPr lang="ja-JP" altLang="en-US" sz="1000" dirty="0" smtClean="0"/>
              <a:t>など</a:t>
            </a:r>
            <a:endParaRPr lang="en-US" altLang="ja-JP" sz="1000" dirty="0" smtClean="0"/>
          </a:p>
          <a:p>
            <a:pPr lvl="0" algn="l"/>
            <a:endParaRPr lang="en-US" altLang="ja-JP" sz="1000" dirty="0" smtClean="0"/>
          </a:p>
        </p:txBody>
      </p:sp>
      <p:sp>
        <p:nvSpPr>
          <p:cNvPr id="5" name="スライド イメージ プレースホルダー 4"/>
          <p:cNvSpPr>
            <a:spLocks noGrp="1" noRot="1" noChangeAspect="1"/>
          </p:cNvSpPr>
          <p:nvPr>
            <p:ph type="sldImg"/>
          </p:nvPr>
        </p:nvSpPr>
        <p:spPr>
          <a:xfrm>
            <a:off x="919163" y="504825"/>
            <a:ext cx="4968875" cy="3725863"/>
          </a:xfrm>
        </p:spPr>
      </p:sp>
    </p:spTree>
    <p:extLst>
      <p:ext uri="{BB962C8B-B14F-4D97-AF65-F5344CB8AC3E}">
        <p14:creationId xmlns:p14="http://schemas.microsoft.com/office/powerpoint/2010/main" val="1078851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1(5)</a:t>
            </a:r>
            <a:r>
              <a:rPr lang="ja-JP" altLang="en-US" dirty="0" smtClean="0"/>
              <a:t>サービス関連統計</a:t>
            </a:r>
            <a:endParaRPr lang="en-US" altLang="ja-JP" dirty="0" smtClean="0"/>
          </a:p>
          <a:p>
            <a:r>
              <a:rPr lang="ja-JP" altLang="en-US" dirty="0" smtClean="0"/>
              <a:t>全産業の構造を網羅的に把握する５年に１度の調査として経済センサス活動調査がある。</a:t>
            </a:r>
            <a:endParaRPr lang="en-US" altLang="ja-JP" dirty="0" smtClean="0"/>
          </a:p>
          <a:p>
            <a:r>
              <a:rPr lang="ja-JP" altLang="en-US" dirty="0" smtClean="0"/>
              <a:t>月・年ごとにサービス産業の動向を把握するものとして、従来より経済産業省実施の特定サービス産業動態・実態調査があったが、サービスの種類が特定のものに限定されている。</a:t>
            </a:r>
            <a:endParaRPr lang="en-US" altLang="ja-JP" dirty="0" smtClean="0"/>
          </a:p>
          <a:p>
            <a:r>
              <a:rPr lang="ja-JP" altLang="en-US" dirty="0" smtClean="0"/>
              <a:t>このたび創設されたサービス産業動向調査は、サービス産業の動向を月・年ごとにより幅広く把握するものである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5" name="スライド イメージ プレースホルダー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928672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2.MSSI</a:t>
            </a:r>
            <a:r>
              <a:rPr lang="ja-JP" altLang="en-US" dirty="0" smtClean="0"/>
              <a:t>の概要</a:t>
            </a:r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1680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4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49881"/>
            <a:ext cx="7772400" cy="21272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664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00463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kumimoji="1" lang="ja-JP" alt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grpSp>
        <p:nvGrpSpPr>
          <p:cNvPr id="14" name="グループ化 13"/>
          <p:cNvGrpSpPr/>
          <p:nvPr userDrawn="1"/>
        </p:nvGrpSpPr>
        <p:grpSpPr>
          <a:xfrm rot="-5400000">
            <a:off x="4451330" y="-957307"/>
            <a:ext cx="131191" cy="8640960"/>
            <a:chOff x="0" y="0"/>
            <a:chExt cx="228600" cy="6858000"/>
          </a:xfrm>
        </p:grpSpPr>
        <p:sp>
          <p:nvSpPr>
            <p:cNvPr id="11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228600" cy="2286000"/>
            </a:xfrm>
            <a:prstGeom prst="rect">
              <a:avLst/>
            </a:prstGeom>
            <a:solidFill>
              <a:srgbClr val="D1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ja-JP" altLang="ja-JP" sz="2400" dirty="0"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 userDrawn="1"/>
          </p:nvSpPr>
          <p:spPr bwMode="auto">
            <a:xfrm>
              <a:off x="0" y="2286000"/>
              <a:ext cx="228600" cy="2286000"/>
            </a:xfrm>
            <a:prstGeom prst="rect">
              <a:avLst/>
            </a:prstGeom>
            <a:solidFill>
              <a:srgbClr val="61B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ja-JP" altLang="ja-JP" sz="2400" dirty="0"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 userDrawn="1"/>
          </p:nvSpPr>
          <p:spPr bwMode="auto">
            <a:xfrm>
              <a:off x="0" y="4572000"/>
              <a:ext cx="228600" cy="2286000"/>
            </a:xfrm>
            <a:prstGeom prst="rect">
              <a:avLst/>
            </a:prstGeom>
            <a:solidFill>
              <a:srgbClr val="007BD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ja-JP" altLang="ja-JP" sz="2400" dirty="0">
                <a:latin typeface="Times New Roman" pitchFamily="18" charset="0"/>
                <a:ea typeface="ＭＳ Ｐゴシック" charset="-128"/>
              </a:endParaRPr>
            </a:p>
          </p:txBody>
        </p:sp>
      </p:grpSp>
      <p:sp>
        <p:nvSpPr>
          <p:cNvPr id="16" name="フリーフォーム 15"/>
          <p:cNvSpPr>
            <a:spLocks/>
          </p:cNvSpPr>
          <p:nvPr userDrawn="1"/>
        </p:nvSpPr>
        <p:spPr bwMode="auto">
          <a:xfrm>
            <a:off x="-10584" y="-7143"/>
            <a:ext cx="9165168" cy="10417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grpSp>
        <p:nvGrpSpPr>
          <p:cNvPr id="17" name="グループ化 8"/>
          <p:cNvGrpSpPr>
            <a:grpSpLocks/>
          </p:cNvGrpSpPr>
          <p:nvPr userDrawn="1"/>
        </p:nvGrpSpPr>
        <p:grpSpPr bwMode="auto">
          <a:xfrm>
            <a:off x="-19051" y="202406"/>
            <a:ext cx="9179984" cy="648891"/>
            <a:chOff x="-19045" y="216550"/>
            <a:chExt cx="9180548" cy="649224"/>
          </a:xfrm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 dirty="0">
                <a:ea typeface="ＭＳ Ｐゴシック" pitchFamily="50" charset="-128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 dirty="0">
                <a:ea typeface="ＭＳ Ｐゴシック" pitchFamily="50" charset="-128"/>
              </a:endParaRPr>
            </a:p>
          </p:txBody>
        </p:sp>
      </p:grpSp>
      <p:sp>
        <p:nvSpPr>
          <p:cNvPr id="20" name="フリーフォーム 19"/>
          <p:cNvSpPr>
            <a:spLocks/>
          </p:cNvSpPr>
          <p:nvPr userDrawn="1"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340767"/>
            <a:ext cx="2057400" cy="4790157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340767"/>
            <a:ext cx="6019800" cy="4790157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1412775"/>
            <a:ext cx="8229600" cy="4718149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F8DA3-4A20-4FED-9F51-67EAF7F47CFB}" type="slidenum">
              <a:rPr lang="en-US"/>
              <a:pPr>
                <a:defRPr/>
              </a:pPr>
              <a:t>‹#›</a:t>
            </a:fld>
            <a:endParaRPr lang="th-TH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86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3008313" cy="117445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1412775"/>
            <a:ext cx="5486400" cy="33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dirty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16934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  <a:endParaRPr lang="en-US" altLang="ja-JP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776"/>
            <a:ext cx="8229600" cy="471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altLang="ja-JP" dirty="0" smtClean="0"/>
          </a:p>
        </p:txBody>
      </p:sp>
      <p:sp>
        <p:nvSpPr>
          <p:cNvPr id="16629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th-TH" altLang="ja-JP"/>
          </a:p>
        </p:txBody>
      </p:sp>
      <p:sp>
        <p:nvSpPr>
          <p:cNvPr id="16629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>
                <a:latin typeface="+mn-lt"/>
              </a:defRPr>
            </a:lvl1pPr>
          </a:lstStyle>
          <a:p>
            <a:pPr>
              <a:defRPr/>
            </a:pPr>
            <a:fld id="{F257A1E1-85EE-44D4-ABC5-BE339D51B73C}" type="slidenum">
              <a:rPr lang="en-US" smtClean="0"/>
              <a:pPr>
                <a:defRPr/>
              </a:pPr>
              <a:t>‹#›</a:t>
            </a:fld>
            <a:endParaRPr lang="th-TH" altLang="ja-JP"/>
          </a:p>
        </p:txBody>
      </p:sp>
      <p:sp>
        <p:nvSpPr>
          <p:cNvPr id="1662984" name="Line 8"/>
          <p:cNvSpPr>
            <a:spLocks noChangeShapeType="1"/>
          </p:cNvSpPr>
          <p:nvPr/>
        </p:nvSpPr>
        <p:spPr bwMode="auto">
          <a:xfrm>
            <a:off x="467544" y="1217958"/>
            <a:ext cx="824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1" name="フリーフォーム 10"/>
          <p:cNvSpPr>
            <a:spLocks/>
          </p:cNvSpPr>
          <p:nvPr/>
        </p:nvSpPr>
        <p:spPr bwMode="auto">
          <a:xfrm rot="16200000">
            <a:off x="-3205130" y="3195603"/>
            <a:ext cx="6876000" cy="4657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 rot="16200000">
            <a:off x="-1877194" y="1877194"/>
            <a:ext cx="3996482" cy="24209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08" y="6237312"/>
            <a:ext cx="792088" cy="522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kumimoji="1"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7992888" cy="1338580"/>
          </a:xfrm>
        </p:spPr>
        <p:txBody>
          <a:bodyPr/>
          <a:lstStyle/>
          <a:p>
            <a:pPr algn="ctr"/>
            <a:r>
              <a:rPr lang="en-US" altLang="ja-JP" dirty="0" smtClean="0"/>
              <a:t>Outline of</a:t>
            </a:r>
            <a:r>
              <a:rPr lang="en-US" altLang="ja-JP" dirty="0"/>
              <a:t> </a:t>
            </a:r>
            <a:r>
              <a:rPr lang="en-US" altLang="ja-JP" dirty="0" smtClean="0"/>
              <a:t>the Monthly Survey on Service Industries (MSSI)</a:t>
            </a:r>
            <a:endParaRPr kumimoji="1" lang="ja-JP" altLang="en-US" baseline="30000" dirty="0"/>
          </a:p>
        </p:txBody>
      </p:sp>
      <p:sp>
        <p:nvSpPr>
          <p:cNvPr id="13" name="サブタイトル 2"/>
          <p:cNvSpPr txBox="1">
            <a:spLocks/>
          </p:cNvSpPr>
          <p:nvPr/>
        </p:nvSpPr>
        <p:spPr bwMode="auto">
          <a:xfrm>
            <a:off x="3347864" y="4149080"/>
            <a:ext cx="5616624" cy="165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en-US" altLang="ja-JP" sz="2400" kern="0" dirty="0" smtClean="0"/>
              <a:t>Sep</a:t>
            </a:r>
            <a:r>
              <a:rPr lang="en-US" altLang="ja-JP" sz="2400" kern="0" noProof="0" dirty="0" smtClean="0"/>
              <a:t>.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25, 2017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Economic Statistics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Division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 Bureau of JAPAN </a:t>
            </a:r>
            <a:r>
              <a:rPr lang="en-US" altLang="ja-JP" sz="2400" kern="0" dirty="0" smtClean="0"/>
              <a:t>(SBJ)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90" y="4221088"/>
            <a:ext cx="2017550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タイトル 4"/>
          <p:cNvSpPr txBox="1">
            <a:spLocks/>
          </p:cNvSpPr>
          <p:nvPr/>
        </p:nvSpPr>
        <p:spPr bwMode="auto">
          <a:xfrm>
            <a:off x="323528" y="770766"/>
            <a:ext cx="5328592" cy="96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9pPr>
          </a:lstStyle>
          <a:p>
            <a:r>
              <a:rPr lang="en-US" altLang="ja-JP" sz="2000" kern="0" dirty="0" smtClean="0"/>
              <a:t>Compiling Service Sector Statistics</a:t>
            </a:r>
            <a:endParaRPr lang="en-US" altLang="ja-JP" sz="2000" kern="0" baseline="30000" dirty="0" smtClean="0"/>
          </a:p>
          <a:p>
            <a:r>
              <a:rPr lang="en-US" altLang="ja-JP" sz="1600" kern="0" dirty="0" smtClean="0"/>
              <a:t>Regional workshop on short-term economic indicators and service statistics to support 2008 SNA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48541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図表 7"/>
          <p:cNvGraphicFramePr/>
          <p:nvPr>
            <p:extLst>
              <p:ext uri="{D42A27DB-BD31-4B8C-83A1-F6EECF244321}">
                <p14:modId xmlns:p14="http://schemas.microsoft.com/office/powerpoint/2010/main" val="4166586910"/>
              </p:ext>
            </p:extLst>
          </p:nvPr>
        </p:nvGraphicFramePr>
        <p:xfrm>
          <a:off x="467544" y="1340768"/>
          <a:ext cx="82089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 smtClean="0"/>
              <a:t>2.(1) Outline of MSSI (a)</a:t>
            </a:r>
            <a:endParaRPr kumimoji="1" lang="ja-JP" altLang="en-US" sz="5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56EF-E373-422A-B562-0F314A4E9623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310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図表 7"/>
          <p:cNvGraphicFramePr/>
          <p:nvPr>
            <p:extLst>
              <p:ext uri="{D42A27DB-BD31-4B8C-83A1-F6EECF244321}">
                <p14:modId xmlns:p14="http://schemas.microsoft.com/office/powerpoint/2010/main" val="3446154353"/>
              </p:ext>
            </p:extLst>
          </p:nvPr>
        </p:nvGraphicFramePr>
        <p:xfrm>
          <a:off x="467544" y="1340768"/>
          <a:ext cx="82089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 smtClean="0"/>
              <a:t>2.(1) Outline of MSSI (b)</a:t>
            </a:r>
            <a:endParaRPr kumimoji="1" lang="ja-JP" altLang="en-US" sz="5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56EF-E373-422A-B562-0F314A4E9623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  <p:sp>
        <p:nvSpPr>
          <p:cNvPr id="9" name="角丸四角形 6"/>
          <p:cNvSpPr/>
          <p:nvPr/>
        </p:nvSpPr>
        <p:spPr>
          <a:xfrm>
            <a:off x="544845" y="2717038"/>
            <a:ext cx="1649098" cy="14239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45720" rIns="91440" bIns="457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kumimoji="1" lang="ja-JP" altLang="en-US" sz="2400" kern="1200" dirty="0"/>
          </a:p>
        </p:txBody>
      </p:sp>
    </p:spTree>
    <p:extLst>
      <p:ext uri="{BB962C8B-B14F-4D97-AF65-F5344CB8AC3E}">
        <p14:creationId xmlns:p14="http://schemas.microsoft.com/office/powerpoint/2010/main" val="406505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2.(2) Covered Industries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152684012"/>
              </p:ext>
            </p:extLst>
          </p:nvPr>
        </p:nvGraphicFramePr>
        <p:xfrm>
          <a:off x="467544" y="1340768"/>
          <a:ext cx="410445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2292785987"/>
              </p:ext>
            </p:extLst>
          </p:nvPr>
        </p:nvGraphicFramePr>
        <p:xfrm>
          <a:off x="4644008" y="1340768"/>
          <a:ext cx="410445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04248" y="6525344"/>
            <a:ext cx="2133600" cy="457200"/>
          </a:xfrm>
        </p:spPr>
        <p:txBody>
          <a:bodyPr/>
          <a:lstStyle/>
          <a:p>
            <a:fld id="{EE4B56EF-E373-422A-B562-0F314A4E9623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42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図表 7"/>
          <p:cNvGraphicFramePr/>
          <p:nvPr>
            <p:extLst>
              <p:ext uri="{D42A27DB-BD31-4B8C-83A1-F6EECF244321}">
                <p14:modId xmlns:p14="http://schemas.microsoft.com/office/powerpoint/2010/main" val="2218024024"/>
              </p:ext>
            </p:extLst>
          </p:nvPr>
        </p:nvGraphicFramePr>
        <p:xfrm>
          <a:off x="467544" y="1340768"/>
          <a:ext cx="82089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 smtClean="0"/>
              <a:t>2.(3) Types of Questionnaires</a:t>
            </a:r>
            <a:endParaRPr kumimoji="1" lang="ja-JP" altLang="en-US" sz="5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56EF-E373-422A-B562-0F314A4E9623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866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-3848"/>
            <a:ext cx="8229600" cy="1139825"/>
          </a:xfrm>
        </p:spPr>
        <p:txBody>
          <a:bodyPr/>
          <a:lstStyle/>
          <a:p>
            <a:r>
              <a:rPr kumimoji="1" lang="en-US" altLang="ja-JP" dirty="0" smtClean="0"/>
              <a:t>2.(4) Revision of MSSI (a) </a:t>
            </a:r>
            <a:endParaRPr kumimoji="1" lang="ja-JP" altLang="en-US" sz="360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200" dirty="0" smtClean="0"/>
              <a:t>Start of survey for enterprises in January, 2013</a:t>
            </a:r>
          </a:p>
          <a:p>
            <a:pPr lvl="1"/>
            <a:r>
              <a:rPr lang="en-US" altLang="ja-JP" sz="1800" dirty="0"/>
              <a:t>E</a:t>
            </a:r>
            <a:r>
              <a:rPr lang="en-US" altLang="ja-JP" sz="1800" dirty="0" smtClean="0"/>
              <a:t>nterprises engaging in a part of service industries, and enterprises with capital, investment and funds worth 100 million yen or more  are all surveyed.</a:t>
            </a:r>
          </a:p>
          <a:p>
            <a:pPr lvl="1"/>
            <a:r>
              <a:rPr lang="en-US" altLang="ja-JP" sz="1800" dirty="0"/>
              <a:t>For enterprises, monthly sales are collected by (up to 4) business </a:t>
            </a:r>
            <a:r>
              <a:rPr lang="en-US" altLang="ja-JP" sz="1800" dirty="0" smtClean="0"/>
              <a:t>activities</a:t>
            </a:r>
          </a:p>
        </p:txBody>
      </p:sp>
      <p:sp>
        <p:nvSpPr>
          <p:cNvPr id="5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EE4B56EF-E373-422A-B562-0F314A4E9623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495305"/>
            <a:ext cx="5329783" cy="3113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714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 smtClean="0"/>
              <a:t>Start of Annual expanded survey in June, 2013</a:t>
            </a:r>
          </a:p>
          <a:p>
            <a:pPr lvl="1"/>
            <a:r>
              <a:rPr kumimoji="1" lang="en-US" altLang="ja-JP" sz="2000" dirty="0" smtClean="0"/>
              <a:t>Turnovers are collected by prefectures </a:t>
            </a:r>
            <a:r>
              <a:rPr lang="en-US" altLang="ja-JP" sz="2000" dirty="0" smtClean="0"/>
              <a:t>for </a:t>
            </a:r>
            <a:r>
              <a:rPr lang="en-US" altLang="ja-JP" sz="2000" dirty="0"/>
              <a:t>each business </a:t>
            </a:r>
            <a:r>
              <a:rPr lang="en-US" altLang="ja-JP" sz="2000" dirty="0" smtClean="0"/>
              <a:t>activity</a:t>
            </a:r>
            <a:endParaRPr kumimoji="1" lang="ja-JP" altLang="en-US" sz="2000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1584176" y="2492896"/>
            <a:ext cx="6695728" cy="4005064"/>
            <a:chOff x="1584176" y="2780928"/>
            <a:chExt cx="6695728" cy="4005064"/>
          </a:xfrm>
        </p:grpSpPr>
        <p:sp>
          <p:nvSpPr>
            <p:cNvPr id="22" name="メモ 21"/>
            <p:cNvSpPr/>
            <p:nvPr/>
          </p:nvSpPr>
          <p:spPr>
            <a:xfrm>
              <a:off x="2411760" y="2780928"/>
              <a:ext cx="5868144" cy="3501008"/>
            </a:xfrm>
            <a:prstGeom prst="foldedCorner">
              <a:avLst>
                <a:gd name="adj" fmla="val 5984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r"/>
              <a:r>
                <a:rPr kumimoji="1" lang="en-US" altLang="ja-JP" sz="1400" dirty="0" smtClean="0"/>
                <a:t>4</a:t>
              </a:r>
              <a:endParaRPr kumimoji="1" lang="ja-JP" altLang="en-US" sz="1400" dirty="0"/>
            </a:p>
          </p:txBody>
        </p:sp>
        <p:sp>
          <p:nvSpPr>
            <p:cNvPr id="23" name="メモ 22"/>
            <p:cNvSpPr/>
            <p:nvPr/>
          </p:nvSpPr>
          <p:spPr>
            <a:xfrm>
              <a:off x="2160240" y="2924944"/>
              <a:ext cx="5868144" cy="3501008"/>
            </a:xfrm>
            <a:prstGeom prst="foldedCorner">
              <a:avLst>
                <a:gd name="adj" fmla="val 5984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r"/>
              <a:r>
                <a:rPr kumimoji="1" lang="en-US" altLang="ja-JP" sz="1400" dirty="0" smtClean="0"/>
                <a:t>3</a:t>
              </a:r>
              <a:endParaRPr kumimoji="1" lang="ja-JP" altLang="en-US" sz="1400" dirty="0"/>
            </a:p>
          </p:txBody>
        </p:sp>
        <p:sp>
          <p:nvSpPr>
            <p:cNvPr id="24" name="メモ 23"/>
            <p:cNvSpPr/>
            <p:nvPr/>
          </p:nvSpPr>
          <p:spPr>
            <a:xfrm>
              <a:off x="1872208" y="3096344"/>
              <a:ext cx="5868144" cy="3501008"/>
            </a:xfrm>
            <a:prstGeom prst="foldedCorner">
              <a:avLst>
                <a:gd name="adj" fmla="val 5984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r"/>
              <a:r>
                <a:rPr lang="en-US" altLang="ja-JP" sz="1400" dirty="0" smtClean="0"/>
                <a:t>2</a:t>
              </a:r>
              <a:endParaRPr kumimoji="1" lang="ja-JP" altLang="en-US" sz="1400" dirty="0"/>
            </a:p>
          </p:txBody>
        </p:sp>
        <p:sp>
          <p:nvSpPr>
            <p:cNvPr id="21" name="メモ 20"/>
            <p:cNvSpPr/>
            <p:nvPr/>
          </p:nvSpPr>
          <p:spPr>
            <a:xfrm>
              <a:off x="1584176" y="3284984"/>
              <a:ext cx="5868144" cy="3501008"/>
            </a:xfrm>
            <a:prstGeom prst="foldedCorner">
              <a:avLst>
                <a:gd name="adj" fmla="val 5984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r"/>
              <a:r>
                <a:rPr lang="en-US" altLang="ja-JP" sz="1400" dirty="0" smtClean="0"/>
                <a:t>Activity </a:t>
              </a:r>
              <a:r>
                <a:rPr kumimoji="1" lang="en-US" altLang="ja-JP" sz="1400" dirty="0" smtClean="0"/>
                <a:t>1</a:t>
              </a:r>
              <a:endParaRPr kumimoji="1" lang="ja-JP" altLang="en-US" sz="1400" dirty="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2.(4) Revision of MSSI (b)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47764" y="5219908"/>
            <a:ext cx="4248472" cy="369332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ja-JP" altLang="en-US" dirty="0"/>
              <a:t>・・</a:t>
            </a:r>
            <a:r>
              <a:rPr lang="ja-JP" altLang="en-US" dirty="0" smtClean="0"/>
              <a:t>・・・</a:t>
            </a:r>
            <a:r>
              <a:rPr kumimoji="1" lang="ja-JP" altLang="en-US" dirty="0" smtClean="0"/>
              <a:t>・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63688" y="5693749"/>
            <a:ext cx="5449968" cy="615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64493" y="3455220"/>
            <a:ext cx="5449968" cy="172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EE4B56EF-E373-422A-B562-0F314A4E9623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094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2.(5) Questionnaire sample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16</a:t>
            </a:fld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6062" t="10000" r="26179" b="14101"/>
          <a:stretch/>
        </p:blipFill>
        <p:spPr>
          <a:xfrm>
            <a:off x="827956" y="1412875"/>
            <a:ext cx="7488088" cy="47180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01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en-US" altLang="ja-JP" sz="3200" dirty="0" smtClean="0">
                <a:solidFill>
                  <a:schemeClr val="bg1">
                    <a:lumMod val="75000"/>
                  </a:schemeClr>
                </a:solidFill>
              </a:rPr>
              <a:t>Background</a:t>
            </a:r>
          </a:p>
          <a:p>
            <a:pPr marL="514350" indent="-514350"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kumimoji="1" lang="en-US" altLang="ja-JP" sz="3200" dirty="0" smtClean="0">
                <a:solidFill>
                  <a:schemeClr val="bg1">
                    <a:lumMod val="75000"/>
                  </a:schemeClr>
                </a:solidFill>
              </a:rPr>
              <a:t>Outline of MSSI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3200" dirty="0" smtClean="0"/>
              <a:t>Results of </a:t>
            </a:r>
            <a:r>
              <a:rPr lang="en-US" altLang="ja-JP" sz="3200" dirty="0" smtClean="0"/>
              <a:t>MSSI</a:t>
            </a:r>
            <a:endParaRPr kumimoji="1" lang="en-US" altLang="ja-JP" sz="3200" dirty="0" smtClean="0"/>
          </a:p>
          <a:p>
            <a:pPr marL="514350" indent="-514350"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kumimoji="1" lang="en-US" altLang="ja-JP" sz="3200" dirty="0" smtClean="0">
                <a:solidFill>
                  <a:schemeClr val="bg1">
                    <a:lumMod val="75000"/>
                  </a:schemeClr>
                </a:solidFill>
              </a:rPr>
              <a:t>Challenges</a:t>
            </a:r>
            <a:endParaRPr kumimoji="1" lang="ja-JP" alt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  <p:sp>
        <p:nvSpPr>
          <p:cNvPr id="5" name="左矢印 4"/>
          <p:cNvSpPr/>
          <p:nvPr/>
        </p:nvSpPr>
        <p:spPr bwMode="auto">
          <a:xfrm>
            <a:off x="4499992" y="2708920"/>
            <a:ext cx="576064" cy="36004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8660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図表 7"/>
          <p:cNvGraphicFramePr/>
          <p:nvPr>
            <p:extLst>
              <p:ext uri="{D42A27DB-BD31-4B8C-83A1-F6EECF244321}">
                <p14:modId xmlns:p14="http://schemas.microsoft.com/office/powerpoint/2010/main" val="1706705834"/>
              </p:ext>
            </p:extLst>
          </p:nvPr>
        </p:nvGraphicFramePr>
        <p:xfrm>
          <a:off x="467544" y="1340768"/>
          <a:ext cx="8208912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3.(1) Tabulation and Release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56EF-E373-422A-B562-0F314A4E9623}" type="slidenum">
              <a:rPr kumimoji="1" lang="ja-JP" altLang="en-US" smtClean="0"/>
              <a:pPr/>
              <a:t>18</a:t>
            </a:fld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8"/>
          <a:srcRect l="17440" t="6001" r="17489" b="31067"/>
          <a:stretch/>
        </p:blipFill>
        <p:spPr>
          <a:xfrm>
            <a:off x="4139952" y="4192531"/>
            <a:ext cx="4104456" cy="2232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8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3.(2) Publication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Monthly results are released</a:t>
            </a:r>
          </a:p>
          <a:p>
            <a:pPr lvl="1"/>
            <a:r>
              <a:rPr lang="en-US" altLang="ja-JP" dirty="0" smtClean="0"/>
              <a:t>By major industrial group (2-digit)</a:t>
            </a:r>
          </a:p>
          <a:p>
            <a:pPr lvl="1"/>
            <a:r>
              <a:rPr lang="en-US" altLang="ja-JP" dirty="0" smtClean="0"/>
              <a:t>Preliminary report; 2 months later, final report; 5 months later (final)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Annual results are released</a:t>
            </a:r>
          </a:p>
          <a:p>
            <a:pPr lvl="1"/>
            <a:r>
              <a:rPr lang="en-US" altLang="ja-JP" dirty="0" smtClean="0"/>
              <a:t>By detailed industrial group </a:t>
            </a:r>
            <a:r>
              <a:rPr lang="en-US" altLang="ja-JP" dirty="0"/>
              <a:t>(3-digit</a:t>
            </a:r>
            <a:r>
              <a:rPr lang="en-US" altLang="ja-JP" dirty="0" smtClean="0"/>
              <a:t>) </a:t>
            </a:r>
            <a:endParaRPr lang="en-US" altLang="ja-JP" dirty="0"/>
          </a:p>
          <a:p>
            <a:pPr lvl="1"/>
            <a:r>
              <a:rPr lang="en-US" altLang="ja-JP" dirty="0" smtClean="0"/>
              <a:t>By division (1-digit) </a:t>
            </a:r>
            <a:r>
              <a:rPr lang="en-US" altLang="ja-JP" dirty="0"/>
              <a:t>by </a:t>
            </a:r>
            <a:r>
              <a:rPr lang="en-US" altLang="ja-JP" dirty="0" smtClean="0"/>
              <a:t>prefecture</a:t>
            </a:r>
          </a:p>
          <a:p>
            <a:pPr lvl="1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56EF-E373-422A-B562-0F314A4E9623}" type="slidenum">
              <a:rPr kumimoji="1" lang="ja-JP" altLang="en-US" smtClean="0"/>
              <a:pPr/>
              <a:t>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3020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sz="3200" dirty="0" smtClean="0"/>
              <a:t>Background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3200" dirty="0" smtClean="0"/>
              <a:t>Outline of MSSI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3200" dirty="0" smtClean="0"/>
              <a:t>Results of </a:t>
            </a:r>
            <a:r>
              <a:rPr lang="en-US" altLang="ja-JP" sz="3200" dirty="0" smtClean="0"/>
              <a:t>MSSI</a:t>
            </a:r>
            <a:endParaRPr kumimoji="1" lang="en-US" altLang="ja-JP" sz="3200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3200" dirty="0" smtClean="0"/>
              <a:t>Challenges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2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3.(3) Recent Releases (summary)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 smtClean="0"/>
              <a:t>Monthly Survey</a:t>
            </a:r>
            <a:r>
              <a:rPr kumimoji="1" lang="ja-JP" altLang="en-US" sz="2000" dirty="0" smtClean="0"/>
              <a:t> </a:t>
            </a:r>
            <a:r>
              <a:rPr kumimoji="1" lang="en-US" altLang="ja-JP" sz="2000" dirty="0" smtClean="0"/>
              <a:t>(</a:t>
            </a:r>
            <a:r>
              <a:rPr lang="en-US" altLang="ja-JP" sz="2000" dirty="0" smtClean="0"/>
              <a:t>Preliminary report of </a:t>
            </a:r>
            <a:r>
              <a:rPr kumimoji="1" lang="en-US" altLang="ja-JP" sz="2000" dirty="0" smtClean="0"/>
              <a:t>June, 2017)</a:t>
            </a:r>
          </a:p>
          <a:p>
            <a:pPr lvl="1"/>
            <a:r>
              <a:rPr lang="en-US" altLang="ja-JP" sz="1600" dirty="0" smtClean="0"/>
              <a:t>Monthly sales of service industries was 31.5 trillion yen.</a:t>
            </a:r>
          </a:p>
          <a:p>
            <a:pPr lvl="1"/>
            <a:r>
              <a:rPr lang="en-US" altLang="ja-JP" sz="1600" dirty="0" smtClean="0"/>
              <a:t>Up 1.8% from the </a:t>
            </a:r>
            <a:r>
              <a:rPr lang="en-US" altLang="ja-JP" sz="1600" dirty="0"/>
              <a:t>same month of </a:t>
            </a:r>
            <a:r>
              <a:rPr lang="en-US" altLang="ja-JP" sz="1600" dirty="0" smtClean="0"/>
              <a:t>the previous year, and continuous increase for 8 months.</a:t>
            </a:r>
          </a:p>
          <a:p>
            <a:pPr lvl="1"/>
            <a:endParaRPr kumimoji="1" lang="en-US" altLang="ja-JP" sz="2000" dirty="0" smtClean="0"/>
          </a:p>
          <a:p>
            <a:pPr lvl="1"/>
            <a:endParaRPr lang="en-US" altLang="ja-JP" sz="2000" dirty="0"/>
          </a:p>
          <a:p>
            <a:pPr lvl="1"/>
            <a:endParaRPr kumimoji="1" lang="en-US" altLang="ja-JP" sz="2000" dirty="0" smtClean="0"/>
          </a:p>
          <a:p>
            <a:pPr lvl="1"/>
            <a:endParaRPr kumimoji="1" lang="en-US" altLang="ja-JP" sz="2000" dirty="0" smtClean="0"/>
          </a:p>
          <a:p>
            <a:pPr lvl="1"/>
            <a:endParaRPr kumimoji="1" lang="en-US" altLang="ja-JP" sz="2000" dirty="0" smtClean="0"/>
          </a:p>
          <a:p>
            <a:r>
              <a:rPr lang="en-US" altLang="ja-JP" sz="2000" dirty="0" smtClean="0"/>
              <a:t>Annual Survey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(Final report of 2015)</a:t>
            </a:r>
          </a:p>
          <a:p>
            <a:pPr lvl="1"/>
            <a:r>
              <a:rPr lang="en-US" altLang="ja-JP" sz="1600" dirty="0" smtClean="0"/>
              <a:t>Annual sales of service industries was </a:t>
            </a:r>
            <a:r>
              <a:rPr kumimoji="1" lang="en-US" altLang="ja-JP" sz="1600" dirty="0" smtClean="0"/>
              <a:t>294.1 trillion yen, up 1.7% from th</a:t>
            </a:r>
            <a:r>
              <a:rPr lang="en-US" altLang="ja-JP" sz="1600" dirty="0" smtClean="0"/>
              <a:t>e previous year.</a:t>
            </a:r>
            <a:endParaRPr kumimoji="1" lang="en-US" altLang="ja-JP" sz="1600" dirty="0" smtClean="0"/>
          </a:p>
          <a:p>
            <a:pPr lvl="1"/>
            <a:r>
              <a:rPr lang="en-US" altLang="ja-JP" sz="1600" dirty="0" smtClean="0"/>
              <a:t>Numbers of workers </a:t>
            </a:r>
            <a:r>
              <a:rPr lang="en-US" altLang="ja-JP" sz="1600" dirty="0"/>
              <a:t>of service industries </a:t>
            </a:r>
            <a:r>
              <a:rPr lang="en-US" altLang="ja-JP" sz="1600" dirty="0" smtClean="0"/>
              <a:t>was 27.6 million, up 0.2% from the previous year.</a:t>
            </a:r>
          </a:p>
          <a:p>
            <a:pPr lvl="1"/>
            <a:r>
              <a:rPr kumimoji="1" lang="en-US" altLang="ja-JP" sz="1600" dirty="0" smtClean="0"/>
              <a:t>Annual sales per 1 worker was </a:t>
            </a:r>
            <a:r>
              <a:rPr lang="en-US" altLang="ja-JP" sz="1600" dirty="0" smtClean="0"/>
              <a:t>10.65 million yen, up 1.4% from the previous year.</a:t>
            </a:r>
            <a:endParaRPr kumimoji="1"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20</a:t>
            </a:fld>
            <a:endParaRPr kumimoji="1" lang="ja-JP" altLang="en-US" dirty="0"/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902848"/>
              </p:ext>
            </p:extLst>
          </p:nvPr>
        </p:nvGraphicFramePr>
        <p:xfrm>
          <a:off x="2483768" y="2636912"/>
          <a:ext cx="5776909" cy="1699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131840" y="2658978"/>
            <a:ext cx="49128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Change over the year (monthly sales of service industries)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73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3.(4) Utilization of the Results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Used in GDP </a:t>
            </a:r>
            <a:r>
              <a:rPr lang="en-US" altLang="ja-JP" dirty="0"/>
              <a:t>Quarterly </a:t>
            </a:r>
            <a:r>
              <a:rPr lang="en-US" altLang="ja-JP" dirty="0" smtClean="0"/>
              <a:t>Estimates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Expected to be utilized by private businesses and </a:t>
            </a:r>
            <a:r>
              <a:rPr lang="en-US" altLang="ja-JP" dirty="0"/>
              <a:t>by a</a:t>
            </a:r>
            <a:r>
              <a:rPr lang="en-US" altLang="ja-JP" dirty="0" smtClean="0"/>
              <a:t>cademic </a:t>
            </a:r>
            <a:r>
              <a:rPr lang="en-US" altLang="ja-JP" dirty="0"/>
              <a:t>organization.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21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278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en-US" altLang="ja-JP" sz="3200" dirty="0" smtClean="0">
                <a:solidFill>
                  <a:schemeClr val="bg1">
                    <a:lumMod val="75000"/>
                  </a:schemeClr>
                </a:solidFill>
              </a:rPr>
              <a:t>Background</a:t>
            </a:r>
          </a:p>
          <a:p>
            <a:pPr marL="514350" indent="-514350"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kumimoji="1" lang="en-US" altLang="ja-JP" sz="3200" dirty="0" smtClean="0">
                <a:solidFill>
                  <a:schemeClr val="bg1">
                    <a:lumMod val="75000"/>
                  </a:schemeClr>
                </a:solidFill>
              </a:rPr>
              <a:t>Outline of MSSI</a:t>
            </a:r>
          </a:p>
          <a:p>
            <a:pPr marL="514350" indent="-514350"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kumimoji="1" lang="en-US" altLang="ja-JP" sz="3200" dirty="0" smtClean="0">
                <a:solidFill>
                  <a:schemeClr val="bg1">
                    <a:lumMod val="75000"/>
                  </a:schemeClr>
                </a:solidFill>
              </a:rPr>
              <a:t>Results of </a:t>
            </a:r>
            <a:r>
              <a:rPr lang="en-US" altLang="ja-JP" sz="3200" dirty="0" smtClean="0">
                <a:solidFill>
                  <a:schemeClr val="bg1">
                    <a:lumMod val="75000"/>
                  </a:schemeClr>
                </a:solidFill>
              </a:rPr>
              <a:t>MSSI</a:t>
            </a:r>
            <a:endParaRPr kumimoji="1" lang="en-US" altLang="ja-JP" sz="32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3200" dirty="0" smtClean="0"/>
              <a:t>Challenges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22</a:t>
            </a:fld>
            <a:endParaRPr kumimoji="1" lang="ja-JP" altLang="en-US" dirty="0"/>
          </a:p>
        </p:txBody>
      </p:sp>
      <p:sp>
        <p:nvSpPr>
          <p:cNvPr id="5" name="左矢印 4"/>
          <p:cNvSpPr/>
          <p:nvPr/>
        </p:nvSpPr>
        <p:spPr bwMode="auto">
          <a:xfrm>
            <a:off x="3563888" y="3284984"/>
            <a:ext cx="576064" cy="36004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957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4. Challenges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4718149"/>
          </a:xfrm>
        </p:spPr>
        <p:txBody>
          <a:bodyPr/>
          <a:lstStyle/>
          <a:p>
            <a:r>
              <a:rPr lang="en-US" altLang="ja-JP" dirty="0"/>
              <a:t>Improve data precision for GDP</a:t>
            </a:r>
          </a:p>
          <a:p>
            <a:r>
              <a:rPr lang="en-US" altLang="ja-JP" dirty="0"/>
              <a:t>Integration and arrangement of service related statistics</a:t>
            </a:r>
          </a:p>
          <a:p>
            <a:pPr lvl="1"/>
            <a:r>
              <a:rPr lang="en-US" altLang="ja-JP" dirty="0"/>
              <a:t>Integrate MSSI (SBJ) and Survey of Selected Service Industries (METI)</a:t>
            </a:r>
          </a:p>
          <a:p>
            <a:pPr lvl="0">
              <a:buClr>
                <a:srgbClr val="21B2C8"/>
              </a:buClr>
            </a:pPr>
            <a:r>
              <a:rPr lang="en-US" altLang="ja-JP" dirty="0">
                <a:solidFill>
                  <a:prstClr val="black"/>
                </a:solidFill>
              </a:rPr>
              <a:t>Expansion of survey items </a:t>
            </a:r>
          </a:p>
          <a:p>
            <a:pPr lvl="1">
              <a:buClr>
                <a:srgbClr val="04617B"/>
              </a:buClr>
            </a:pPr>
            <a:r>
              <a:rPr lang="en-US" altLang="ja-JP" dirty="0">
                <a:solidFill>
                  <a:prstClr val="black"/>
                </a:solidFill>
              </a:rPr>
              <a:t>Grasp operating cost and value added</a:t>
            </a:r>
          </a:p>
          <a:p>
            <a:pPr>
              <a:buClr>
                <a:srgbClr val="21B2C8"/>
              </a:buClr>
            </a:pPr>
            <a:r>
              <a:rPr lang="en-US" altLang="ja-JP" dirty="0"/>
              <a:t>Aiming at fundamental statistics </a:t>
            </a:r>
          </a:p>
          <a:p>
            <a:pPr lvl="1"/>
            <a:r>
              <a:rPr lang="en-US" altLang="ja-JP" dirty="0"/>
              <a:t>Improvement of response rate</a:t>
            </a:r>
          </a:p>
          <a:p>
            <a:pPr lvl="1"/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23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346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図表 7"/>
          <p:cNvGraphicFramePr/>
          <p:nvPr>
            <p:extLst>
              <p:ext uri="{D42A27DB-BD31-4B8C-83A1-F6EECF244321}">
                <p14:modId xmlns:p14="http://schemas.microsoft.com/office/powerpoint/2010/main" val="2961754664"/>
              </p:ext>
            </p:extLst>
          </p:nvPr>
        </p:nvGraphicFramePr>
        <p:xfrm>
          <a:off x="467544" y="1340768"/>
          <a:ext cx="82089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56EF-E373-422A-B562-0F314A4E9623}" type="slidenum">
              <a:rPr kumimoji="1" lang="ja-JP" altLang="en-US" smtClean="0"/>
              <a:pPr/>
              <a:t>24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363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プレースホルダー 10"/>
          <p:cNvSpPr>
            <a:spLocks noGrp="1"/>
          </p:cNvSpPr>
          <p:nvPr>
            <p:ph type="body" idx="1"/>
          </p:nvPr>
        </p:nvSpPr>
        <p:spPr>
          <a:xfrm>
            <a:off x="697194" y="1556792"/>
            <a:ext cx="7772400" cy="1500187"/>
          </a:xfrm>
        </p:spPr>
        <p:txBody>
          <a:bodyPr/>
          <a:lstStyle/>
          <a:p>
            <a:pPr algn="ctr"/>
            <a:r>
              <a:rPr kumimoji="1" lang="en-US" altLang="ja-JP" sz="4000" dirty="0" smtClean="0"/>
              <a:t>Thank you for listening.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lang="ja-JP" altLang="en-US" smtClean="0"/>
              <a:pPr/>
              <a:t>25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41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sz="3200" dirty="0" smtClean="0"/>
              <a:t>Background</a:t>
            </a:r>
          </a:p>
          <a:p>
            <a:pPr marL="514350" indent="-514350"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kumimoji="1" lang="en-US" altLang="ja-JP" sz="3200" dirty="0" smtClean="0">
                <a:solidFill>
                  <a:schemeClr val="bg1">
                    <a:lumMod val="75000"/>
                  </a:schemeClr>
                </a:solidFill>
              </a:rPr>
              <a:t>Outline of MSSI</a:t>
            </a:r>
          </a:p>
          <a:p>
            <a:pPr marL="514350" indent="-514350"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kumimoji="1" lang="en-US" altLang="ja-JP" sz="3200" dirty="0" smtClean="0">
                <a:solidFill>
                  <a:schemeClr val="bg1">
                    <a:lumMod val="75000"/>
                  </a:schemeClr>
                </a:solidFill>
              </a:rPr>
              <a:t>Results of </a:t>
            </a:r>
            <a:r>
              <a:rPr lang="en-US" altLang="ja-JP" sz="3200" dirty="0" smtClean="0">
                <a:solidFill>
                  <a:schemeClr val="bg1">
                    <a:lumMod val="75000"/>
                  </a:schemeClr>
                </a:solidFill>
              </a:rPr>
              <a:t>MSSI</a:t>
            </a:r>
            <a:endParaRPr kumimoji="1" lang="en-US" altLang="ja-JP" sz="32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514350" indent="-514350"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kumimoji="1" lang="en-US" altLang="ja-JP" sz="3200" dirty="0" smtClean="0">
                <a:solidFill>
                  <a:schemeClr val="bg1">
                    <a:lumMod val="75000"/>
                  </a:schemeClr>
                </a:solidFill>
              </a:rPr>
              <a:t>Challenges</a:t>
            </a:r>
            <a:endParaRPr kumimoji="1" lang="ja-JP" alt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sp>
        <p:nvSpPr>
          <p:cNvPr id="5" name="左矢印 4"/>
          <p:cNvSpPr/>
          <p:nvPr/>
        </p:nvSpPr>
        <p:spPr bwMode="auto">
          <a:xfrm>
            <a:off x="3707904" y="1484784"/>
            <a:ext cx="576064" cy="36004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5928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48429"/>
            <a:ext cx="4873724" cy="5377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1.(1) Japan at a Glance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Geographical characteristics</a:t>
            </a:r>
          </a:p>
          <a:p>
            <a:pPr lvl="1"/>
            <a:r>
              <a:rPr kumimoji="1" lang="en-US" altLang="ja-JP" dirty="0" smtClean="0"/>
              <a:t>Wide range of climates &amp; lifestyles by regions</a:t>
            </a:r>
          </a:p>
          <a:p>
            <a:pPr lvl="1"/>
            <a:r>
              <a:rPr kumimoji="1" lang="en-US" altLang="ja-JP" dirty="0" smtClean="0"/>
              <a:t>Wide variety in industries</a:t>
            </a:r>
          </a:p>
          <a:p>
            <a:pPr lvl="1"/>
            <a:endParaRPr kumimoji="1" lang="en-US" altLang="ja-JP" dirty="0" smtClean="0"/>
          </a:p>
          <a:p>
            <a:r>
              <a:rPr lang="en-US" altLang="ja-JP" dirty="0" smtClean="0"/>
              <a:t>Official stats made by:</a:t>
            </a:r>
          </a:p>
          <a:p>
            <a:pPr lvl="1"/>
            <a:r>
              <a:rPr kumimoji="1" lang="en-US" altLang="ja-JP" dirty="0" smtClean="0"/>
              <a:t>SBJ</a:t>
            </a:r>
            <a:r>
              <a:rPr kumimoji="1" lang="ja-JP" altLang="en-US" dirty="0" smtClean="0"/>
              <a:t>*</a:t>
            </a:r>
            <a:r>
              <a:rPr kumimoji="1" lang="en-US" altLang="ja-JP" dirty="0" smtClean="0"/>
              <a:t>: the core agency</a:t>
            </a:r>
          </a:p>
          <a:p>
            <a:pPr marL="457200" lvl="1" indent="0">
              <a:buNone/>
            </a:pPr>
            <a:r>
              <a:rPr lang="ja-JP" altLang="en-US" sz="1400" dirty="0" smtClean="0"/>
              <a:t>     *</a:t>
            </a:r>
            <a:r>
              <a:rPr lang="en-US" altLang="ja-JP" sz="1400" dirty="0"/>
              <a:t>Statistic Bureau of Japan</a:t>
            </a:r>
            <a:endParaRPr lang="ja-JP" altLang="en-US" sz="1400" dirty="0"/>
          </a:p>
          <a:p>
            <a:pPr lvl="1"/>
            <a:r>
              <a:rPr lang="en-US" altLang="ja-JP" dirty="0" smtClean="0"/>
              <a:t>Other relevant ministries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ja-JP" altLang="en-US" dirty="0"/>
              <a:t>　</a:t>
            </a:r>
            <a:endParaRPr kumimoji="1" lang="ja-JP" altLang="en-US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cxnSp>
        <p:nvCxnSpPr>
          <p:cNvPr id="7" name="直線矢印コネクタ 6"/>
          <p:cNvCxnSpPr/>
          <p:nvPr/>
        </p:nvCxnSpPr>
        <p:spPr bwMode="auto">
          <a:xfrm>
            <a:off x="4139952" y="5013176"/>
            <a:ext cx="252028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8" name="テキスト ボックス 7"/>
          <p:cNvSpPr txBox="1"/>
          <p:nvPr/>
        </p:nvSpPr>
        <p:spPr>
          <a:xfrm>
            <a:off x="4443276" y="493187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1,000</a:t>
            </a:r>
            <a:r>
              <a:rPr lang="en-US" altLang="ja-JP" dirty="0"/>
              <a:t>km</a:t>
            </a:r>
            <a:endParaRPr kumimoji="1" lang="ja-JP" altLang="en-US" dirty="0"/>
          </a:p>
        </p:txBody>
      </p:sp>
      <p:sp>
        <p:nvSpPr>
          <p:cNvPr id="11" name="フリーフォーム 10"/>
          <p:cNvSpPr/>
          <p:nvPr/>
        </p:nvSpPr>
        <p:spPr bwMode="auto">
          <a:xfrm>
            <a:off x="6660232" y="3645024"/>
            <a:ext cx="1371600" cy="1213944"/>
          </a:xfrm>
          <a:custGeom>
            <a:avLst/>
            <a:gdLst>
              <a:gd name="connsiteX0" fmla="*/ 1371600 w 1371600"/>
              <a:gd name="connsiteY0" fmla="*/ 0 h 1213944"/>
              <a:gd name="connsiteX1" fmla="*/ 945931 w 1371600"/>
              <a:gd name="connsiteY1" fmla="*/ 0 h 1213944"/>
              <a:gd name="connsiteX2" fmla="*/ 0 w 1371600"/>
              <a:gd name="connsiteY2" fmla="*/ 1213944 h 121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1213944">
                <a:moveTo>
                  <a:pt x="1371600" y="0"/>
                </a:moveTo>
                <a:lnTo>
                  <a:pt x="945931" y="0"/>
                </a:lnTo>
                <a:lnTo>
                  <a:pt x="0" y="1213944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884368" y="3429000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Tokyo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622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1.(2</a:t>
            </a:r>
            <a:r>
              <a:rPr lang="en-US" altLang="ja-JP" dirty="0" smtClean="0"/>
              <a:t>) </a:t>
            </a:r>
            <a:r>
              <a:rPr lang="en-US" altLang="ja-JP" dirty="0"/>
              <a:t>Growth of Service Economy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6538" y="1341425"/>
            <a:ext cx="8229600" cy="4718149"/>
          </a:xfrm>
        </p:spPr>
        <p:txBody>
          <a:bodyPr/>
          <a:lstStyle/>
          <a:p>
            <a:r>
              <a:rPr lang="en-US" altLang="ja-JP" sz="2400" dirty="0" smtClean="0"/>
              <a:t>Tertiary industry accounts for over 70% of GDP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62064" y="1876183"/>
            <a:ext cx="50405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1">
            <a:spAutoFit/>
          </a:bodyPr>
          <a:lstStyle/>
          <a:p>
            <a:r>
              <a:rPr lang="en-US" altLang="ja-JP" dirty="0" smtClean="0"/>
              <a:t>Figure Changes of Industrial Structure</a:t>
            </a:r>
            <a:endParaRPr lang="en-US" altLang="ja-JP" dirty="0"/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2522159"/>
              </p:ext>
            </p:extLst>
          </p:nvPr>
        </p:nvGraphicFramePr>
        <p:xfrm>
          <a:off x="945940" y="2060849"/>
          <a:ext cx="7272808" cy="4416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737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角丸四角形 18"/>
          <p:cNvSpPr/>
          <p:nvPr/>
        </p:nvSpPr>
        <p:spPr bwMode="auto">
          <a:xfrm>
            <a:off x="1620000" y="1260000"/>
            <a:ext cx="5220000" cy="2880000"/>
          </a:xfrm>
          <a:prstGeom prst="roundRect">
            <a:avLst/>
          </a:prstGeom>
          <a:pattFill prst="lgCheck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1611744" y="1361558"/>
            <a:ext cx="7560840" cy="4684097"/>
          </a:xfrm>
          <a:prstGeom prst="roundRect">
            <a:avLst/>
          </a:prstGeom>
          <a:pattFill prst="lgCheck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115616" y="2322628"/>
            <a:ext cx="5162166" cy="4098770"/>
            <a:chOff x="1115616" y="2322628"/>
            <a:chExt cx="5162166" cy="4098770"/>
          </a:xfrm>
        </p:grpSpPr>
        <p:sp>
          <p:nvSpPr>
            <p:cNvPr id="23" name="テキスト ボックス 22"/>
            <p:cNvSpPr txBox="1"/>
            <p:nvPr/>
          </p:nvSpPr>
          <p:spPr>
            <a:xfrm>
              <a:off x="1115616" y="2322628"/>
              <a:ext cx="492443" cy="1970468"/>
            </a:xfrm>
            <a:prstGeom prst="rect">
              <a:avLst/>
            </a:prstGeom>
            <a:noFill/>
          </p:spPr>
          <p:txBody>
            <a:bodyPr vert="vert270" wrap="square" rtlCol="0" anchor="ctr">
              <a:spAutoFit/>
            </a:bodyPr>
            <a:lstStyle/>
            <a:p>
              <a:r>
                <a:rPr kumimoji="1" lang="en-US" altLang="ja-JP" sz="2000" dirty="0" smtClean="0">
                  <a:latin typeface="ＭＳ Ｐゴシック" pitchFamily="50" charset="-128"/>
                  <a:ea typeface="ＭＳ Ｐゴシック" pitchFamily="50" charset="-128"/>
                </a:rPr>
                <a:t>Depth of survey</a:t>
              </a:r>
              <a:endParaRPr kumimoji="1" lang="ja-JP" altLang="en-US" sz="2000" dirty="0"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3779912" y="6021288"/>
              <a:ext cx="24978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dirty="0" smtClean="0">
                  <a:latin typeface="ＭＳ Ｐゴシック" pitchFamily="50" charset="-128"/>
                  <a:ea typeface="ＭＳ Ｐゴシック" pitchFamily="50" charset="-128"/>
                </a:rPr>
                <a:t>Frequency of survey</a:t>
              </a:r>
              <a:endParaRPr kumimoji="1" lang="ja-JP" altLang="en-US" sz="2000" dirty="0">
                <a:latin typeface="ＭＳ Ｐゴシック" pitchFamily="50" charset="-128"/>
                <a:ea typeface="ＭＳ Ｐゴシック" pitchFamily="50" charset="-128"/>
              </a:endParaRP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2553671" y="1954249"/>
            <a:ext cx="5485448" cy="3313117"/>
            <a:chOff x="2099472" y="2224972"/>
            <a:chExt cx="4551034" cy="2772764"/>
          </a:xfrm>
        </p:grpSpPr>
        <p:pic>
          <p:nvPicPr>
            <p:cNvPr id="39" name="Picture 4" descr="C:\Users\成彦\AppData\Local\Microsoft\Windows\Temporary Internet Files\Content.IE5\TVYL6T2Z\MC900312146[1].wmf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</a:blip>
            <a:srcRect/>
            <a:stretch>
              <a:fillRect/>
            </a:stretch>
          </p:blipFill>
          <p:spPr bwMode="auto">
            <a:xfrm rot="9793042">
              <a:off x="4799760" y="4165362"/>
              <a:ext cx="1850746" cy="775992"/>
            </a:xfrm>
            <a:prstGeom prst="rect">
              <a:avLst/>
            </a:prstGeom>
            <a:noFill/>
          </p:spPr>
        </p:pic>
        <p:pic>
          <p:nvPicPr>
            <p:cNvPr id="38" name="Picture 4" descr="C:\Users\成彦\AppData\Local\Microsoft\Windows\Temporary Internet Files\Content.IE5\TVYL6T2Z\MC900312146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rgbClr val="D9C3A5">
                  <a:tint val="50000"/>
                  <a:satMod val="180000"/>
                </a:srgbClr>
              </a:duotone>
              <a:lum bright="50000"/>
            </a:blip>
            <a:srcRect/>
            <a:stretch>
              <a:fillRect/>
            </a:stretch>
          </p:blipFill>
          <p:spPr bwMode="auto">
            <a:xfrm rot="19272557">
              <a:off x="2176727" y="3514505"/>
              <a:ext cx="1850746" cy="1483231"/>
            </a:xfrm>
            <a:prstGeom prst="rect">
              <a:avLst/>
            </a:prstGeom>
            <a:noFill/>
          </p:spPr>
        </p:pic>
        <p:pic>
          <p:nvPicPr>
            <p:cNvPr id="35" name="Picture 4" descr="C:\Users\成彦\AppData\Local\Microsoft\Windows\Temporary Internet Files\Content.IE5\TVYL6T2Z\MC900312146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lum bright="50000"/>
            </a:blip>
            <a:srcRect/>
            <a:stretch>
              <a:fillRect/>
            </a:stretch>
          </p:blipFill>
          <p:spPr bwMode="auto">
            <a:xfrm rot="1774660">
              <a:off x="4669623" y="2224972"/>
              <a:ext cx="1850746" cy="1175918"/>
            </a:xfrm>
            <a:prstGeom prst="rect">
              <a:avLst/>
            </a:prstGeom>
            <a:noFill/>
          </p:spPr>
        </p:pic>
        <p:pic>
          <p:nvPicPr>
            <p:cNvPr id="37" name="Picture 4" descr="C:\Users\成彦\AppData\Local\Microsoft\Windows\Temporary Internet Files\Content.IE5\TVYL6T2Z\MC900312146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lum bright="50000"/>
            </a:blip>
            <a:srcRect/>
            <a:stretch>
              <a:fillRect/>
            </a:stretch>
          </p:blipFill>
          <p:spPr bwMode="auto">
            <a:xfrm rot="18460811">
              <a:off x="3872940" y="2972973"/>
              <a:ext cx="1850746" cy="1175918"/>
            </a:xfrm>
            <a:prstGeom prst="rect">
              <a:avLst/>
            </a:prstGeom>
            <a:noFill/>
          </p:spPr>
        </p:pic>
        <p:pic>
          <p:nvPicPr>
            <p:cNvPr id="1028" name="Picture 4" descr="C:\Users\成彦\AppData\Local\Microsoft\Windows\Temporary Internet Files\Content.IE5\TVYL6T2Z\MC900312146[1].wmf"/>
            <p:cNvPicPr>
              <a:picLocks noChangeAspect="1" noChangeArrowheads="1"/>
            </p:cNvPicPr>
            <p:nvPr/>
          </p:nvPicPr>
          <p:blipFill>
            <a:blip r:embed="rId3" cstate="print">
              <a:lum bright="60000"/>
            </a:blip>
            <a:srcRect/>
            <a:stretch>
              <a:fillRect/>
            </a:stretch>
          </p:blipFill>
          <p:spPr bwMode="auto">
            <a:xfrm>
              <a:off x="2099472" y="2466027"/>
              <a:ext cx="1850746" cy="1175918"/>
            </a:xfrm>
            <a:prstGeom prst="rect">
              <a:avLst/>
            </a:prstGeom>
            <a:noFill/>
          </p:spPr>
        </p:pic>
      </p:grp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56EF-E373-422A-B562-0F314A4E9623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1763688" y="1377272"/>
            <a:ext cx="0" cy="4500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1.(3) System of Service Statistics</a:t>
            </a:r>
            <a:r>
              <a:rPr lang="ja-JP" altLang="en-US" dirty="0"/>
              <a:t> </a:t>
            </a:r>
            <a:r>
              <a:rPr lang="en-US" altLang="ja-JP" dirty="0" smtClean="0"/>
              <a:t>(a)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1763688" y="5877272"/>
            <a:ext cx="7020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267236" y="2494200"/>
            <a:ext cx="6192688" cy="52322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latin typeface="ＭＳ Ｐゴシック" pitchFamily="50" charset="-128"/>
                <a:ea typeface="ＭＳ Ｐゴシック" pitchFamily="50" charset="-128"/>
              </a:rPr>
              <a:t>Surveys by each ministry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555776" y="3257689"/>
            <a:ext cx="5581010" cy="1323439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40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Fragmented by </a:t>
            </a:r>
            <a:r>
              <a:rPr lang="en-US" altLang="ja-JP" sz="4000" b="1" dirty="0" smtClean="0">
                <a:latin typeface="ＭＳ Ｐゴシック" pitchFamily="50" charset="-128"/>
                <a:ea typeface="ＭＳ Ｐゴシック" pitchFamily="50" charset="-128"/>
              </a:rPr>
              <a:t>date and frequency by industries</a:t>
            </a:r>
            <a:endParaRPr kumimoji="1" lang="ja-JP" altLang="en-US" sz="40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626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図表 7"/>
          <p:cNvGraphicFramePr/>
          <p:nvPr>
            <p:extLst>
              <p:ext uri="{D42A27DB-BD31-4B8C-83A1-F6EECF244321}">
                <p14:modId xmlns:p14="http://schemas.microsoft.com/office/powerpoint/2010/main" val="733906967"/>
              </p:ext>
            </p:extLst>
          </p:nvPr>
        </p:nvGraphicFramePr>
        <p:xfrm>
          <a:off x="467544" y="1340768"/>
          <a:ext cx="82089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1.(4) Establishment of MSSI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56EF-E373-422A-B562-0F314A4E9623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64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1934173" y="4437112"/>
            <a:ext cx="903895" cy="144016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ja-JP" sz="1200" dirty="0">
                <a:latin typeface="ＭＳ Ｐゴシック" pitchFamily="50" charset="-128"/>
                <a:ea typeface="ＭＳ Ｐゴシック" pitchFamily="50" charset="-128"/>
              </a:rPr>
              <a:t>Survey of </a:t>
            </a:r>
            <a:r>
              <a:rPr lang="en-US" altLang="ja-JP" sz="1200" dirty="0" smtClean="0">
                <a:latin typeface="ＭＳ Ｐゴシック" pitchFamily="50" charset="-128"/>
                <a:ea typeface="ＭＳ Ｐゴシック" pitchFamily="50" charset="-128"/>
              </a:rPr>
              <a:t>Selected  </a:t>
            </a:r>
            <a:r>
              <a:rPr lang="en-US" altLang="ja-JP" sz="1200" dirty="0">
                <a:latin typeface="ＭＳ Ｐゴシック" pitchFamily="50" charset="-128"/>
                <a:ea typeface="ＭＳ Ｐゴシック" pitchFamily="50" charset="-128"/>
              </a:rPr>
              <a:t>Service </a:t>
            </a:r>
            <a:r>
              <a:rPr lang="en-US" altLang="ja-JP" sz="1200" dirty="0" smtClean="0">
                <a:latin typeface="ＭＳ Ｐゴシック" pitchFamily="50" charset="-128"/>
                <a:ea typeface="ＭＳ Ｐゴシック" pitchFamily="50" charset="-128"/>
              </a:rPr>
              <a:t>Industries</a:t>
            </a:r>
            <a:endParaRPr kumimoji="1" lang="en-US" altLang="ja-JP" sz="12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algn="ctr"/>
            <a:r>
              <a:rPr lang="en-US" altLang="ja-JP" sz="1200" dirty="0" smtClean="0">
                <a:latin typeface="ＭＳ Ｐゴシック" pitchFamily="50" charset="-128"/>
                <a:ea typeface="ＭＳ Ｐゴシック" pitchFamily="50" charset="-128"/>
              </a:rPr>
              <a:t>By METI</a:t>
            </a:r>
          </a:p>
        </p:txBody>
      </p:sp>
      <p:sp>
        <p:nvSpPr>
          <p:cNvPr id="6" name="角丸四角形 5"/>
          <p:cNvSpPr/>
          <p:nvPr/>
        </p:nvSpPr>
        <p:spPr bwMode="auto">
          <a:xfrm>
            <a:off x="1620000" y="1260000"/>
            <a:ext cx="4759664" cy="2054600"/>
          </a:xfrm>
          <a:prstGeom prst="roundRect">
            <a:avLst/>
          </a:prstGeom>
          <a:pattFill prst="lgCheck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56EF-E373-422A-B562-0F314A4E9623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cxnSp>
        <p:nvCxnSpPr>
          <p:cNvPr id="7" name="直線矢印コネクタ 6"/>
          <p:cNvCxnSpPr/>
          <p:nvPr/>
        </p:nvCxnSpPr>
        <p:spPr>
          <a:xfrm flipH="1" flipV="1">
            <a:off x="1763687" y="1377272"/>
            <a:ext cx="1" cy="4500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グループ化 2"/>
          <p:cNvGrpSpPr/>
          <p:nvPr/>
        </p:nvGrpSpPr>
        <p:grpSpPr>
          <a:xfrm>
            <a:off x="395536" y="1241465"/>
            <a:ext cx="7848872" cy="4933131"/>
            <a:chOff x="395536" y="1241465"/>
            <a:chExt cx="7848872" cy="4933131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2411760" y="5805264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ＭＳ Ｐゴシック" pitchFamily="50" charset="-128"/>
                  <a:ea typeface="ＭＳ Ｐゴシック" pitchFamily="50" charset="-128"/>
                </a:rPr>
                <a:t>Monthly</a:t>
              </a:r>
              <a:endParaRPr kumimoji="1" lang="ja-JP" altLang="en-US" dirty="0"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4860032" y="5805264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ＭＳ Ｐゴシック" pitchFamily="50" charset="-128"/>
                  <a:ea typeface="ＭＳ Ｐゴシック" pitchFamily="50" charset="-128"/>
                </a:rPr>
                <a:t>Annual</a:t>
              </a:r>
              <a:endParaRPr kumimoji="1" lang="ja-JP" altLang="en-US" dirty="0"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732240" y="5805264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>
                  <a:latin typeface="ＭＳ Ｐゴシック" pitchFamily="50" charset="-128"/>
                  <a:ea typeface="ＭＳ Ｐゴシック" pitchFamily="50" charset="-128"/>
                </a:rPr>
                <a:t>Every 5 years</a:t>
              </a:r>
              <a:endParaRPr kumimoji="1" lang="ja-JP" altLang="en-US" dirty="0"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12411" y="4717264"/>
              <a:ext cx="1485960" cy="830997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r>
                <a:rPr kumimoji="1" lang="en-US" altLang="ja-JP" sz="1600" dirty="0" smtClean="0">
                  <a:latin typeface="ＭＳ Ｐゴシック" pitchFamily="50" charset="-128"/>
                  <a:ea typeface="ＭＳ Ｐゴシック" pitchFamily="50" charset="-128"/>
                </a:rPr>
                <a:t>Turnover, number of </a:t>
              </a:r>
              <a:r>
                <a:rPr lang="en-US" altLang="ja-JP" sz="1600" dirty="0" smtClean="0">
                  <a:latin typeface="ＭＳ Ｐゴシック" pitchFamily="50" charset="-128"/>
                  <a:ea typeface="ＭＳ Ｐゴシック" pitchFamily="50" charset="-128"/>
                </a:rPr>
                <a:t>workers</a:t>
              </a:r>
              <a:endParaRPr kumimoji="1" lang="ja-JP" altLang="en-US" sz="1600" dirty="0"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95536" y="1241465"/>
              <a:ext cx="1368152" cy="1323439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r>
                <a:rPr lang="en-US" altLang="ja-JP" sz="1600" dirty="0" smtClean="0">
                  <a:latin typeface="ＭＳ Ｐゴシック" pitchFamily="50" charset="-128"/>
                  <a:ea typeface="ＭＳ Ｐゴシック" pitchFamily="50" charset="-128"/>
                </a:rPr>
                <a:t>Industry- characteristic items, input volume &amp; value </a:t>
              </a: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414776" y="3769547"/>
              <a:ext cx="1368152" cy="338554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endParaRPr lang="en-US" altLang="ja-JP" sz="1600" dirty="0" smtClean="0"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395536" y="2876065"/>
              <a:ext cx="1368152" cy="1569660"/>
            </a:xfrm>
            <a:prstGeom prst="rect">
              <a:avLst/>
            </a:prstGeom>
            <a:noFill/>
          </p:spPr>
          <p:txBody>
            <a:bodyPr vert="horz" wrap="square" rtlCol="0" anchor="ctr">
              <a:spAutoFit/>
            </a:bodyPr>
            <a:lstStyle/>
            <a:p>
              <a:r>
                <a:rPr lang="en-US" altLang="ja-JP" sz="1600" dirty="0">
                  <a:latin typeface="ＭＳ Ｐゴシック" pitchFamily="50" charset="-128"/>
                </a:rPr>
                <a:t>Operating </a:t>
              </a:r>
              <a:r>
                <a:rPr lang="en-US" altLang="ja-JP" sz="1600" dirty="0" smtClean="0">
                  <a:latin typeface="ＭＳ Ｐゴシック" pitchFamily="50" charset="-128"/>
                </a:rPr>
                <a:t>cost, expenditure for leased investment assets</a:t>
              </a:r>
              <a:endParaRPr lang="en-US" altLang="ja-JP" sz="1600" dirty="0" smtClean="0">
                <a:latin typeface="ＭＳ Ｐゴシック" pitchFamily="50" charset="-128"/>
                <a:ea typeface="ＭＳ Ｐゴシック" pitchFamily="50" charset="-128"/>
              </a:endParaRPr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6455317" y="1628800"/>
            <a:ext cx="2101268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ＭＳ Ｐゴシック" pitchFamily="50" charset="-128"/>
                <a:ea typeface="ＭＳ Ｐゴシック" pitchFamily="50" charset="-128"/>
              </a:rPr>
              <a:t>Economic Census for Business Activity</a:t>
            </a:r>
          </a:p>
          <a:p>
            <a:pPr algn="ctr"/>
            <a:r>
              <a:rPr lang="en-US" altLang="ja-JP" sz="1400" dirty="0" smtClean="0">
                <a:latin typeface="ＭＳ Ｐゴシック" pitchFamily="50" charset="-128"/>
                <a:ea typeface="ＭＳ Ｐゴシック" pitchFamily="50" charset="-128"/>
              </a:rPr>
              <a:t>By SBJ</a:t>
            </a:r>
            <a:r>
              <a:rPr kumimoji="1" lang="en-US" altLang="ja-JP" sz="1400" dirty="0" smtClean="0">
                <a:latin typeface="ＭＳ Ｐゴシック" pitchFamily="50" charset="-128"/>
                <a:ea typeface="ＭＳ Ｐゴシック" pitchFamily="50" charset="-128"/>
              </a:rPr>
              <a:t> 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021699" y="1874726"/>
            <a:ext cx="4176464" cy="52560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>
                <a:latin typeface="ＭＳ Ｐゴシック" pitchFamily="50" charset="-128"/>
                <a:ea typeface="ＭＳ Ｐゴシック" pitchFamily="50" charset="-128"/>
              </a:rPr>
              <a:t>Surveys by each ministry</a:t>
            </a:r>
            <a:endParaRPr kumimoji="1" lang="en-US" altLang="ja-JP" sz="28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1.(5) Service Related Statistics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1743737" y="5877272"/>
            <a:ext cx="7020000" cy="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2743817" y="4437112"/>
            <a:ext cx="1280871" cy="1440161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ＭＳ Ｐゴシック" pitchFamily="50" charset="-128"/>
                <a:ea typeface="ＭＳ Ｐゴシック" pitchFamily="50" charset="-128"/>
              </a:rPr>
              <a:t>MSSI</a:t>
            </a:r>
            <a:endParaRPr kumimoji="1" lang="en-US" altLang="ja-JP" sz="3200" baseline="300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algn="ctr"/>
            <a:r>
              <a:rPr lang="en-US" altLang="ja-JP" sz="1400" dirty="0" smtClean="0">
                <a:latin typeface="ＭＳ Ｐゴシック" pitchFamily="50" charset="-128"/>
                <a:ea typeface="ＭＳ Ｐゴシック" pitchFamily="50" charset="-128"/>
              </a:rPr>
              <a:t>By SBJ</a:t>
            </a:r>
            <a:endParaRPr kumimoji="1" lang="en-US" altLang="ja-JP" sz="14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141350" y="3314599"/>
            <a:ext cx="935032" cy="253883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Survey of Selected</a:t>
            </a:r>
          </a:p>
          <a:p>
            <a:pPr algn="ctr"/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  Service Industries</a:t>
            </a:r>
          </a:p>
          <a:p>
            <a:pPr algn="ctr"/>
            <a:r>
              <a:rPr lang="en-US" altLang="ja-JP" sz="1400" dirty="0" smtClean="0">
                <a:latin typeface="ＭＳ Ｐゴシック" pitchFamily="50" charset="-128"/>
                <a:ea typeface="ＭＳ Ｐゴシック" pitchFamily="50" charset="-128"/>
              </a:rPr>
              <a:t>By METI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373532" y="4437112"/>
            <a:ext cx="1937769" cy="144016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latin typeface="ＭＳ Ｐゴシック" pitchFamily="50" charset="-128"/>
                <a:ea typeface="ＭＳ Ｐゴシック" pitchFamily="50" charset="-128"/>
              </a:rPr>
              <a:t>MSSI</a:t>
            </a:r>
            <a:endParaRPr kumimoji="1" lang="en-US" altLang="ja-JP" sz="2000" baseline="300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algn="ctr"/>
            <a:r>
              <a:rPr kumimoji="1" lang="ja-JP" altLang="en-US" sz="2000" dirty="0" smtClean="0">
                <a:latin typeface="ＭＳ Ｐゴシック" pitchFamily="50" charset="-128"/>
                <a:ea typeface="ＭＳ Ｐゴシック" pitchFamily="50" charset="-128"/>
              </a:rPr>
              <a:t>（</a:t>
            </a:r>
            <a:r>
              <a:rPr kumimoji="1" lang="en-US" altLang="ja-JP" sz="2000" dirty="0" smtClean="0">
                <a:latin typeface="ＭＳ Ｐゴシック" pitchFamily="50" charset="-128"/>
                <a:ea typeface="ＭＳ Ｐゴシック" pitchFamily="50" charset="-128"/>
              </a:rPr>
              <a:t>Annual expanded survey</a:t>
            </a:r>
            <a:r>
              <a:rPr kumimoji="1" lang="ja-JP" altLang="en-US" sz="2000" dirty="0" smtClean="0">
                <a:latin typeface="ＭＳ Ｐゴシック" pitchFamily="50" charset="-128"/>
                <a:ea typeface="ＭＳ Ｐゴシック" pitchFamily="50" charset="-128"/>
              </a:rPr>
              <a:t>）</a:t>
            </a:r>
            <a:r>
              <a:rPr lang="en-US" altLang="ja-JP" sz="1400" dirty="0" smtClean="0">
                <a:latin typeface="ＭＳ Ｐゴシック" pitchFamily="50" charset="-128"/>
                <a:ea typeface="ＭＳ Ｐゴシック" pitchFamily="50" charset="-128"/>
              </a:rPr>
              <a:t>By SBJ</a:t>
            </a:r>
            <a:endParaRPr kumimoji="1" lang="en-US" altLang="ja-JP" sz="14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657904" y="6361583"/>
            <a:ext cx="56466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 </a:t>
            </a:r>
            <a:r>
              <a:rPr lang="ja-JP" altLang="en-US" sz="1400" dirty="0" smtClean="0"/>
              <a:t>*</a:t>
            </a:r>
            <a:r>
              <a:rPr lang="en-US" altLang="ja-JP" sz="1400" dirty="0" smtClean="0"/>
              <a:t>Ministry of Economy, Trade and Industry 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94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en-US" altLang="ja-JP" sz="3200" dirty="0" smtClean="0">
                <a:solidFill>
                  <a:schemeClr val="bg1">
                    <a:lumMod val="75000"/>
                  </a:schemeClr>
                </a:solidFill>
              </a:rPr>
              <a:t>Background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3200" dirty="0" smtClean="0"/>
              <a:t>Outline of MSSI</a:t>
            </a:r>
          </a:p>
          <a:p>
            <a:pPr marL="514350" indent="-514350"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kumimoji="1" lang="en-US" altLang="ja-JP" sz="3200" dirty="0" smtClean="0">
                <a:solidFill>
                  <a:schemeClr val="bg1">
                    <a:lumMod val="75000"/>
                  </a:schemeClr>
                </a:solidFill>
              </a:rPr>
              <a:t>Results of </a:t>
            </a:r>
            <a:r>
              <a:rPr lang="en-US" altLang="ja-JP" sz="3200" dirty="0" smtClean="0">
                <a:solidFill>
                  <a:schemeClr val="bg1">
                    <a:lumMod val="75000"/>
                  </a:schemeClr>
                </a:solidFill>
              </a:rPr>
              <a:t>MSSI</a:t>
            </a:r>
            <a:endParaRPr kumimoji="1" lang="en-US" altLang="ja-JP" sz="32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514350" indent="-514350"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kumimoji="1" lang="en-US" altLang="ja-JP" sz="3200" dirty="0" smtClean="0">
                <a:solidFill>
                  <a:schemeClr val="bg1">
                    <a:lumMod val="75000"/>
                  </a:schemeClr>
                </a:solidFill>
              </a:rPr>
              <a:t>Challenges</a:t>
            </a:r>
            <a:endParaRPr kumimoji="1" lang="ja-JP" alt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  <p:sp>
        <p:nvSpPr>
          <p:cNvPr id="5" name="左矢印 4"/>
          <p:cNvSpPr/>
          <p:nvPr/>
        </p:nvSpPr>
        <p:spPr bwMode="auto">
          <a:xfrm>
            <a:off x="4499992" y="2060848"/>
            <a:ext cx="576064" cy="36004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6047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ユーザー定義 4">
      <a:dk1>
        <a:sysClr val="windowText" lastClr="000000"/>
      </a:dk1>
      <a:lt1>
        <a:sysClr val="window" lastClr="FFFFFF"/>
      </a:lt1>
      <a:dk2>
        <a:srgbClr val="04617B"/>
      </a:dk2>
      <a:lt2>
        <a:srgbClr val="21B2C8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FF0000"/>
      </a:folHlink>
    </a:clrScheme>
    <a:fontScheme name="Level">
      <a:majorFont>
        <a:latin typeface="Garamond"/>
        <a:ea typeface=""/>
        <a:cs typeface="Angsana New"/>
      </a:majorFont>
      <a:minorFont>
        <a:latin typeface="Verdan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18297</TotalTime>
  <Words>1733</Words>
  <Application>Microsoft Office PowerPoint</Application>
  <PresentationFormat>画面に合わせる (4:3)</PresentationFormat>
  <Paragraphs>334</Paragraphs>
  <Slides>25</Slides>
  <Notes>25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7" baseType="lpstr">
      <vt:lpstr>ＭＳ Ｐゴシック</vt:lpstr>
      <vt:lpstr>ＭＳ Ｐ明朝</vt:lpstr>
      <vt:lpstr>ＭＳ 明朝</vt:lpstr>
      <vt:lpstr>Angsana New</vt:lpstr>
      <vt:lpstr>Arial</vt:lpstr>
      <vt:lpstr>Calibri</vt:lpstr>
      <vt:lpstr>Century</vt:lpstr>
      <vt:lpstr>Garamond</vt:lpstr>
      <vt:lpstr>Times New Roman</vt:lpstr>
      <vt:lpstr>Verdana</vt:lpstr>
      <vt:lpstr>Wingdings</vt:lpstr>
      <vt:lpstr>テーマ1</vt:lpstr>
      <vt:lpstr>Outline of the Monthly Survey on Service Industries (MSSI)</vt:lpstr>
      <vt:lpstr>Agenda</vt:lpstr>
      <vt:lpstr>Agenda</vt:lpstr>
      <vt:lpstr>1.(1) Japan at a Glance</vt:lpstr>
      <vt:lpstr>1.(2) Growth of Service Economy</vt:lpstr>
      <vt:lpstr>1.(3) System of Service Statistics (a)</vt:lpstr>
      <vt:lpstr>1.(4) Establishment of MSSI</vt:lpstr>
      <vt:lpstr>1.(5) Service Related Statistics</vt:lpstr>
      <vt:lpstr>Agenda</vt:lpstr>
      <vt:lpstr>2.(1) Outline of MSSI (a)</vt:lpstr>
      <vt:lpstr>2.(1) Outline of MSSI (b)</vt:lpstr>
      <vt:lpstr>2.(2) Covered Industries</vt:lpstr>
      <vt:lpstr>2.(3) Types of Questionnaires</vt:lpstr>
      <vt:lpstr>2.(4) Revision of MSSI (a) </vt:lpstr>
      <vt:lpstr>2.(4) Revision of MSSI (b)</vt:lpstr>
      <vt:lpstr>2.(5) Questionnaire sample</vt:lpstr>
      <vt:lpstr>Agenda</vt:lpstr>
      <vt:lpstr>3.(1) Tabulation and Release</vt:lpstr>
      <vt:lpstr>3.(2) Publication</vt:lpstr>
      <vt:lpstr>3.(3) Recent Releases (summary)</vt:lpstr>
      <vt:lpstr>3.(4) Utilization of the Results</vt:lpstr>
      <vt:lpstr>Agenda</vt:lpstr>
      <vt:lpstr>4. Challenges</vt:lpstr>
      <vt:lpstr>Summary</vt:lpstr>
      <vt:lpstr>PowerPoint プレゼンテーション</vt:lpstr>
    </vt:vector>
  </TitlesOfParts>
  <Company>総務省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高田　聖治(002330)</dc:creator>
  <cp:lastModifiedBy>user</cp:lastModifiedBy>
  <cp:revision>1451</cp:revision>
  <cp:lastPrinted>2017-09-05T07:53:08Z</cp:lastPrinted>
  <dcterms:created xsi:type="dcterms:W3CDTF">2011-01-18T02:56:08Z</dcterms:created>
  <dcterms:modified xsi:type="dcterms:W3CDTF">2017-09-20T04:05:06Z</dcterms:modified>
</cp:coreProperties>
</file>