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6"/>
  </p:notesMasterIdLst>
  <p:handoutMasterIdLst>
    <p:handoutMasterId r:id="rId7"/>
  </p:handoutMasterIdLst>
  <p:sldIdLst>
    <p:sldId id="312" r:id="rId2"/>
    <p:sldId id="313" r:id="rId3"/>
    <p:sldId id="314" r:id="rId4"/>
    <p:sldId id="315" r:id="rId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3799B8-1A44-403F-BE5A-09035556D7C1}">
          <p14:sldIdLst>
            <p14:sldId id="312"/>
            <p14:sldId id="313"/>
            <p14:sldId id="314"/>
            <p14:sldId id="315"/>
          </p14:sldIdLst>
        </p14:section>
        <p14:section name="Untitled Section" id="{B59B1703-E29B-4E57-9755-979D3392C11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juma Nyasulu Alick" initials="MNA" lastIdx="0" clrIdx="0">
    <p:extLst>
      <p:ext uri="{19B8F6BF-5375-455C-9EA6-DF929625EA0E}">
        <p15:presenceInfo xmlns:p15="http://schemas.microsoft.com/office/powerpoint/2012/main" userId="S-1-5-21-1737298618-1155368881-1096206088-1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12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94660"/>
  </p:normalViewPr>
  <p:slideViewPr>
    <p:cSldViewPr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7CB77-2F4F-4E1E-8003-C98C37429A76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46A0C-5D8D-48EA-97EE-42AE91D63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49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292B6-E317-4E24-A4F3-50E0B44E4B07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DA29C-D390-499A-8C63-37119492FD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A29C-D390-499A-8C63-37119492FD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2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 userDrawn="1"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7" name="Picture 2" descr="H:\siap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62600"/>
            <a:ext cx="29718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B84C4CBD-C925-420A-90C7-3BE6F0CDF8EB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22" name="Rounded Rectangle 21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8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D39BD01B-21BB-458D-AAF8-0F1223D6803B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553200"/>
            <a:ext cx="7350162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2A25DA97-68AA-4BDE-A3DF-8CF3789DF38B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" descr="H:\siap_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2971800" cy="98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9ED33FDE-CD5C-4C6A-A166-88F2E23438F9}" type="datetime1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D50ADF45-01F2-48FF-9B13-06ADAE8DF545}" type="datetime1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114B75ED-EF67-44AC-B635-396060A643FB}" type="datetime1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22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24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23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5C373CA8-91BF-4932-BB2F-552CA22ECD44}" type="datetime1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0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DE5A900F-FA5F-496C-81F1-5A418B566A95}" type="datetime1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 userDrawn="1"/>
        </p:nvGrpSpPr>
        <p:grpSpPr>
          <a:xfrm>
            <a:off x="-1" y="6248398"/>
            <a:ext cx="8763001" cy="609602"/>
            <a:chOff x="-1" y="6248398"/>
            <a:chExt cx="8763001" cy="609602"/>
          </a:xfrm>
        </p:grpSpPr>
        <p:grpSp>
          <p:nvGrpSpPr>
            <p:cNvPr id="31" name="Group 15"/>
            <p:cNvGrpSpPr>
              <a:grpSpLocks noChangeAspect="1"/>
            </p:cNvGrpSpPr>
            <p:nvPr/>
          </p:nvGrpSpPr>
          <p:grpSpPr bwMode="hidden">
            <a:xfrm rot="10800000">
              <a:off x="-1" y="6248398"/>
              <a:ext cx="7696201" cy="575065"/>
              <a:chOff x="-309563" y="4316413"/>
              <a:chExt cx="9415463" cy="1211262"/>
            </a:xfrm>
          </p:grpSpPr>
          <p:sp>
            <p:nvSpPr>
              <p:cNvPr id="33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32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6962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7" name="Rounded Rectangle 16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9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4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701B740E-F0FF-49FD-BF58-2253D9B18637}" type="datetime1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BCC5ED50-E5CE-4E73-8E8C-C4C5769F1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11665" y="228601"/>
            <a:ext cx="8723376" cy="1878508"/>
            <a:chOff x="211665" y="228600"/>
            <a:chExt cx="8723376" cy="2780703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5944" cy="2468880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5"/>
            <p:cNvGrpSpPr>
              <a:grpSpLocks noChangeAspect="1"/>
            </p:cNvGrpSpPr>
            <p:nvPr/>
          </p:nvGrpSpPr>
          <p:grpSpPr bwMode="hidden">
            <a:xfrm>
              <a:off x="211665" y="1679429"/>
              <a:ext cx="8723376" cy="1329874"/>
              <a:chOff x="-3905251" y="4294188"/>
              <a:chExt cx="13027839" cy="1892300"/>
            </a:xfrm>
          </p:grpSpPr>
          <p:sp>
            <p:nvSpPr>
              <p:cNvPr id="17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1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/>
                <a:ahLst/>
                <a:cxnLst>
                  <a:cxn ang="0">
                    <a:pos x="8192" y="512"/>
                  </a:cxn>
                  <a:cxn ang="0">
                    <a:pos x="8040" y="570"/>
                  </a:cxn>
                  <a:cxn ang="0">
                    <a:pos x="7878" y="620"/>
                  </a:cxn>
                  <a:cxn ang="0">
                    <a:pos x="7706" y="666"/>
                  </a:cxn>
                  <a:cxn ang="0">
                    <a:pos x="7522" y="702"/>
                  </a:cxn>
                  <a:cxn ang="0">
                    <a:pos x="7322" y="730"/>
                  </a:cxn>
                  <a:cxn ang="0">
                    <a:pos x="7106" y="750"/>
                  </a:cxn>
                  <a:cxn ang="0">
                    <a:pos x="6872" y="762"/>
                  </a:cxn>
                  <a:cxn ang="0">
                    <a:pos x="6618" y="760"/>
                  </a:cxn>
                  <a:cxn ang="0">
                    <a:pos x="6342" y="750"/>
                  </a:cxn>
                  <a:cxn ang="0">
                    <a:pos x="6042" y="726"/>
                  </a:cxn>
                  <a:cxn ang="0">
                    <a:pos x="5716" y="690"/>
                  </a:cxn>
                  <a:cxn ang="0">
                    <a:pos x="5364" y="642"/>
                  </a:cxn>
                  <a:cxn ang="0">
                    <a:pos x="4982" y="578"/>
                  </a:cxn>
                  <a:cxn ang="0">
                    <a:pos x="4568" y="500"/>
                  </a:cxn>
                  <a:cxn ang="0">
                    <a:pos x="4122" y="406"/>
                  </a:cxn>
                  <a:cxn ang="0">
                    <a:pos x="3640" y="296"/>
                  </a:cxn>
                  <a:cxn ang="0">
                    <a:pos x="3396" y="240"/>
                  </a:cxn>
                  <a:cxn ang="0">
                    <a:pos x="2934" y="148"/>
                  </a:cxn>
                  <a:cxn ang="0">
                    <a:pos x="2512" y="82"/>
                  </a:cxn>
                  <a:cxn ang="0">
                    <a:pos x="2126" y="36"/>
                  </a:cxn>
                  <a:cxn ang="0">
                    <a:pos x="1776" y="10"/>
                  </a:cxn>
                  <a:cxn ang="0">
                    <a:pos x="1462" y="0"/>
                  </a:cxn>
                  <a:cxn ang="0">
                    <a:pos x="1182" y="4"/>
                  </a:cxn>
                  <a:cxn ang="0">
                    <a:pos x="934" y="20"/>
                  </a:cxn>
                  <a:cxn ang="0">
                    <a:pos x="716" y="44"/>
                  </a:cxn>
                  <a:cxn ang="0">
                    <a:pos x="530" y="74"/>
                  </a:cxn>
                  <a:cxn ang="0">
                    <a:pos x="374" y="108"/>
                  </a:cxn>
                  <a:cxn ang="0">
                    <a:pos x="248" y="144"/>
                  </a:cxn>
                  <a:cxn ang="0">
                    <a:pos x="148" y="176"/>
                  </a:cxn>
                  <a:cxn ang="0">
                    <a:pos x="48" y="216"/>
                  </a:cxn>
                  <a:cxn ang="0">
                    <a:pos x="0" y="240"/>
                  </a:cxn>
                  <a:cxn ang="0">
                    <a:pos x="8192" y="1192"/>
                  </a:cxn>
                  <a:cxn ang="0">
                    <a:pos x="8196" y="1186"/>
                  </a:cxn>
                  <a:cxn ang="0">
                    <a:pos x="8196" y="510"/>
                  </a:cxn>
                  <a:cxn ang="0">
                    <a:pos x="8192" y="512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6" y="510"/>
                    </a:lnTo>
                    <a:lnTo>
                      <a:pt x="8192" y="512"/>
                    </a:lnTo>
                    <a:lnTo>
                      <a:pt x="8192" y="512"/>
                    </a:lnTo>
                    <a:close/>
                  </a:path>
                </a:pathLst>
              </a:custGeom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107109"/>
            <a:ext cx="7408333" cy="3900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0" y="6019800"/>
            <a:ext cx="8915401" cy="685800"/>
            <a:chOff x="-1" y="6096001"/>
            <a:chExt cx="8915401" cy="761999"/>
          </a:xfrm>
        </p:grpSpPr>
        <p:grpSp>
          <p:nvGrpSpPr>
            <p:cNvPr id="23" name="Group 15"/>
            <p:cNvGrpSpPr>
              <a:grpSpLocks noChangeAspect="1"/>
            </p:cNvGrpSpPr>
            <p:nvPr/>
          </p:nvGrpSpPr>
          <p:grpSpPr bwMode="hidden">
            <a:xfrm rot="10800000">
              <a:off x="-1" y="6096001"/>
              <a:ext cx="7696201" cy="727463"/>
              <a:chOff x="-309563" y="4316413"/>
              <a:chExt cx="9415463" cy="1532259"/>
            </a:xfrm>
          </p:grpSpPr>
          <p:sp>
            <p:nvSpPr>
              <p:cNvPr id="25" name="Freeform 18"/>
              <p:cNvSpPr>
                <a:spLocks/>
              </p:cNvSpPr>
              <p:nvPr/>
            </p:nvSpPr>
            <p:spPr bwMode="hidden">
              <a:xfrm>
                <a:off x="-309563" y="4638996"/>
                <a:ext cx="8280401" cy="1209676"/>
              </a:xfrm>
              <a:custGeom>
                <a:avLst/>
                <a:gdLst/>
                <a:ahLst/>
                <a:cxnLst>
                  <a:cxn ang="0">
                    <a:pos x="5216" y="714"/>
                  </a:cxn>
                  <a:cxn ang="0">
                    <a:pos x="4984" y="686"/>
                  </a:cxn>
                  <a:cxn ang="0">
                    <a:pos x="4478" y="610"/>
                  </a:cxn>
                  <a:cxn ang="0">
                    <a:pos x="3914" y="508"/>
                  </a:cxn>
                  <a:cxn ang="0">
                    <a:pos x="3286" y="374"/>
                  </a:cxn>
                  <a:cxn ang="0">
                    <a:pos x="2946" y="296"/>
                  </a:cxn>
                  <a:cxn ang="0">
                    <a:pos x="2682" y="236"/>
                  </a:cxn>
                  <a:cxn ang="0">
                    <a:pos x="2430" y="184"/>
                  </a:cxn>
                  <a:cxn ang="0">
                    <a:pos x="2190" y="140"/>
                  </a:cxn>
                  <a:cxn ang="0">
                    <a:pos x="1960" y="102"/>
                  </a:cxn>
                  <a:cxn ang="0">
                    <a:pos x="1740" y="72"/>
                  </a:cxn>
                  <a:cxn ang="0">
                    <a:pos x="1334" y="28"/>
                  </a:cxn>
                  <a:cxn ang="0">
                    <a:pos x="970" y="4"/>
                  </a:cxn>
                  <a:cxn ang="0">
                    <a:pos x="644" y="0"/>
                  </a:cxn>
                  <a:cxn ang="0">
                    <a:pos x="358" y="10"/>
                  </a:cxn>
                  <a:cxn ang="0">
                    <a:pos x="110" y="32"/>
                  </a:cxn>
                  <a:cxn ang="0">
                    <a:pos x="0" y="48"/>
                  </a:cxn>
                  <a:cxn ang="0">
                    <a:pos x="314" y="86"/>
                  </a:cxn>
                  <a:cxn ang="0">
                    <a:pos x="652" y="140"/>
                  </a:cxn>
                  <a:cxn ang="0">
                    <a:pos x="1014" y="210"/>
                  </a:cxn>
                  <a:cxn ang="0">
                    <a:pos x="1402" y="296"/>
                  </a:cxn>
                  <a:cxn ang="0">
                    <a:pos x="1756" y="378"/>
                  </a:cxn>
                  <a:cxn ang="0">
                    <a:pos x="2408" y="516"/>
                  </a:cxn>
                  <a:cxn ang="0">
                    <a:pos x="2708" y="572"/>
                  </a:cxn>
                  <a:cxn ang="0">
                    <a:pos x="2992" y="620"/>
                  </a:cxn>
                  <a:cxn ang="0">
                    <a:pos x="3260" y="662"/>
                  </a:cxn>
                  <a:cxn ang="0">
                    <a:pos x="3512" y="694"/>
                  </a:cxn>
                  <a:cxn ang="0">
                    <a:pos x="3750" y="722"/>
                  </a:cxn>
                  <a:cxn ang="0">
                    <a:pos x="3974" y="740"/>
                  </a:cxn>
                  <a:cxn ang="0">
                    <a:pos x="4184" y="754"/>
                  </a:cxn>
                  <a:cxn ang="0">
                    <a:pos x="4384" y="762"/>
                  </a:cxn>
                  <a:cxn ang="0">
                    <a:pos x="4570" y="762"/>
                  </a:cxn>
                  <a:cxn ang="0">
                    <a:pos x="4746" y="758"/>
                  </a:cxn>
                  <a:cxn ang="0">
                    <a:pos x="4912" y="748"/>
                  </a:cxn>
                  <a:cxn ang="0">
                    <a:pos x="5068" y="732"/>
                  </a:cxn>
                  <a:cxn ang="0">
                    <a:pos x="5216" y="714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/>
                <a:ahLst/>
                <a:cxnLst>
                  <a:cxn ang="0">
                    <a:pos x="0" y="70"/>
                  </a:cxn>
                  <a:cxn ang="0">
                    <a:pos x="0" y="70"/>
                  </a:cxn>
                  <a:cxn ang="0">
                    <a:pos x="18" y="66"/>
                  </a:cxn>
                  <a:cxn ang="0">
                    <a:pos x="72" y="56"/>
                  </a:cxn>
                  <a:cxn ang="0">
                    <a:pos x="164" y="42"/>
                  </a:cxn>
                  <a:cxn ang="0">
                    <a:pos x="224" y="34"/>
                  </a:cxn>
                  <a:cxn ang="0">
                    <a:pos x="294" y="26"/>
                  </a:cxn>
                  <a:cxn ang="0">
                    <a:pos x="372" y="20"/>
                  </a:cxn>
                  <a:cxn ang="0">
                    <a:pos x="462" y="14"/>
                  </a:cxn>
                  <a:cxn ang="0">
                    <a:pos x="560" y="8"/>
                  </a:cxn>
                  <a:cxn ang="0">
                    <a:pos x="670" y="4"/>
                  </a:cxn>
                  <a:cxn ang="0">
                    <a:pos x="790" y="2"/>
                  </a:cxn>
                  <a:cxn ang="0">
                    <a:pos x="920" y="0"/>
                  </a:cxn>
                  <a:cxn ang="0">
                    <a:pos x="1060" y="2"/>
                  </a:cxn>
                  <a:cxn ang="0">
                    <a:pos x="1210" y="6"/>
                  </a:cxn>
                  <a:cxn ang="0">
                    <a:pos x="1372" y="14"/>
                  </a:cxn>
                  <a:cxn ang="0">
                    <a:pos x="1544" y="24"/>
                  </a:cxn>
                  <a:cxn ang="0">
                    <a:pos x="1726" y="40"/>
                  </a:cxn>
                  <a:cxn ang="0">
                    <a:pos x="1920" y="58"/>
                  </a:cxn>
                  <a:cxn ang="0">
                    <a:pos x="2126" y="80"/>
                  </a:cxn>
                  <a:cxn ang="0">
                    <a:pos x="2342" y="106"/>
                  </a:cxn>
                  <a:cxn ang="0">
                    <a:pos x="2570" y="138"/>
                  </a:cxn>
                  <a:cxn ang="0">
                    <a:pos x="2808" y="174"/>
                  </a:cxn>
                  <a:cxn ang="0">
                    <a:pos x="3058" y="216"/>
                  </a:cxn>
                  <a:cxn ang="0">
                    <a:pos x="3320" y="266"/>
                  </a:cxn>
                  <a:cxn ang="0">
                    <a:pos x="3594" y="320"/>
                  </a:cxn>
                  <a:cxn ang="0">
                    <a:pos x="3880" y="380"/>
                  </a:cxn>
                  <a:cxn ang="0">
                    <a:pos x="4178" y="448"/>
                  </a:cxn>
                  <a:cxn ang="0">
                    <a:pos x="4488" y="522"/>
                  </a:cxn>
                  <a:cxn ang="0">
                    <a:pos x="4810" y="604"/>
                  </a:cxn>
                  <a:cxn ang="0">
                    <a:pos x="5144" y="694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/>
                <a:ahLst/>
                <a:cxnLst>
                  <a:cxn ang="0">
                    <a:pos x="0" y="584"/>
                  </a:cxn>
                  <a:cxn ang="0">
                    <a:pos x="0" y="584"/>
                  </a:cxn>
                  <a:cxn ang="0">
                    <a:pos x="90" y="560"/>
                  </a:cxn>
                  <a:cxn ang="0">
                    <a:pos x="336" y="498"/>
                  </a:cxn>
                  <a:cxn ang="0">
                    <a:pos x="506" y="456"/>
                  </a:cxn>
                  <a:cxn ang="0">
                    <a:pos x="702" y="410"/>
                  </a:cxn>
                  <a:cxn ang="0">
                    <a:pos x="920" y="360"/>
                  </a:cxn>
                  <a:cxn ang="0">
                    <a:pos x="1154" y="306"/>
                  </a:cxn>
                  <a:cxn ang="0">
                    <a:pos x="1402" y="254"/>
                  </a:cxn>
                  <a:cxn ang="0">
                    <a:pos x="1656" y="202"/>
                  </a:cxn>
                  <a:cxn ang="0">
                    <a:pos x="1916" y="154"/>
                  </a:cxn>
                  <a:cxn ang="0">
                    <a:pos x="2174" y="108"/>
                  </a:cxn>
                  <a:cxn ang="0">
                    <a:pos x="2302" y="88"/>
                  </a:cxn>
                  <a:cxn ang="0">
                    <a:pos x="2426" y="68"/>
                  </a:cxn>
                  <a:cxn ang="0">
                    <a:pos x="2550" y="52"/>
                  </a:cxn>
                  <a:cxn ang="0">
                    <a:pos x="2670" y="36"/>
                  </a:cxn>
                  <a:cxn ang="0">
                    <a:pos x="2788" y="24"/>
                  </a:cxn>
                  <a:cxn ang="0">
                    <a:pos x="2900" y="14"/>
                  </a:cxn>
                  <a:cxn ang="0">
                    <a:pos x="3008" y="6"/>
                  </a:cxn>
                  <a:cxn ang="0">
                    <a:pos x="3112" y="0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/>
                <a:ahLst/>
                <a:cxnLst>
                  <a:cxn ang="0">
                    <a:pos x="2700" y="0"/>
                  </a:cxn>
                  <a:cxn ang="0">
                    <a:pos x="2700" y="0"/>
                  </a:cxn>
                  <a:cxn ang="0">
                    <a:pos x="2586" y="18"/>
                  </a:cxn>
                  <a:cxn ang="0">
                    <a:pos x="2470" y="38"/>
                  </a:cxn>
                  <a:cxn ang="0">
                    <a:pos x="2352" y="60"/>
                  </a:cxn>
                  <a:cxn ang="0">
                    <a:pos x="2230" y="82"/>
                  </a:cxn>
                  <a:cxn ang="0">
                    <a:pos x="2106" y="108"/>
                  </a:cxn>
                  <a:cxn ang="0">
                    <a:pos x="1978" y="134"/>
                  </a:cxn>
                  <a:cxn ang="0">
                    <a:pos x="1848" y="164"/>
                  </a:cxn>
                  <a:cxn ang="0">
                    <a:pos x="1714" y="194"/>
                  </a:cxn>
                  <a:cxn ang="0">
                    <a:pos x="1714" y="194"/>
                  </a:cxn>
                  <a:cxn ang="0">
                    <a:pos x="1472" y="252"/>
                  </a:cxn>
                  <a:cxn ang="0">
                    <a:pos x="1236" y="304"/>
                  </a:cxn>
                  <a:cxn ang="0">
                    <a:pos x="1010" y="352"/>
                  </a:cxn>
                  <a:cxn ang="0">
                    <a:pos x="792" y="398"/>
                  </a:cxn>
                  <a:cxn ang="0">
                    <a:pos x="584" y="438"/>
                  </a:cxn>
                  <a:cxn ang="0">
                    <a:pos x="382" y="474"/>
                  </a:cxn>
                  <a:cxn ang="0">
                    <a:pos x="188" y="508"/>
                  </a:cxn>
                  <a:cxn ang="0">
                    <a:pos x="0" y="538"/>
                  </a:cxn>
                  <a:cxn ang="0">
                    <a:pos x="0" y="538"/>
                  </a:cxn>
                  <a:cxn ang="0">
                    <a:pos x="130" y="556"/>
                  </a:cxn>
                  <a:cxn ang="0">
                    <a:pos x="254" y="572"/>
                  </a:cxn>
                  <a:cxn ang="0">
                    <a:pos x="374" y="586"/>
                  </a:cxn>
                  <a:cxn ang="0">
                    <a:pos x="492" y="598"/>
                  </a:cxn>
                  <a:cxn ang="0">
                    <a:pos x="606" y="610"/>
                  </a:cxn>
                  <a:cxn ang="0">
                    <a:pos x="716" y="618"/>
                  </a:cxn>
                  <a:cxn ang="0">
                    <a:pos x="822" y="626"/>
                  </a:cxn>
                  <a:cxn ang="0">
                    <a:pos x="926" y="632"/>
                  </a:cxn>
                  <a:cxn ang="0">
                    <a:pos x="1028" y="636"/>
                  </a:cxn>
                  <a:cxn ang="0">
                    <a:pos x="1126" y="638"/>
                  </a:cxn>
                  <a:cxn ang="0">
                    <a:pos x="1220" y="640"/>
                  </a:cxn>
                  <a:cxn ang="0">
                    <a:pos x="1312" y="640"/>
                  </a:cxn>
                  <a:cxn ang="0">
                    <a:pos x="1402" y="638"/>
                  </a:cxn>
                  <a:cxn ang="0">
                    <a:pos x="1490" y="636"/>
                  </a:cxn>
                  <a:cxn ang="0">
                    <a:pos x="1574" y="632"/>
                  </a:cxn>
                  <a:cxn ang="0">
                    <a:pos x="1656" y="626"/>
                  </a:cxn>
                  <a:cxn ang="0">
                    <a:pos x="1734" y="620"/>
                  </a:cxn>
                  <a:cxn ang="0">
                    <a:pos x="1812" y="612"/>
                  </a:cxn>
                  <a:cxn ang="0">
                    <a:pos x="1886" y="602"/>
                  </a:cxn>
                  <a:cxn ang="0">
                    <a:pos x="1960" y="592"/>
                  </a:cxn>
                  <a:cxn ang="0">
                    <a:pos x="2030" y="580"/>
                  </a:cxn>
                  <a:cxn ang="0">
                    <a:pos x="2100" y="568"/>
                  </a:cxn>
                  <a:cxn ang="0">
                    <a:pos x="2166" y="554"/>
                  </a:cxn>
                  <a:cxn ang="0">
                    <a:pos x="2232" y="540"/>
                  </a:cxn>
                  <a:cxn ang="0">
                    <a:pos x="2296" y="524"/>
                  </a:cxn>
                  <a:cxn ang="0">
                    <a:pos x="2358" y="508"/>
                  </a:cxn>
                  <a:cxn ang="0">
                    <a:pos x="2418" y="490"/>
                  </a:cxn>
                  <a:cxn ang="0">
                    <a:pos x="2478" y="472"/>
                  </a:cxn>
                  <a:cxn ang="0">
                    <a:pos x="2592" y="432"/>
                  </a:cxn>
                  <a:cxn ang="0">
                    <a:pos x="2702" y="390"/>
                  </a:cxn>
                  <a:cxn ang="0">
                    <a:pos x="2702" y="390"/>
                  </a:cxn>
                  <a:cxn ang="0">
                    <a:pos x="2706" y="388"/>
                  </a:cxn>
                  <a:cxn ang="0">
                    <a:pos x="2706" y="388"/>
                  </a:cxn>
                  <a:cxn ang="0">
                    <a:pos x="2706" y="0"/>
                  </a:cxn>
                  <a:cxn ang="0">
                    <a:pos x="2706" y="0"/>
                  </a:cxn>
                  <a:cxn ang="0">
                    <a:pos x="2700" y="0"/>
                  </a:cxn>
                  <a:cxn ang="0">
                    <a:pos x="2700" y="0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0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15" name="Picture 2" descr="H:\siap_logo.jpg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2"/>
            <a:stretch>
              <a:fillRect/>
            </a:stretch>
          </p:blipFill>
          <p:spPr bwMode="auto">
            <a:xfrm>
              <a:off x="7848600" y="6402145"/>
              <a:ext cx="1066800" cy="4558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3" r:id="rId8"/>
    <p:sldLayoutId id="2147483812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1371600"/>
          </a:xfrm>
        </p:spPr>
        <p:txBody>
          <a:bodyPr anchor="t">
            <a:noAutofit/>
          </a:bodyPr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Regional Workshop on Short-term Economic </a:t>
            </a:r>
            <a:r>
              <a:rPr lang="en-US" sz="2800" b="1" dirty="0" smtClean="0">
                <a:solidFill>
                  <a:srgbClr val="FF0000"/>
                </a:solidFill>
              </a:rPr>
              <a:t>Indicators and  Service Statistics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67400" y="4671993"/>
            <a:ext cx="2895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Alick Nyasulu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SIAP</a:t>
            </a:r>
            <a:endParaRPr lang="en-US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00200" y="3657600"/>
            <a:ext cx="5943600" cy="708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4365625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25-27  September 2017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Chiba, Japan</a:t>
            </a:r>
            <a:endParaRPr lang="en-US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3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just"/>
            <a:r>
              <a:rPr lang="en-US" dirty="0"/>
              <a:t> </a:t>
            </a:r>
            <a:r>
              <a:rPr lang="en-US" dirty="0" smtClean="0"/>
              <a:t>To support </a:t>
            </a:r>
            <a:r>
              <a:rPr lang="en-US" dirty="0"/>
              <a:t>global, regional and national commitments to compile rapid economic indicators required for monitoring economic performance in a timely </a:t>
            </a:r>
            <a:r>
              <a:rPr lang="en-US" dirty="0" smtClean="0"/>
              <a:t>manner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Motivation of the Workshop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6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Service Sector Statistics</a:t>
            </a:r>
          </a:p>
          <a:p>
            <a:r>
              <a:rPr lang="en-US" dirty="0" smtClean="0"/>
              <a:t>Economic Tendency surveys</a:t>
            </a:r>
          </a:p>
          <a:p>
            <a:r>
              <a:rPr lang="en-US" dirty="0" smtClean="0"/>
              <a:t>Business Cycles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F0cus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88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experiences</a:t>
            </a:r>
          </a:p>
          <a:p>
            <a:pPr lvl="1"/>
            <a:r>
              <a:rPr lang="en-US" dirty="0" smtClean="0"/>
              <a:t>More participatory approach</a:t>
            </a:r>
          </a:p>
          <a:p>
            <a:r>
              <a:rPr lang="en-US" dirty="0" smtClean="0"/>
              <a:t>Lectures/Presentations</a:t>
            </a:r>
          </a:p>
          <a:p>
            <a:endParaRPr lang="en-US" dirty="0"/>
          </a:p>
          <a:p>
            <a:r>
              <a:rPr lang="en-US" dirty="0" smtClean="0"/>
              <a:t>What you can do after this course?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Style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7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17631</TotalTime>
  <Words>61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Candara</vt:lpstr>
      <vt:lpstr>Symbol</vt:lpstr>
      <vt:lpstr>Tahoma</vt:lpstr>
      <vt:lpstr>Waveform</vt:lpstr>
      <vt:lpstr>  Regional Workshop on Short-term Economic Indicators and  Service Statistics </vt:lpstr>
      <vt:lpstr>Motivation of the Workshop</vt:lpstr>
      <vt:lpstr>F0cus</vt:lpstr>
      <vt:lpstr>Style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on advanced Moodle e-learning platform management</dc:title>
  <dc:creator>ESDD</dc:creator>
  <cp:lastModifiedBy>Mjuma Nyasulu Alick</cp:lastModifiedBy>
  <cp:revision>228</cp:revision>
  <cp:lastPrinted>2016-11-10T06:36:33Z</cp:lastPrinted>
  <dcterms:created xsi:type="dcterms:W3CDTF">2014-03-11T21:27:28Z</dcterms:created>
  <dcterms:modified xsi:type="dcterms:W3CDTF">2017-09-22T06:30:27Z</dcterms:modified>
</cp:coreProperties>
</file>