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07" r:id="rId2"/>
    <p:sldMasterId id="2147483920" r:id="rId3"/>
    <p:sldMasterId id="2147483933" r:id="rId4"/>
  </p:sldMasterIdLst>
  <p:notesMasterIdLst>
    <p:notesMasterId r:id="rId27"/>
  </p:notesMasterIdLst>
  <p:handoutMasterIdLst>
    <p:handoutMasterId r:id="rId28"/>
  </p:handoutMasterIdLst>
  <p:sldIdLst>
    <p:sldId id="530" r:id="rId5"/>
    <p:sldId id="389" r:id="rId6"/>
    <p:sldId id="545" r:id="rId7"/>
    <p:sldId id="451" r:id="rId8"/>
    <p:sldId id="546" r:id="rId9"/>
    <p:sldId id="547" r:id="rId10"/>
    <p:sldId id="548" r:id="rId11"/>
    <p:sldId id="549" r:id="rId12"/>
    <p:sldId id="550" r:id="rId13"/>
    <p:sldId id="544" r:id="rId14"/>
    <p:sldId id="551" r:id="rId15"/>
    <p:sldId id="553" r:id="rId16"/>
    <p:sldId id="554" r:id="rId17"/>
    <p:sldId id="555" r:id="rId18"/>
    <p:sldId id="556" r:id="rId19"/>
    <p:sldId id="557" r:id="rId20"/>
    <p:sldId id="559" r:id="rId21"/>
    <p:sldId id="560" r:id="rId22"/>
    <p:sldId id="561" r:id="rId23"/>
    <p:sldId id="562" r:id="rId24"/>
    <p:sldId id="563" r:id="rId25"/>
    <p:sldId id="532" r:id="rId26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800000"/>
    <a:srgbClr val="FF6600"/>
    <a:srgbClr val="9BBCFF"/>
    <a:srgbClr val="990000"/>
    <a:srgbClr val="000066"/>
    <a:srgbClr val="A5002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520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2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4868790-BA33-42EC-B50A-7883AD4F4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8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5270"/>
            <a:ext cx="5438792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2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39A8FCD-5460-4097-9C84-CFDDBF734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03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A8FCD-5460-4097-9C84-CFDDBF73469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0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0"/>
          <p:cNvSpPr>
            <a:spLocks noChangeArrowheads="1"/>
          </p:cNvSpPr>
          <p:nvPr userDrawn="1"/>
        </p:nvSpPr>
        <p:spPr bwMode="auto">
          <a:xfrm>
            <a:off x="0" y="547688"/>
            <a:ext cx="9144000" cy="5761037"/>
          </a:xfrm>
          <a:prstGeom prst="rect">
            <a:avLst/>
          </a:prstGeom>
          <a:gradFill rotWithShape="1">
            <a:gsLst>
              <a:gs pos="0">
                <a:srgbClr val="5E9EFF">
                  <a:alpha val="0"/>
                </a:srgbClr>
              </a:gs>
              <a:gs pos="50000">
                <a:srgbClr val="5E9EFF">
                  <a:gamma/>
                  <a:tint val="20000"/>
                  <a:invGamma/>
                  <a:alpha val="82001"/>
                </a:srgbClr>
              </a:gs>
              <a:gs pos="100000">
                <a:srgbClr val="5E9E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val 15"/>
          <p:cNvSpPr>
            <a:spLocks noChangeAspect="1" noChangeArrowheads="1"/>
          </p:cNvSpPr>
          <p:nvPr userDrawn="1"/>
        </p:nvSpPr>
        <p:spPr bwMode="auto">
          <a:xfrm>
            <a:off x="226536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16"/>
          <p:cNvSpPr>
            <a:spLocks noChangeAspect="1" noChangeArrowheads="1"/>
          </p:cNvSpPr>
          <p:nvPr userDrawn="1"/>
        </p:nvSpPr>
        <p:spPr bwMode="auto">
          <a:xfrm>
            <a:off x="238283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17"/>
          <p:cNvSpPr>
            <a:spLocks noChangeAspect="1" noChangeArrowheads="1"/>
          </p:cNvSpPr>
          <p:nvPr userDrawn="1"/>
        </p:nvSpPr>
        <p:spPr bwMode="auto">
          <a:xfrm>
            <a:off x="250190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18"/>
          <p:cNvSpPr>
            <a:spLocks noChangeAspect="1" noChangeArrowheads="1"/>
          </p:cNvSpPr>
          <p:nvPr userDrawn="1"/>
        </p:nvSpPr>
        <p:spPr bwMode="auto">
          <a:xfrm>
            <a:off x="26193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19"/>
          <p:cNvSpPr>
            <a:spLocks noChangeAspect="1" noChangeArrowheads="1"/>
          </p:cNvSpPr>
          <p:nvPr userDrawn="1"/>
        </p:nvSpPr>
        <p:spPr bwMode="auto">
          <a:xfrm>
            <a:off x="29749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20"/>
          <p:cNvSpPr>
            <a:spLocks noChangeAspect="1" noChangeArrowheads="1"/>
          </p:cNvSpPr>
          <p:nvPr userDrawn="1"/>
        </p:nvSpPr>
        <p:spPr bwMode="auto">
          <a:xfrm>
            <a:off x="309403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21"/>
          <p:cNvSpPr>
            <a:spLocks noChangeAspect="1" noChangeArrowheads="1"/>
          </p:cNvSpPr>
          <p:nvPr userDrawn="1"/>
        </p:nvSpPr>
        <p:spPr bwMode="auto">
          <a:xfrm>
            <a:off x="321151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2"/>
          <p:cNvSpPr>
            <a:spLocks noChangeAspect="1" noChangeArrowheads="1"/>
          </p:cNvSpPr>
          <p:nvPr userDrawn="1"/>
        </p:nvSpPr>
        <p:spPr bwMode="auto">
          <a:xfrm>
            <a:off x="33305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Oval 23"/>
          <p:cNvSpPr>
            <a:spLocks noChangeAspect="1" noChangeArrowheads="1"/>
          </p:cNvSpPr>
          <p:nvPr userDrawn="1"/>
        </p:nvSpPr>
        <p:spPr bwMode="auto">
          <a:xfrm>
            <a:off x="344805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val 24"/>
          <p:cNvSpPr>
            <a:spLocks noChangeAspect="1" noChangeArrowheads="1"/>
          </p:cNvSpPr>
          <p:nvPr userDrawn="1"/>
        </p:nvSpPr>
        <p:spPr bwMode="auto">
          <a:xfrm>
            <a:off x="356711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val 25"/>
          <p:cNvSpPr>
            <a:spLocks noChangeAspect="1" noChangeArrowheads="1"/>
          </p:cNvSpPr>
          <p:nvPr userDrawn="1"/>
        </p:nvSpPr>
        <p:spPr bwMode="auto">
          <a:xfrm>
            <a:off x="368458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6"/>
          <p:cNvSpPr>
            <a:spLocks noChangeAspect="1" noChangeArrowheads="1"/>
          </p:cNvSpPr>
          <p:nvPr userDrawn="1"/>
        </p:nvSpPr>
        <p:spPr bwMode="auto">
          <a:xfrm>
            <a:off x="380365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Oval 27"/>
          <p:cNvSpPr>
            <a:spLocks noChangeAspect="1" noChangeArrowheads="1"/>
          </p:cNvSpPr>
          <p:nvPr userDrawn="1"/>
        </p:nvSpPr>
        <p:spPr bwMode="auto">
          <a:xfrm>
            <a:off x="392112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val 28"/>
          <p:cNvSpPr>
            <a:spLocks noChangeAspect="1" noChangeArrowheads="1"/>
          </p:cNvSpPr>
          <p:nvPr userDrawn="1"/>
        </p:nvSpPr>
        <p:spPr bwMode="auto">
          <a:xfrm>
            <a:off x="664210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Oval 29"/>
          <p:cNvSpPr>
            <a:spLocks noChangeAspect="1" noChangeArrowheads="1"/>
          </p:cNvSpPr>
          <p:nvPr userDrawn="1"/>
        </p:nvSpPr>
        <p:spPr bwMode="auto">
          <a:xfrm>
            <a:off x="202882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Oval 30"/>
          <p:cNvSpPr>
            <a:spLocks noChangeAspect="1" noChangeArrowheads="1"/>
          </p:cNvSpPr>
          <p:nvPr userDrawn="1"/>
        </p:nvSpPr>
        <p:spPr bwMode="auto">
          <a:xfrm>
            <a:off x="21463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Oval 31"/>
          <p:cNvSpPr>
            <a:spLocks noChangeAspect="1" noChangeArrowheads="1"/>
          </p:cNvSpPr>
          <p:nvPr userDrawn="1"/>
        </p:nvSpPr>
        <p:spPr bwMode="auto">
          <a:xfrm>
            <a:off x="226536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Oval 32"/>
          <p:cNvSpPr>
            <a:spLocks noChangeAspect="1" noChangeArrowheads="1"/>
          </p:cNvSpPr>
          <p:nvPr userDrawn="1"/>
        </p:nvSpPr>
        <p:spPr bwMode="auto">
          <a:xfrm>
            <a:off x="23828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Oval 33"/>
          <p:cNvSpPr>
            <a:spLocks noChangeAspect="1" noChangeArrowheads="1"/>
          </p:cNvSpPr>
          <p:nvPr userDrawn="1"/>
        </p:nvSpPr>
        <p:spPr bwMode="auto">
          <a:xfrm>
            <a:off x="25019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Oval 34"/>
          <p:cNvSpPr>
            <a:spLocks noChangeAspect="1" noChangeArrowheads="1"/>
          </p:cNvSpPr>
          <p:nvPr userDrawn="1"/>
        </p:nvSpPr>
        <p:spPr bwMode="auto">
          <a:xfrm>
            <a:off x="27384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Oval 35"/>
          <p:cNvSpPr>
            <a:spLocks noChangeAspect="1" noChangeArrowheads="1"/>
          </p:cNvSpPr>
          <p:nvPr userDrawn="1"/>
        </p:nvSpPr>
        <p:spPr bwMode="auto">
          <a:xfrm>
            <a:off x="28559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Oval 36"/>
          <p:cNvSpPr>
            <a:spLocks noChangeAspect="1" noChangeArrowheads="1"/>
          </p:cNvSpPr>
          <p:nvPr userDrawn="1"/>
        </p:nvSpPr>
        <p:spPr bwMode="auto">
          <a:xfrm>
            <a:off x="297497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Oval 37"/>
          <p:cNvSpPr>
            <a:spLocks noChangeAspect="1" noChangeArrowheads="1"/>
          </p:cNvSpPr>
          <p:nvPr userDrawn="1"/>
        </p:nvSpPr>
        <p:spPr bwMode="auto">
          <a:xfrm>
            <a:off x="30940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Oval 38"/>
          <p:cNvSpPr>
            <a:spLocks noChangeAspect="1" noChangeArrowheads="1"/>
          </p:cNvSpPr>
          <p:nvPr userDrawn="1"/>
        </p:nvSpPr>
        <p:spPr bwMode="auto">
          <a:xfrm>
            <a:off x="32115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Oval 39"/>
          <p:cNvSpPr>
            <a:spLocks noChangeAspect="1" noChangeArrowheads="1"/>
          </p:cNvSpPr>
          <p:nvPr userDrawn="1"/>
        </p:nvSpPr>
        <p:spPr bwMode="auto">
          <a:xfrm>
            <a:off x="333057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40"/>
          <p:cNvSpPr>
            <a:spLocks noChangeAspect="1" noChangeArrowheads="1"/>
          </p:cNvSpPr>
          <p:nvPr userDrawn="1"/>
        </p:nvSpPr>
        <p:spPr bwMode="auto">
          <a:xfrm>
            <a:off x="344805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41"/>
          <p:cNvSpPr>
            <a:spLocks noChangeAspect="1" noChangeArrowheads="1"/>
          </p:cNvSpPr>
          <p:nvPr userDrawn="1"/>
        </p:nvSpPr>
        <p:spPr bwMode="auto">
          <a:xfrm>
            <a:off x="35671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Oval 42"/>
          <p:cNvSpPr>
            <a:spLocks noChangeAspect="1" noChangeArrowheads="1"/>
          </p:cNvSpPr>
          <p:nvPr userDrawn="1"/>
        </p:nvSpPr>
        <p:spPr bwMode="auto">
          <a:xfrm>
            <a:off x="3684588" y="14986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Oval 43"/>
          <p:cNvSpPr>
            <a:spLocks noChangeAspect="1" noChangeArrowheads="1"/>
          </p:cNvSpPr>
          <p:nvPr userDrawn="1"/>
        </p:nvSpPr>
        <p:spPr bwMode="auto">
          <a:xfrm>
            <a:off x="380365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Oval 44"/>
          <p:cNvSpPr>
            <a:spLocks noChangeAspect="1" noChangeArrowheads="1"/>
          </p:cNvSpPr>
          <p:nvPr userDrawn="1"/>
        </p:nvSpPr>
        <p:spPr bwMode="auto">
          <a:xfrm>
            <a:off x="46307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Oval 45"/>
          <p:cNvSpPr>
            <a:spLocks noChangeAspect="1" noChangeArrowheads="1"/>
          </p:cNvSpPr>
          <p:nvPr userDrawn="1"/>
        </p:nvSpPr>
        <p:spPr bwMode="auto">
          <a:xfrm>
            <a:off x="47498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Oval 46"/>
          <p:cNvSpPr>
            <a:spLocks noChangeAspect="1" noChangeArrowheads="1"/>
          </p:cNvSpPr>
          <p:nvPr userDrawn="1"/>
        </p:nvSpPr>
        <p:spPr bwMode="auto">
          <a:xfrm>
            <a:off x="652462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Oval 47"/>
          <p:cNvSpPr>
            <a:spLocks noChangeAspect="1" noChangeArrowheads="1"/>
          </p:cNvSpPr>
          <p:nvPr userDrawn="1"/>
        </p:nvSpPr>
        <p:spPr bwMode="auto">
          <a:xfrm>
            <a:off x="6642100" y="14986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Oval 48"/>
          <p:cNvSpPr>
            <a:spLocks noChangeAspect="1" noChangeArrowheads="1"/>
          </p:cNvSpPr>
          <p:nvPr userDrawn="1"/>
        </p:nvSpPr>
        <p:spPr bwMode="auto">
          <a:xfrm>
            <a:off x="676116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Oval 49"/>
          <p:cNvSpPr>
            <a:spLocks noChangeAspect="1" noChangeArrowheads="1"/>
          </p:cNvSpPr>
          <p:nvPr userDrawn="1"/>
        </p:nvSpPr>
        <p:spPr bwMode="auto">
          <a:xfrm>
            <a:off x="13192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" name="Oval 50"/>
          <p:cNvSpPr>
            <a:spLocks noChangeAspect="1" noChangeArrowheads="1"/>
          </p:cNvSpPr>
          <p:nvPr userDrawn="1"/>
        </p:nvSpPr>
        <p:spPr bwMode="auto">
          <a:xfrm>
            <a:off x="14366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" name="Oval 51"/>
          <p:cNvSpPr>
            <a:spLocks noChangeAspect="1" noChangeArrowheads="1"/>
          </p:cNvSpPr>
          <p:nvPr userDrawn="1"/>
        </p:nvSpPr>
        <p:spPr bwMode="auto">
          <a:xfrm>
            <a:off x="155575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Oval 52"/>
          <p:cNvSpPr>
            <a:spLocks noChangeAspect="1" noChangeArrowheads="1"/>
          </p:cNvSpPr>
          <p:nvPr userDrawn="1"/>
        </p:nvSpPr>
        <p:spPr bwMode="auto">
          <a:xfrm>
            <a:off x="167322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Oval 53"/>
          <p:cNvSpPr>
            <a:spLocks noChangeAspect="1" noChangeArrowheads="1"/>
          </p:cNvSpPr>
          <p:nvPr userDrawn="1"/>
        </p:nvSpPr>
        <p:spPr bwMode="auto">
          <a:xfrm>
            <a:off x="17922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Oval 54"/>
          <p:cNvSpPr>
            <a:spLocks noChangeAspect="1" noChangeArrowheads="1"/>
          </p:cNvSpPr>
          <p:nvPr userDrawn="1"/>
        </p:nvSpPr>
        <p:spPr bwMode="auto">
          <a:xfrm>
            <a:off x="202882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Oval 55"/>
          <p:cNvSpPr>
            <a:spLocks noChangeAspect="1" noChangeArrowheads="1"/>
          </p:cNvSpPr>
          <p:nvPr userDrawn="1"/>
        </p:nvSpPr>
        <p:spPr bwMode="auto">
          <a:xfrm>
            <a:off x="214630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Oval 56"/>
          <p:cNvSpPr>
            <a:spLocks noChangeAspect="1" noChangeArrowheads="1"/>
          </p:cNvSpPr>
          <p:nvPr userDrawn="1"/>
        </p:nvSpPr>
        <p:spPr bwMode="auto">
          <a:xfrm>
            <a:off x="226536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" name="Oval 57"/>
          <p:cNvSpPr>
            <a:spLocks noChangeAspect="1" noChangeArrowheads="1"/>
          </p:cNvSpPr>
          <p:nvPr userDrawn="1"/>
        </p:nvSpPr>
        <p:spPr bwMode="auto">
          <a:xfrm>
            <a:off x="23828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" name="Oval 58"/>
          <p:cNvSpPr>
            <a:spLocks noChangeAspect="1" noChangeArrowheads="1"/>
          </p:cNvSpPr>
          <p:nvPr userDrawn="1"/>
        </p:nvSpPr>
        <p:spPr bwMode="auto">
          <a:xfrm>
            <a:off x="26193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Oval 59"/>
          <p:cNvSpPr>
            <a:spLocks noChangeAspect="1" noChangeArrowheads="1"/>
          </p:cNvSpPr>
          <p:nvPr userDrawn="1"/>
        </p:nvSpPr>
        <p:spPr bwMode="auto">
          <a:xfrm>
            <a:off x="27384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" name="Oval 60"/>
          <p:cNvSpPr>
            <a:spLocks noChangeAspect="1" noChangeArrowheads="1"/>
          </p:cNvSpPr>
          <p:nvPr userDrawn="1"/>
        </p:nvSpPr>
        <p:spPr bwMode="auto">
          <a:xfrm>
            <a:off x="28559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" name="Oval 61"/>
          <p:cNvSpPr>
            <a:spLocks noChangeAspect="1" noChangeArrowheads="1"/>
          </p:cNvSpPr>
          <p:nvPr userDrawn="1"/>
        </p:nvSpPr>
        <p:spPr bwMode="auto">
          <a:xfrm>
            <a:off x="29749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" name="Oval 62"/>
          <p:cNvSpPr>
            <a:spLocks noChangeAspect="1" noChangeArrowheads="1"/>
          </p:cNvSpPr>
          <p:nvPr userDrawn="1"/>
        </p:nvSpPr>
        <p:spPr bwMode="auto">
          <a:xfrm>
            <a:off x="30940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Oval 63"/>
          <p:cNvSpPr>
            <a:spLocks noChangeAspect="1" noChangeArrowheads="1"/>
          </p:cNvSpPr>
          <p:nvPr userDrawn="1"/>
        </p:nvSpPr>
        <p:spPr bwMode="auto">
          <a:xfrm>
            <a:off x="32115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Oval 64"/>
          <p:cNvSpPr>
            <a:spLocks noChangeAspect="1" noChangeArrowheads="1"/>
          </p:cNvSpPr>
          <p:nvPr userDrawn="1"/>
        </p:nvSpPr>
        <p:spPr bwMode="auto">
          <a:xfrm>
            <a:off x="33305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" name="Oval 65"/>
          <p:cNvSpPr>
            <a:spLocks noChangeAspect="1" noChangeArrowheads="1"/>
          </p:cNvSpPr>
          <p:nvPr userDrawn="1"/>
        </p:nvSpPr>
        <p:spPr bwMode="auto">
          <a:xfrm>
            <a:off x="344805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Oval 66"/>
          <p:cNvSpPr>
            <a:spLocks noChangeAspect="1" noChangeArrowheads="1"/>
          </p:cNvSpPr>
          <p:nvPr userDrawn="1"/>
        </p:nvSpPr>
        <p:spPr bwMode="auto">
          <a:xfrm>
            <a:off x="35671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Oval 67"/>
          <p:cNvSpPr>
            <a:spLocks noChangeAspect="1" noChangeArrowheads="1"/>
          </p:cNvSpPr>
          <p:nvPr userDrawn="1"/>
        </p:nvSpPr>
        <p:spPr bwMode="auto">
          <a:xfrm>
            <a:off x="36845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Oval 68"/>
          <p:cNvSpPr>
            <a:spLocks noChangeAspect="1" noChangeArrowheads="1"/>
          </p:cNvSpPr>
          <p:nvPr userDrawn="1"/>
        </p:nvSpPr>
        <p:spPr bwMode="auto">
          <a:xfrm>
            <a:off x="46307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Oval 69"/>
          <p:cNvSpPr>
            <a:spLocks noChangeAspect="1" noChangeArrowheads="1"/>
          </p:cNvSpPr>
          <p:nvPr userDrawn="1"/>
        </p:nvSpPr>
        <p:spPr bwMode="auto">
          <a:xfrm>
            <a:off x="676116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Oval 70"/>
          <p:cNvSpPr>
            <a:spLocks noChangeAspect="1" noChangeArrowheads="1"/>
          </p:cNvSpPr>
          <p:nvPr userDrawn="1"/>
        </p:nvSpPr>
        <p:spPr bwMode="auto">
          <a:xfrm>
            <a:off x="68786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" name="Oval 71"/>
          <p:cNvSpPr>
            <a:spLocks noChangeAspect="1" noChangeArrowheads="1"/>
          </p:cNvSpPr>
          <p:nvPr userDrawn="1"/>
        </p:nvSpPr>
        <p:spPr bwMode="auto">
          <a:xfrm>
            <a:off x="12001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" name="Oval 72"/>
          <p:cNvSpPr>
            <a:spLocks noChangeAspect="1" noChangeArrowheads="1"/>
          </p:cNvSpPr>
          <p:nvPr userDrawn="1"/>
        </p:nvSpPr>
        <p:spPr bwMode="auto">
          <a:xfrm>
            <a:off x="13192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" name="Oval 73"/>
          <p:cNvSpPr>
            <a:spLocks noChangeAspect="1" noChangeArrowheads="1"/>
          </p:cNvSpPr>
          <p:nvPr userDrawn="1"/>
        </p:nvSpPr>
        <p:spPr bwMode="auto">
          <a:xfrm>
            <a:off x="14366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Oval 74"/>
          <p:cNvSpPr>
            <a:spLocks noChangeAspect="1" noChangeArrowheads="1"/>
          </p:cNvSpPr>
          <p:nvPr userDrawn="1"/>
        </p:nvSpPr>
        <p:spPr bwMode="auto">
          <a:xfrm>
            <a:off x="15557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" name="Oval 75"/>
          <p:cNvSpPr>
            <a:spLocks noChangeAspect="1" noChangeArrowheads="1"/>
          </p:cNvSpPr>
          <p:nvPr userDrawn="1"/>
        </p:nvSpPr>
        <p:spPr bwMode="auto">
          <a:xfrm>
            <a:off x="1673225" y="17176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Oval 76"/>
          <p:cNvSpPr>
            <a:spLocks noChangeAspect="1" noChangeArrowheads="1"/>
          </p:cNvSpPr>
          <p:nvPr userDrawn="1"/>
        </p:nvSpPr>
        <p:spPr bwMode="auto">
          <a:xfrm>
            <a:off x="17922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" name="Oval 77"/>
          <p:cNvSpPr>
            <a:spLocks noChangeAspect="1" noChangeArrowheads="1"/>
          </p:cNvSpPr>
          <p:nvPr userDrawn="1"/>
        </p:nvSpPr>
        <p:spPr bwMode="auto">
          <a:xfrm>
            <a:off x="19097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" name="Oval 78"/>
          <p:cNvSpPr>
            <a:spLocks noChangeAspect="1" noChangeArrowheads="1"/>
          </p:cNvSpPr>
          <p:nvPr userDrawn="1"/>
        </p:nvSpPr>
        <p:spPr bwMode="auto">
          <a:xfrm>
            <a:off x="202882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" name="Oval 79"/>
          <p:cNvSpPr>
            <a:spLocks noChangeAspect="1" noChangeArrowheads="1"/>
          </p:cNvSpPr>
          <p:nvPr userDrawn="1"/>
        </p:nvSpPr>
        <p:spPr bwMode="auto">
          <a:xfrm>
            <a:off x="21463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" name="Oval 80"/>
          <p:cNvSpPr>
            <a:spLocks noChangeAspect="1" noChangeArrowheads="1"/>
          </p:cNvSpPr>
          <p:nvPr userDrawn="1"/>
        </p:nvSpPr>
        <p:spPr bwMode="auto">
          <a:xfrm>
            <a:off x="22653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" name="Oval 81"/>
          <p:cNvSpPr>
            <a:spLocks noChangeAspect="1" noChangeArrowheads="1"/>
          </p:cNvSpPr>
          <p:nvPr userDrawn="1"/>
        </p:nvSpPr>
        <p:spPr bwMode="auto">
          <a:xfrm>
            <a:off x="26193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Oval 82"/>
          <p:cNvSpPr>
            <a:spLocks noChangeAspect="1" noChangeArrowheads="1"/>
          </p:cNvSpPr>
          <p:nvPr userDrawn="1"/>
        </p:nvSpPr>
        <p:spPr bwMode="auto">
          <a:xfrm>
            <a:off x="27384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" name="Oval 83"/>
          <p:cNvSpPr>
            <a:spLocks noChangeAspect="1" noChangeArrowheads="1"/>
          </p:cNvSpPr>
          <p:nvPr userDrawn="1"/>
        </p:nvSpPr>
        <p:spPr bwMode="auto">
          <a:xfrm>
            <a:off x="28559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" name="Oval 84"/>
          <p:cNvSpPr>
            <a:spLocks noChangeAspect="1" noChangeArrowheads="1"/>
          </p:cNvSpPr>
          <p:nvPr userDrawn="1"/>
        </p:nvSpPr>
        <p:spPr bwMode="auto">
          <a:xfrm>
            <a:off x="29749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" name="Oval 85"/>
          <p:cNvSpPr>
            <a:spLocks noChangeAspect="1" noChangeArrowheads="1"/>
          </p:cNvSpPr>
          <p:nvPr userDrawn="1"/>
        </p:nvSpPr>
        <p:spPr bwMode="auto">
          <a:xfrm>
            <a:off x="30940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" name="Oval 86"/>
          <p:cNvSpPr>
            <a:spLocks noChangeAspect="1" noChangeArrowheads="1"/>
          </p:cNvSpPr>
          <p:nvPr userDrawn="1"/>
        </p:nvSpPr>
        <p:spPr bwMode="auto">
          <a:xfrm>
            <a:off x="32115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" name="Oval 87"/>
          <p:cNvSpPr>
            <a:spLocks noChangeAspect="1" noChangeArrowheads="1"/>
          </p:cNvSpPr>
          <p:nvPr userDrawn="1"/>
        </p:nvSpPr>
        <p:spPr bwMode="auto">
          <a:xfrm>
            <a:off x="33305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" name="Oval 88"/>
          <p:cNvSpPr>
            <a:spLocks noChangeAspect="1" noChangeArrowheads="1"/>
          </p:cNvSpPr>
          <p:nvPr userDrawn="1"/>
        </p:nvSpPr>
        <p:spPr bwMode="auto">
          <a:xfrm>
            <a:off x="34480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Oval 89"/>
          <p:cNvSpPr>
            <a:spLocks noChangeAspect="1" noChangeArrowheads="1"/>
          </p:cNvSpPr>
          <p:nvPr userDrawn="1"/>
        </p:nvSpPr>
        <p:spPr bwMode="auto">
          <a:xfrm>
            <a:off x="35671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" name="Oval 90"/>
          <p:cNvSpPr>
            <a:spLocks noChangeAspect="1" noChangeArrowheads="1"/>
          </p:cNvSpPr>
          <p:nvPr userDrawn="1"/>
        </p:nvSpPr>
        <p:spPr bwMode="auto">
          <a:xfrm>
            <a:off x="36845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" name="Oval 91"/>
          <p:cNvSpPr>
            <a:spLocks noChangeAspect="1" noChangeArrowheads="1"/>
          </p:cNvSpPr>
          <p:nvPr userDrawn="1"/>
        </p:nvSpPr>
        <p:spPr bwMode="auto">
          <a:xfrm>
            <a:off x="581342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" name="Oval 92"/>
          <p:cNvSpPr>
            <a:spLocks noChangeAspect="1" noChangeArrowheads="1"/>
          </p:cNvSpPr>
          <p:nvPr userDrawn="1"/>
        </p:nvSpPr>
        <p:spPr bwMode="auto">
          <a:xfrm>
            <a:off x="59324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" name="Oval 93"/>
          <p:cNvSpPr>
            <a:spLocks noChangeAspect="1" noChangeArrowheads="1"/>
          </p:cNvSpPr>
          <p:nvPr userDrawn="1"/>
        </p:nvSpPr>
        <p:spPr bwMode="auto">
          <a:xfrm>
            <a:off x="66421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" name="Oval 94"/>
          <p:cNvSpPr>
            <a:spLocks noChangeAspect="1" noChangeArrowheads="1"/>
          </p:cNvSpPr>
          <p:nvPr userDrawn="1"/>
        </p:nvSpPr>
        <p:spPr bwMode="auto">
          <a:xfrm>
            <a:off x="67611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" name="Oval 95"/>
          <p:cNvSpPr>
            <a:spLocks noChangeAspect="1" noChangeArrowheads="1"/>
          </p:cNvSpPr>
          <p:nvPr userDrawn="1"/>
        </p:nvSpPr>
        <p:spPr bwMode="auto">
          <a:xfrm>
            <a:off x="68786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Oval 96"/>
          <p:cNvSpPr>
            <a:spLocks noChangeAspect="1" noChangeArrowheads="1"/>
          </p:cNvSpPr>
          <p:nvPr userDrawn="1"/>
        </p:nvSpPr>
        <p:spPr bwMode="auto">
          <a:xfrm>
            <a:off x="69977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" name="Oval 97"/>
          <p:cNvSpPr>
            <a:spLocks noChangeAspect="1" noChangeArrowheads="1"/>
          </p:cNvSpPr>
          <p:nvPr userDrawn="1"/>
        </p:nvSpPr>
        <p:spPr bwMode="auto">
          <a:xfrm>
            <a:off x="77073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" name="Oval 98"/>
          <p:cNvSpPr>
            <a:spLocks noChangeAspect="1" noChangeArrowheads="1"/>
          </p:cNvSpPr>
          <p:nvPr userDrawn="1"/>
        </p:nvSpPr>
        <p:spPr bwMode="auto">
          <a:xfrm>
            <a:off x="78247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" name="Oval 99"/>
          <p:cNvSpPr>
            <a:spLocks noChangeAspect="1" noChangeArrowheads="1"/>
          </p:cNvSpPr>
          <p:nvPr userDrawn="1"/>
        </p:nvSpPr>
        <p:spPr bwMode="auto">
          <a:xfrm>
            <a:off x="79438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" name="Oval 100"/>
          <p:cNvSpPr>
            <a:spLocks noChangeAspect="1" noChangeArrowheads="1"/>
          </p:cNvSpPr>
          <p:nvPr userDrawn="1"/>
        </p:nvSpPr>
        <p:spPr bwMode="auto">
          <a:xfrm>
            <a:off x="12001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" name="Oval 101"/>
          <p:cNvSpPr>
            <a:spLocks noChangeAspect="1" noChangeArrowheads="1"/>
          </p:cNvSpPr>
          <p:nvPr userDrawn="1"/>
        </p:nvSpPr>
        <p:spPr bwMode="auto">
          <a:xfrm>
            <a:off x="13192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" name="Oval 102"/>
          <p:cNvSpPr>
            <a:spLocks noChangeAspect="1" noChangeArrowheads="1"/>
          </p:cNvSpPr>
          <p:nvPr userDrawn="1"/>
        </p:nvSpPr>
        <p:spPr bwMode="auto">
          <a:xfrm>
            <a:off x="14366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" name="Oval 103"/>
          <p:cNvSpPr>
            <a:spLocks noChangeAspect="1" noChangeArrowheads="1"/>
          </p:cNvSpPr>
          <p:nvPr userDrawn="1"/>
        </p:nvSpPr>
        <p:spPr bwMode="auto">
          <a:xfrm>
            <a:off x="15557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" name="Oval 104"/>
          <p:cNvSpPr>
            <a:spLocks noChangeAspect="1" noChangeArrowheads="1"/>
          </p:cNvSpPr>
          <p:nvPr userDrawn="1"/>
        </p:nvSpPr>
        <p:spPr bwMode="auto">
          <a:xfrm>
            <a:off x="16732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" name="Oval 105"/>
          <p:cNvSpPr>
            <a:spLocks noChangeAspect="1" noChangeArrowheads="1"/>
          </p:cNvSpPr>
          <p:nvPr userDrawn="1"/>
        </p:nvSpPr>
        <p:spPr bwMode="auto">
          <a:xfrm>
            <a:off x="17922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" name="Oval 106"/>
          <p:cNvSpPr>
            <a:spLocks noChangeAspect="1" noChangeArrowheads="1"/>
          </p:cNvSpPr>
          <p:nvPr userDrawn="1"/>
        </p:nvSpPr>
        <p:spPr bwMode="auto">
          <a:xfrm>
            <a:off x="19097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" name="Oval 107"/>
          <p:cNvSpPr>
            <a:spLocks noChangeAspect="1" noChangeArrowheads="1"/>
          </p:cNvSpPr>
          <p:nvPr userDrawn="1"/>
        </p:nvSpPr>
        <p:spPr bwMode="auto">
          <a:xfrm>
            <a:off x="20288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" name="Oval 108"/>
          <p:cNvSpPr>
            <a:spLocks noChangeAspect="1" noChangeArrowheads="1"/>
          </p:cNvSpPr>
          <p:nvPr userDrawn="1"/>
        </p:nvSpPr>
        <p:spPr bwMode="auto">
          <a:xfrm>
            <a:off x="21463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" name="Oval 109"/>
          <p:cNvSpPr>
            <a:spLocks noChangeAspect="1" noChangeArrowheads="1"/>
          </p:cNvSpPr>
          <p:nvPr userDrawn="1"/>
        </p:nvSpPr>
        <p:spPr bwMode="auto">
          <a:xfrm>
            <a:off x="22653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" name="Oval 110"/>
          <p:cNvSpPr>
            <a:spLocks noChangeAspect="1" noChangeArrowheads="1"/>
          </p:cNvSpPr>
          <p:nvPr userDrawn="1"/>
        </p:nvSpPr>
        <p:spPr bwMode="auto">
          <a:xfrm>
            <a:off x="29749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" name="Oval 111"/>
          <p:cNvSpPr>
            <a:spLocks noChangeAspect="1" noChangeArrowheads="1"/>
          </p:cNvSpPr>
          <p:nvPr userDrawn="1"/>
        </p:nvSpPr>
        <p:spPr bwMode="auto">
          <a:xfrm>
            <a:off x="30940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" name="Oval 112"/>
          <p:cNvSpPr>
            <a:spLocks noChangeAspect="1" noChangeArrowheads="1"/>
          </p:cNvSpPr>
          <p:nvPr userDrawn="1"/>
        </p:nvSpPr>
        <p:spPr bwMode="auto">
          <a:xfrm>
            <a:off x="32115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" name="Oval 113"/>
          <p:cNvSpPr>
            <a:spLocks noChangeAspect="1" noChangeArrowheads="1"/>
          </p:cNvSpPr>
          <p:nvPr userDrawn="1"/>
        </p:nvSpPr>
        <p:spPr bwMode="auto">
          <a:xfrm>
            <a:off x="33305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" name="Oval 114"/>
          <p:cNvSpPr>
            <a:spLocks noChangeAspect="1" noChangeArrowheads="1"/>
          </p:cNvSpPr>
          <p:nvPr userDrawn="1"/>
        </p:nvSpPr>
        <p:spPr bwMode="auto">
          <a:xfrm>
            <a:off x="34480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" name="Oval 115"/>
          <p:cNvSpPr>
            <a:spLocks noChangeAspect="1" noChangeArrowheads="1"/>
          </p:cNvSpPr>
          <p:nvPr userDrawn="1"/>
        </p:nvSpPr>
        <p:spPr bwMode="auto">
          <a:xfrm>
            <a:off x="35671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" name="Oval 116"/>
          <p:cNvSpPr>
            <a:spLocks noChangeAspect="1" noChangeArrowheads="1"/>
          </p:cNvSpPr>
          <p:nvPr userDrawn="1"/>
        </p:nvSpPr>
        <p:spPr bwMode="auto">
          <a:xfrm>
            <a:off x="36845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" name="Oval 117"/>
          <p:cNvSpPr>
            <a:spLocks noChangeAspect="1" noChangeArrowheads="1"/>
          </p:cNvSpPr>
          <p:nvPr userDrawn="1"/>
        </p:nvSpPr>
        <p:spPr bwMode="auto">
          <a:xfrm>
            <a:off x="56959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" name="Oval 118"/>
          <p:cNvSpPr>
            <a:spLocks noChangeAspect="1" noChangeArrowheads="1"/>
          </p:cNvSpPr>
          <p:nvPr userDrawn="1"/>
        </p:nvSpPr>
        <p:spPr bwMode="auto">
          <a:xfrm>
            <a:off x="62880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" name="Oval 119"/>
          <p:cNvSpPr>
            <a:spLocks noChangeAspect="1" noChangeArrowheads="1"/>
          </p:cNvSpPr>
          <p:nvPr userDrawn="1"/>
        </p:nvSpPr>
        <p:spPr bwMode="auto">
          <a:xfrm>
            <a:off x="64055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" name="Oval 120"/>
          <p:cNvSpPr>
            <a:spLocks noChangeAspect="1" noChangeArrowheads="1"/>
          </p:cNvSpPr>
          <p:nvPr userDrawn="1"/>
        </p:nvSpPr>
        <p:spPr bwMode="auto">
          <a:xfrm>
            <a:off x="65246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" name="Oval 121"/>
          <p:cNvSpPr>
            <a:spLocks noChangeAspect="1" noChangeArrowheads="1"/>
          </p:cNvSpPr>
          <p:nvPr userDrawn="1"/>
        </p:nvSpPr>
        <p:spPr bwMode="auto">
          <a:xfrm>
            <a:off x="66421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" name="Oval 122"/>
          <p:cNvSpPr>
            <a:spLocks noChangeAspect="1" noChangeArrowheads="1"/>
          </p:cNvSpPr>
          <p:nvPr userDrawn="1"/>
        </p:nvSpPr>
        <p:spPr bwMode="auto">
          <a:xfrm>
            <a:off x="67611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" name="Oval 123"/>
          <p:cNvSpPr>
            <a:spLocks noChangeAspect="1" noChangeArrowheads="1"/>
          </p:cNvSpPr>
          <p:nvPr userDrawn="1"/>
        </p:nvSpPr>
        <p:spPr bwMode="auto">
          <a:xfrm>
            <a:off x="68786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" name="Oval 124"/>
          <p:cNvSpPr>
            <a:spLocks noChangeAspect="1" noChangeArrowheads="1"/>
          </p:cNvSpPr>
          <p:nvPr userDrawn="1"/>
        </p:nvSpPr>
        <p:spPr bwMode="auto">
          <a:xfrm>
            <a:off x="69977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" name="Oval 125"/>
          <p:cNvSpPr>
            <a:spLocks noChangeAspect="1" noChangeArrowheads="1"/>
          </p:cNvSpPr>
          <p:nvPr userDrawn="1"/>
        </p:nvSpPr>
        <p:spPr bwMode="auto">
          <a:xfrm>
            <a:off x="71151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" name="Oval 126"/>
          <p:cNvSpPr>
            <a:spLocks noChangeAspect="1" noChangeArrowheads="1"/>
          </p:cNvSpPr>
          <p:nvPr userDrawn="1"/>
        </p:nvSpPr>
        <p:spPr bwMode="auto">
          <a:xfrm>
            <a:off x="72342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" name="Oval 127"/>
          <p:cNvSpPr>
            <a:spLocks noChangeAspect="1" noChangeArrowheads="1"/>
          </p:cNvSpPr>
          <p:nvPr userDrawn="1"/>
        </p:nvSpPr>
        <p:spPr bwMode="auto">
          <a:xfrm>
            <a:off x="73517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" name="Oval 128"/>
          <p:cNvSpPr>
            <a:spLocks noChangeAspect="1" noChangeArrowheads="1"/>
          </p:cNvSpPr>
          <p:nvPr userDrawn="1"/>
        </p:nvSpPr>
        <p:spPr bwMode="auto">
          <a:xfrm>
            <a:off x="77073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" name="Oval 129"/>
          <p:cNvSpPr>
            <a:spLocks noChangeAspect="1" noChangeArrowheads="1"/>
          </p:cNvSpPr>
          <p:nvPr userDrawn="1"/>
        </p:nvSpPr>
        <p:spPr bwMode="auto">
          <a:xfrm>
            <a:off x="12001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" name="Oval 130"/>
          <p:cNvSpPr>
            <a:spLocks noChangeAspect="1" noChangeArrowheads="1"/>
          </p:cNvSpPr>
          <p:nvPr userDrawn="1"/>
        </p:nvSpPr>
        <p:spPr bwMode="auto">
          <a:xfrm>
            <a:off x="13192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" name="Oval 131"/>
          <p:cNvSpPr>
            <a:spLocks noChangeAspect="1" noChangeArrowheads="1"/>
          </p:cNvSpPr>
          <p:nvPr userDrawn="1"/>
        </p:nvSpPr>
        <p:spPr bwMode="auto">
          <a:xfrm>
            <a:off x="14366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" name="Oval 132"/>
          <p:cNvSpPr>
            <a:spLocks noChangeAspect="1" noChangeArrowheads="1"/>
          </p:cNvSpPr>
          <p:nvPr userDrawn="1"/>
        </p:nvSpPr>
        <p:spPr bwMode="auto">
          <a:xfrm>
            <a:off x="15557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4" name="Oval 133"/>
          <p:cNvSpPr>
            <a:spLocks noChangeAspect="1" noChangeArrowheads="1"/>
          </p:cNvSpPr>
          <p:nvPr userDrawn="1"/>
        </p:nvSpPr>
        <p:spPr bwMode="auto">
          <a:xfrm>
            <a:off x="16732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" name="Oval 134"/>
          <p:cNvSpPr>
            <a:spLocks noChangeAspect="1" noChangeArrowheads="1"/>
          </p:cNvSpPr>
          <p:nvPr userDrawn="1"/>
        </p:nvSpPr>
        <p:spPr bwMode="auto">
          <a:xfrm>
            <a:off x="17922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6" name="Oval 135"/>
          <p:cNvSpPr>
            <a:spLocks noChangeAspect="1" noChangeArrowheads="1"/>
          </p:cNvSpPr>
          <p:nvPr userDrawn="1"/>
        </p:nvSpPr>
        <p:spPr bwMode="auto">
          <a:xfrm>
            <a:off x="19097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7" name="Oval 136"/>
          <p:cNvSpPr>
            <a:spLocks noChangeAspect="1" noChangeArrowheads="1"/>
          </p:cNvSpPr>
          <p:nvPr userDrawn="1"/>
        </p:nvSpPr>
        <p:spPr bwMode="auto">
          <a:xfrm>
            <a:off x="20288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" name="Oval 137"/>
          <p:cNvSpPr>
            <a:spLocks noChangeAspect="1" noChangeArrowheads="1"/>
          </p:cNvSpPr>
          <p:nvPr userDrawn="1"/>
        </p:nvSpPr>
        <p:spPr bwMode="auto">
          <a:xfrm>
            <a:off x="21463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9" name="Oval 138"/>
          <p:cNvSpPr>
            <a:spLocks noChangeAspect="1" noChangeArrowheads="1"/>
          </p:cNvSpPr>
          <p:nvPr userDrawn="1"/>
        </p:nvSpPr>
        <p:spPr bwMode="auto">
          <a:xfrm>
            <a:off x="22653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0" name="Oval 139"/>
          <p:cNvSpPr>
            <a:spLocks noChangeAspect="1" noChangeArrowheads="1"/>
          </p:cNvSpPr>
          <p:nvPr userDrawn="1"/>
        </p:nvSpPr>
        <p:spPr bwMode="auto">
          <a:xfrm>
            <a:off x="23828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1" name="Oval 140"/>
          <p:cNvSpPr>
            <a:spLocks noChangeAspect="1" noChangeArrowheads="1"/>
          </p:cNvSpPr>
          <p:nvPr userDrawn="1"/>
        </p:nvSpPr>
        <p:spPr bwMode="auto">
          <a:xfrm>
            <a:off x="29749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2" name="Oval 141"/>
          <p:cNvSpPr>
            <a:spLocks noChangeAspect="1" noChangeArrowheads="1"/>
          </p:cNvSpPr>
          <p:nvPr userDrawn="1"/>
        </p:nvSpPr>
        <p:spPr bwMode="auto">
          <a:xfrm>
            <a:off x="30940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" name="Oval 142"/>
          <p:cNvSpPr>
            <a:spLocks noChangeAspect="1" noChangeArrowheads="1"/>
          </p:cNvSpPr>
          <p:nvPr userDrawn="1"/>
        </p:nvSpPr>
        <p:spPr bwMode="auto">
          <a:xfrm>
            <a:off x="3211513" y="193516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4" name="Oval 143"/>
          <p:cNvSpPr>
            <a:spLocks noChangeAspect="1" noChangeArrowheads="1"/>
          </p:cNvSpPr>
          <p:nvPr userDrawn="1"/>
        </p:nvSpPr>
        <p:spPr bwMode="auto">
          <a:xfrm>
            <a:off x="33305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5" name="Oval 144"/>
          <p:cNvSpPr>
            <a:spLocks noChangeAspect="1" noChangeArrowheads="1"/>
          </p:cNvSpPr>
          <p:nvPr userDrawn="1"/>
        </p:nvSpPr>
        <p:spPr bwMode="auto">
          <a:xfrm>
            <a:off x="34480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6" name="Oval 145"/>
          <p:cNvSpPr>
            <a:spLocks noChangeAspect="1" noChangeArrowheads="1"/>
          </p:cNvSpPr>
          <p:nvPr userDrawn="1"/>
        </p:nvSpPr>
        <p:spPr bwMode="auto">
          <a:xfrm>
            <a:off x="35671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7" name="Oval 146"/>
          <p:cNvSpPr>
            <a:spLocks noChangeAspect="1" noChangeArrowheads="1"/>
          </p:cNvSpPr>
          <p:nvPr userDrawn="1"/>
        </p:nvSpPr>
        <p:spPr bwMode="auto">
          <a:xfrm>
            <a:off x="36845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8" name="Oval 147"/>
          <p:cNvSpPr>
            <a:spLocks noChangeAspect="1" noChangeArrowheads="1"/>
          </p:cNvSpPr>
          <p:nvPr userDrawn="1"/>
        </p:nvSpPr>
        <p:spPr bwMode="auto">
          <a:xfrm>
            <a:off x="47498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9" name="Oval 148"/>
          <p:cNvSpPr>
            <a:spLocks noChangeAspect="1" noChangeArrowheads="1"/>
          </p:cNvSpPr>
          <p:nvPr userDrawn="1"/>
        </p:nvSpPr>
        <p:spPr bwMode="auto">
          <a:xfrm>
            <a:off x="48672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0" name="Oval 149"/>
          <p:cNvSpPr>
            <a:spLocks noChangeAspect="1" noChangeArrowheads="1"/>
          </p:cNvSpPr>
          <p:nvPr userDrawn="1"/>
        </p:nvSpPr>
        <p:spPr bwMode="auto">
          <a:xfrm>
            <a:off x="49863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1" name="Oval 150"/>
          <p:cNvSpPr>
            <a:spLocks noChangeAspect="1" noChangeArrowheads="1"/>
          </p:cNvSpPr>
          <p:nvPr userDrawn="1"/>
        </p:nvSpPr>
        <p:spPr bwMode="auto">
          <a:xfrm>
            <a:off x="55768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" name="Oval 151"/>
          <p:cNvSpPr>
            <a:spLocks noChangeAspect="1" noChangeArrowheads="1"/>
          </p:cNvSpPr>
          <p:nvPr userDrawn="1"/>
        </p:nvSpPr>
        <p:spPr bwMode="auto">
          <a:xfrm>
            <a:off x="60515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" name="Oval 152"/>
          <p:cNvSpPr>
            <a:spLocks noChangeAspect="1" noChangeArrowheads="1"/>
          </p:cNvSpPr>
          <p:nvPr userDrawn="1"/>
        </p:nvSpPr>
        <p:spPr bwMode="auto">
          <a:xfrm>
            <a:off x="61690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4" name="Oval 153"/>
          <p:cNvSpPr>
            <a:spLocks noChangeAspect="1" noChangeArrowheads="1"/>
          </p:cNvSpPr>
          <p:nvPr userDrawn="1"/>
        </p:nvSpPr>
        <p:spPr bwMode="auto">
          <a:xfrm>
            <a:off x="62880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5" name="Oval 154"/>
          <p:cNvSpPr>
            <a:spLocks noChangeAspect="1" noChangeArrowheads="1"/>
          </p:cNvSpPr>
          <p:nvPr userDrawn="1"/>
        </p:nvSpPr>
        <p:spPr bwMode="auto">
          <a:xfrm>
            <a:off x="64055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6" name="Oval 155"/>
          <p:cNvSpPr>
            <a:spLocks noChangeAspect="1" noChangeArrowheads="1"/>
          </p:cNvSpPr>
          <p:nvPr userDrawn="1"/>
        </p:nvSpPr>
        <p:spPr bwMode="auto">
          <a:xfrm>
            <a:off x="65246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7" name="Oval 156"/>
          <p:cNvSpPr>
            <a:spLocks noChangeAspect="1" noChangeArrowheads="1"/>
          </p:cNvSpPr>
          <p:nvPr userDrawn="1"/>
        </p:nvSpPr>
        <p:spPr bwMode="auto">
          <a:xfrm>
            <a:off x="66421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8" name="Oval 157"/>
          <p:cNvSpPr>
            <a:spLocks noChangeAspect="1" noChangeArrowheads="1"/>
          </p:cNvSpPr>
          <p:nvPr userDrawn="1"/>
        </p:nvSpPr>
        <p:spPr bwMode="auto">
          <a:xfrm>
            <a:off x="67611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9" name="Oval 158"/>
          <p:cNvSpPr>
            <a:spLocks noChangeAspect="1" noChangeArrowheads="1"/>
          </p:cNvSpPr>
          <p:nvPr userDrawn="1"/>
        </p:nvSpPr>
        <p:spPr bwMode="auto">
          <a:xfrm>
            <a:off x="68786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0" name="Oval 159"/>
          <p:cNvSpPr>
            <a:spLocks noChangeAspect="1" noChangeArrowheads="1"/>
          </p:cNvSpPr>
          <p:nvPr userDrawn="1"/>
        </p:nvSpPr>
        <p:spPr bwMode="auto">
          <a:xfrm>
            <a:off x="69977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" name="Oval 160"/>
          <p:cNvSpPr>
            <a:spLocks noChangeAspect="1" noChangeArrowheads="1"/>
          </p:cNvSpPr>
          <p:nvPr userDrawn="1"/>
        </p:nvSpPr>
        <p:spPr bwMode="auto">
          <a:xfrm>
            <a:off x="71151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" name="Oval 161"/>
          <p:cNvSpPr>
            <a:spLocks noChangeAspect="1" noChangeArrowheads="1"/>
          </p:cNvSpPr>
          <p:nvPr userDrawn="1"/>
        </p:nvSpPr>
        <p:spPr bwMode="auto">
          <a:xfrm>
            <a:off x="72342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" name="Oval 162"/>
          <p:cNvSpPr>
            <a:spLocks noChangeAspect="1" noChangeArrowheads="1"/>
          </p:cNvSpPr>
          <p:nvPr userDrawn="1"/>
        </p:nvSpPr>
        <p:spPr bwMode="auto">
          <a:xfrm>
            <a:off x="73517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4" name="Oval 163"/>
          <p:cNvSpPr>
            <a:spLocks noChangeAspect="1" noChangeArrowheads="1"/>
          </p:cNvSpPr>
          <p:nvPr userDrawn="1"/>
        </p:nvSpPr>
        <p:spPr bwMode="auto">
          <a:xfrm>
            <a:off x="74707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" name="Oval 164"/>
          <p:cNvSpPr>
            <a:spLocks noChangeAspect="1" noChangeArrowheads="1"/>
          </p:cNvSpPr>
          <p:nvPr userDrawn="1"/>
        </p:nvSpPr>
        <p:spPr bwMode="auto">
          <a:xfrm>
            <a:off x="75882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6" name="Oval 165"/>
          <p:cNvSpPr>
            <a:spLocks noChangeAspect="1" noChangeArrowheads="1"/>
          </p:cNvSpPr>
          <p:nvPr userDrawn="1"/>
        </p:nvSpPr>
        <p:spPr bwMode="auto">
          <a:xfrm>
            <a:off x="77073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" name="Oval 166"/>
          <p:cNvSpPr>
            <a:spLocks noChangeAspect="1" noChangeArrowheads="1"/>
          </p:cNvSpPr>
          <p:nvPr userDrawn="1"/>
        </p:nvSpPr>
        <p:spPr bwMode="auto">
          <a:xfrm>
            <a:off x="78247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8" name="Oval 167"/>
          <p:cNvSpPr>
            <a:spLocks noChangeAspect="1" noChangeArrowheads="1"/>
          </p:cNvSpPr>
          <p:nvPr userDrawn="1"/>
        </p:nvSpPr>
        <p:spPr bwMode="auto">
          <a:xfrm>
            <a:off x="79438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" name="Oval 168"/>
          <p:cNvSpPr>
            <a:spLocks noChangeAspect="1" noChangeArrowheads="1"/>
          </p:cNvSpPr>
          <p:nvPr userDrawn="1"/>
        </p:nvSpPr>
        <p:spPr bwMode="auto">
          <a:xfrm>
            <a:off x="6096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" name="Oval 169"/>
          <p:cNvSpPr>
            <a:spLocks noChangeAspect="1" noChangeArrowheads="1"/>
          </p:cNvSpPr>
          <p:nvPr userDrawn="1"/>
        </p:nvSpPr>
        <p:spPr bwMode="auto">
          <a:xfrm>
            <a:off x="7270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" name="Oval 170"/>
          <p:cNvSpPr>
            <a:spLocks noChangeAspect="1" noChangeArrowheads="1"/>
          </p:cNvSpPr>
          <p:nvPr userDrawn="1"/>
        </p:nvSpPr>
        <p:spPr bwMode="auto">
          <a:xfrm>
            <a:off x="8461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2" name="Oval 171"/>
          <p:cNvSpPr>
            <a:spLocks noChangeAspect="1" noChangeArrowheads="1"/>
          </p:cNvSpPr>
          <p:nvPr userDrawn="1"/>
        </p:nvSpPr>
        <p:spPr bwMode="auto">
          <a:xfrm>
            <a:off x="9636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" name="Oval 172"/>
          <p:cNvSpPr>
            <a:spLocks noChangeAspect="1" noChangeArrowheads="1"/>
          </p:cNvSpPr>
          <p:nvPr userDrawn="1"/>
        </p:nvSpPr>
        <p:spPr bwMode="auto">
          <a:xfrm>
            <a:off x="10826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4" name="Oval 173"/>
          <p:cNvSpPr>
            <a:spLocks noChangeAspect="1" noChangeArrowheads="1"/>
          </p:cNvSpPr>
          <p:nvPr userDrawn="1"/>
        </p:nvSpPr>
        <p:spPr bwMode="auto">
          <a:xfrm>
            <a:off x="12001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5" name="Oval 174"/>
          <p:cNvSpPr>
            <a:spLocks noChangeAspect="1" noChangeArrowheads="1"/>
          </p:cNvSpPr>
          <p:nvPr userDrawn="1"/>
        </p:nvSpPr>
        <p:spPr bwMode="auto">
          <a:xfrm>
            <a:off x="13192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6" name="Oval 175"/>
          <p:cNvSpPr>
            <a:spLocks noChangeAspect="1" noChangeArrowheads="1"/>
          </p:cNvSpPr>
          <p:nvPr userDrawn="1"/>
        </p:nvSpPr>
        <p:spPr bwMode="auto">
          <a:xfrm>
            <a:off x="14366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7" name="Oval 176"/>
          <p:cNvSpPr>
            <a:spLocks noChangeAspect="1" noChangeArrowheads="1"/>
          </p:cNvSpPr>
          <p:nvPr userDrawn="1"/>
        </p:nvSpPr>
        <p:spPr bwMode="auto">
          <a:xfrm>
            <a:off x="15557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8" name="Oval 177"/>
          <p:cNvSpPr>
            <a:spLocks noChangeAspect="1" noChangeArrowheads="1"/>
          </p:cNvSpPr>
          <p:nvPr userDrawn="1"/>
        </p:nvSpPr>
        <p:spPr bwMode="auto">
          <a:xfrm>
            <a:off x="16732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9" name="Oval 178"/>
          <p:cNvSpPr>
            <a:spLocks noChangeAspect="1" noChangeArrowheads="1"/>
          </p:cNvSpPr>
          <p:nvPr userDrawn="1"/>
        </p:nvSpPr>
        <p:spPr bwMode="auto">
          <a:xfrm>
            <a:off x="17922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0" name="Oval 179"/>
          <p:cNvSpPr>
            <a:spLocks noChangeAspect="1" noChangeArrowheads="1"/>
          </p:cNvSpPr>
          <p:nvPr userDrawn="1"/>
        </p:nvSpPr>
        <p:spPr bwMode="auto">
          <a:xfrm>
            <a:off x="19097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1" name="Oval 180"/>
          <p:cNvSpPr>
            <a:spLocks noChangeAspect="1" noChangeArrowheads="1"/>
          </p:cNvSpPr>
          <p:nvPr userDrawn="1"/>
        </p:nvSpPr>
        <p:spPr bwMode="auto">
          <a:xfrm>
            <a:off x="20288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2" name="Oval 181"/>
          <p:cNvSpPr>
            <a:spLocks noChangeAspect="1" noChangeArrowheads="1"/>
          </p:cNvSpPr>
          <p:nvPr userDrawn="1"/>
        </p:nvSpPr>
        <p:spPr bwMode="auto">
          <a:xfrm>
            <a:off x="21463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3" name="Oval 182"/>
          <p:cNvSpPr>
            <a:spLocks noChangeAspect="1" noChangeArrowheads="1"/>
          </p:cNvSpPr>
          <p:nvPr userDrawn="1"/>
        </p:nvSpPr>
        <p:spPr bwMode="auto">
          <a:xfrm>
            <a:off x="22653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" name="Oval 183"/>
          <p:cNvSpPr>
            <a:spLocks noChangeAspect="1" noChangeArrowheads="1"/>
          </p:cNvSpPr>
          <p:nvPr userDrawn="1"/>
        </p:nvSpPr>
        <p:spPr bwMode="auto">
          <a:xfrm>
            <a:off x="23828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5" name="Oval 184"/>
          <p:cNvSpPr>
            <a:spLocks noChangeAspect="1" noChangeArrowheads="1"/>
          </p:cNvSpPr>
          <p:nvPr userDrawn="1"/>
        </p:nvSpPr>
        <p:spPr bwMode="auto">
          <a:xfrm>
            <a:off x="25019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6" name="Oval 185"/>
          <p:cNvSpPr>
            <a:spLocks noChangeAspect="1" noChangeArrowheads="1"/>
          </p:cNvSpPr>
          <p:nvPr userDrawn="1"/>
        </p:nvSpPr>
        <p:spPr bwMode="auto">
          <a:xfrm>
            <a:off x="26193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7" name="Oval 186"/>
          <p:cNvSpPr>
            <a:spLocks noChangeAspect="1" noChangeArrowheads="1"/>
          </p:cNvSpPr>
          <p:nvPr userDrawn="1"/>
        </p:nvSpPr>
        <p:spPr bwMode="auto">
          <a:xfrm>
            <a:off x="30940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8" name="Oval 187"/>
          <p:cNvSpPr>
            <a:spLocks noChangeAspect="1" noChangeArrowheads="1"/>
          </p:cNvSpPr>
          <p:nvPr userDrawn="1"/>
        </p:nvSpPr>
        <p:spPr bwMode="auto">
          <a:xfrm>
            <a:off x="32115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9" name="Oval 188"/>
          <p:cNvSpPr>
            <a:spLocks noChangeAspect="1" noChangeArrowheads="1"/>
          </p:cNvSpPr>
          <p:nvPr userDrawn="1"/>
        </p:nvSpPr>
        <p:spPr bwMode="auto">
          <a:xfrm>
            <a:off x="33305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0" name="Oval 189"/>
          <p:cNvSpPr>
            <a:spLocks noChangeAspect="1" noChangeArrowheads="1"/>
          </p:cNvSpPr>
          <p:nvPr userDrawn="1"/>
        </p:nvSpPr>
        <p:spPr bwMode="auto">
          <a:xfrm>
            <a:off x="34480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" name="Oval 190"/>
          <p:cNvSpPr>
            <a:spLocks noChangeAspect="1" noChangeArrowheads="1"/>
          </p:cNvSpPr>
          <p:nvPr userDrawn="1"/>
        </p:nvSpPr>
        <p:spPr bwMode="auto">
          <a:xfrm>
            <a:off x="35671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2" name="Oval 191"/>
          <p:cNvSpPr>
            <a:spLocks noChangeAspect="1" noChangeArrowheads="1"/>
          </p:cNvSpPr>
          <p:nvPr userDrawn="1"/>
        </p:nvSpPr>
        <p:spPr bwMode="auto">
          <a:xfrm>
            <a:off x="46307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" name="Oval 192"/>
          <p:cNvSpPr>
            <a:spLocks noChangeAspect="1" noChangeArrowheads="1"/>
          </p:cNvSpPr>
          <p:nvPr userDrawn="1"/>
        </p:nvSpPr>
        <p:spPr bwMode="auto">
          <a:xfrm>
            <a:off x="47498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" name="Oval 193"/>
          <p:cNvSpPr>
            <a:spLocks noChangeAspect="1" noChangeArrowheads="1"/>
          </p:cNvSpPr>
          <p:nvPr userDrawn="1"/>
        </p:nvSpPr>
        <p:spPr bwMode="auto">
          <a:xfrm>
            <a:off x="48672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5" name="Oval 194"/>
          <p:cNvSpPr>
            <a:spLocks noChangeAspect="1" noChangeArrowheads="1"/>
          </p:cNvSpPr>
          <p:nvPr userDrawn="1"/>
        </p:nvSpPr>
        <p:spPr bwMode="auto">
          <a:xfrm>
            <a:off x="49863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" name="Oval 195"/>
          <p:cNvSpPr>
            <a:spLocks noChangeAspect="1" noChangeArrowheads="1"/>
          </p:cNvSpPr>
          <p:nvPr userDrawn="1"/>
        </p:nvSpPr>
        <p:spPr bwMode="auto">
          <a:xfrm>
            <a:off x="51038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7" name="Oval 196"/>
          <p:cNvSpPr>
            <a:spLocks noChangeAspect="1" noChangeArrowheads="1"/>
          </p:cNvSpPr>
          <p:nvPr userDrawn="1"/>
        </p:nvSpPr>
        <p:spPr bwMode="auto">
          <a:xfrm>
            <a:off x="55768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" name="Oval 197"/>
          <p:cNvSpPr>
            <a:spLocks noChangeAspect="1" noChangeArrowheads="1"/>
          </p:cNvSpPr>
          <p:nvPr userDrawn="1"/>
        </p:nvSpPr>
        <p:spPr bwMode="auto">
          <a:xfrm>
            <a:off x="56959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9" name="Oval 198"/>
          <p:cNvSpPr>
            <a:spLocks noChangeAspect="1" noChangeArrowheads="1"/>
          </p:cNvSpPr>
          <p:nvPr userDrawn="1"/>
        </p:nvSpPr>
        <p:spPr bwMode="auto">
          <a:xfrm>
            <a:off x="58134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0" name="Oval 199"/>
          <p:cNvSpPr>
            <a:spLocks noChangeAspect="1" noChangeArrowheads="1"/>
          </p:cNvSpPr>
          <p:nvPr userDrawn="1"/>
        </p:nvSpPr>
        <p:spPr bwMode="auto">
          <a:xfrm>
            <a:off x="59324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1" name="Oval 200"/>
          <p:cNvSpPr>
            <a:spLocks noChangeAspect="1" noChangeArrowheads="1"/>
          </p:cNvSpPr>
          <p:nvPr userDrawn="1"/>
        </p:nvSpPr>
        <p:spPr bwMode="auto">
          <a:xfrm>
            <a:off x="60515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2" name="Oval 201"/>
          <p:cNvSpPr>
            <a:spLocks noChangeAspect="1" noChangeArrowheads="1"/>
          </p:cNvSpPr>
          <p:nvPr userDrawn="1"/>
        </p:nvSpPr>
        <p:spPr bwMode="auto">
          <a:xfrm>
            <a:off x="61690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3" name="Oval 202"/>
          <p:cNvSpPr>
            <a:spLocks noChangeAspect="1" noChangeArrowheads="1"/>
          </p:cNvSpPr>
          <p:nvPr userDrawn="1"/>
        </p:nvSpPr>
        <p:spPr bwMode="auto">
          <a:xfrm>
            <a:off x="62880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" name="Oval 203"/>
          <p:cNvSpPr>
            <a:spLocks noChangeAspect="1" noChangeArrowheads="1"/>
          </p:cNvSpPr>
          <p:nvPr userDrawn="1"/>
        </p:nvSpPr>
        <p:spPr bwMode="auto">
          <a:xfrm>
            <a:off x="64055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5" name="Oval 204"/>
          <p:cNvSpPr>
            <a:spLocks noChangeAspect="1" noChangeArrowheads="1"/>
          </p:cNvSpPr>
          <p:nvPr userDrawn="1"/>
        </p:nvSpPr>
        <p:spPr bwMode="auto">
          <a:xfrm>
            <a:off x="65246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" name="Oval 205"/>
          <p:cNvSpPr>
            <a:spLocks noChangeAspect="1" noChangeArrowheads="1"/>
          </p:cNvSpPr>
          <p:nvPr userDrawn="1"/>
        </p:nvSpPr>
        <p:spPr bwMode="auto">
          <a:xfrm>
            <a:off x="66421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7" name="Oval 206"/>
          <p:cNvSpPr>
            <a:spLocks noChangeAspect="1" noChangeArrowheads="1"/>
          </p:cNvSpPr>
          <p:nvPr userDrawn="1"/>
        </p:nvSpPr>
        <p:spPr bwMode="auto">
          <a:xfrm>
            <a:off x="67611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8" name="Oval 207"/>
          <p:cNvSpPr>
            <a:spLocks noChangeAspect="1" noChangeArrowheads="1"/>
          </p:cNvSpPr>
          <p:nvPr userDrawn="1"/>
        </p:nvSpPr>
        <p:spPr bwMode="auto">
          <a:xfrm>
            <a:off x="6878638" y="20447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9" name="Oval 208"/>
          <p:cNvSpPr>
            <a:spLocks noChangeAspect="1" noChangeArrowheads="1"/>
          </p:cNvSpPr>
          <p:nvPr userDrawn="1"/>
        </p:nvSpPr>
        <p:spPr bwMode="auto">
          <a:xfrm>
            <a:off x="69977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0" name="Oval 209"/>
          <p:cNvSpPr>
            <a:spLocks noChangeAspect="1" noChangeArrowheads="1"/>
          </p:cNvSpPr>
          <p:nvPr userDrawn="1"/>
        </p:nvSpPr>
        <p:spPr bwMode="auto">
          <a:xfrm>
            <a:off x="71151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1" name="Oval 210"/>
          <p:cNvSpPr>
            <a:spLocks noChangeAspect="1" noChangeArrowheads="1"/>
          </p:cNvSpPr>
          <p:nvPr userDrawn="1"/>
        </p:nvSpPr>
        <p:spPr bwMode="auto">
          <a:xfrm>
            <a:off x="72342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2" name="Oval 211"/>
          <p:cNvSpPr>
            <a:spLocks noChangeAspect="1" noChangeArrowheads="1"/>
          </p:cNvSpPr>
          <p:nvPr userDrawn="1"/>
        </p:nvSpPr>
        <p:spPr bwMode="auto">
          <a:xfrm>
            <a:off x="73517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3" name="Oval 212"/>
          <p:cNvSpPr>
            <a:spLocks noChangeAspect="1" noChangeArrowheads="1"/>
          </p:cNvSpPr>
          <p:nvPr userDrawn="1"/>
        </p:nvSpPr>
        <p:spPr bwMode="auto">
          <a:xfrm>
            <a:off x="74707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" name="Oval 213"/>
          <p:cNvSpPr>
            <a:spLocks noChangeAspect="1" noChangeArrowheads="1"/>
          </p:cNvSpPr>
          <p:nvPr userDrawn="1"/>
        </p:nvSpPr>
        <p:spPr bwMode="auto">
          <a:xfrm>
            <a:off x="75882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" name="Oval 214"/>
          <p:cNvSpPr>
            <a:spLocks noChangeAspect="1" noChangeArrowheads="1"/>
          </p:cNvSpPr>
          <p:nvPr userDrawn="1"/>
        </p:nvSpPr>
        <p:spPr bwMode="auto">
          <a:xfrm>
            <a:off x="77073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" name="Oval 215"/>
          <p:cNvSpPr>
            <a:spLocks noChangeAspect="1" noChangeArrowheads="1"/>
          </p:cNvSpPr>
          <p:nvPr userDrawn="1"/>
        </p:nvSpPr>
        <p:spPr bwMode="auto">
          <a:xfrm>
            <a:off x="78247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" name="Oval 216"/>
          <p:cNvSpPr>
            <a:spLocks noChangeAspect="1" noChangeArrowheads="1"/>
          </p:cNvSpPr>
          <p:nvPr userDrawn="1"/>
        </p:nvSpPr>
        <p:spPr bwMode="auto">
          <a:xfrm>
            <a:off x="79438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8" name="Oval 217"/>
          <p:cNvSpPr>
            <a:spLocks noChangeAspect="1" noChangeArrowheads="1"/>
          </p:cNvSpPr>
          <p:nvPr userDrawn="1"/>
        </p:nvSpPr>
        <p:spPr bwMode="auto">
          <a:xfrm>
            <a:off x="80613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9" name="Oval 218"/>
          <p:cNvSpPr>
            <a:spLocks noChangeAspect="1" noChangeArrowheads="1"/>
          </p:cNvSpPr>
          <p:nvPr userDrawn="1"/>
        </p:nvSpPr>
        <p:spPr bwMode="auto">
          <a:xfrm>
            <a:off x="8180388" y="20447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0" name="Oval 219"/>
          <p:cNvSpPr>
            <a:spLocks noChangeAspect="1" noChangeArrowheads="1"/>
          </p:cNvSpPr>
          <p:nvPr userDrawn="1"/>
        </p:nvSpPr>
        <p:spPr bwMode="auto">
          <a:xfrm>
            <a:off x="82978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1" name="Oval 220"/>
          <p:cNvSpPr>
            <a:spLocks noChangeAspect="1" noChangeArrowheads="1"/>
          </p:cNvSpPr>
          <p:nvPr userDrawn="1"/>
        </p:nvSpPr>
        <p:spPr bwMode="auto">
          <a:xfrm>
            <a:off x="84169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2" name="Oval 221"/>
          <p:cNvSpPr>
            <a:spLocks noChangeAspect="1" noChangeArrowheads="1"/>
          </p:cNvSpPr>
          <p:nvPr userDrawn="1"/>
        </p:nvSpPr>
        <p:spPr bwMode="auto">
          <a:xfrm>
            <a:off x="85344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" name="Oval 222"/>
          <p:cNvSpPr>
            <a:spLocks noChangeAspect="1" noChangeArrowheads="1"/>
          </p:cNvSpPr>
          <p:nvPr userDrawn="1"/>
        </p:nvSpPr>
        <p:spPr bwMode="auto">
          <a:xfrm>
            <a:off x="86534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4" name="Oval 223"/>
          <p:cNvSpPr>
            <a:spLocks noChangeAspect="1" noChangeArrowheads="1"/>
          </p:cNvSpPr>
          <p:nvPr userDrawn="1"/>
        </p:nvSpPr>
        <p:spPr bwMode="auto">
          <a:xfrm>
            <a:off x="87709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" name="Oval 224"/>
          <p:cNvSpPr>
            <a:spLocks noChangeAspect="1" noChangeArrowheads="1"/>
          </p:cNvSpPr>
          <p:nvPr userDrawn="1"/>
        </p:nvSpPr>
        <p:spPr bwMode="auto">
          <a:xfrm>
            <a:off x="2540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6" name="Oval 225"/>
          <p:cNvSpPr>
            <a:spLocks noChangeAspect="1" noChangeArrowheads="1"/>
          </p:cNvSpPr>
          <p:nvPr userDrawn="1"/>
        </p:nvSpPr>
        <p:spPr bwMode="auto">
          <a:xfrm>
            <a:off x="3730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7" name="Oval 226"/>
          <p:cNvSpPr>
            <a:spLocks noChangeAspect="1" noChangeArrowheads="1"/>
          </p:cNvSpPr>
          <p:nvPr userDrawn="1"/>
        </p:nvSpPr>
        <p:spPr bwMode="auto">
          <a:xfrm>
            <a:off x="4905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8" name="Oval 227"/>
          <p:cNvSpPr>
            <a:spLocks noChangeAspect="1" noChangeArrowheads="1"/>
          </p:cNvSpPr>
          <p:nvPr userDrawn="1"/>
        </p:nvSpPr>
        <p:spPr bwMode="auto">
          <a:xfrm>
            <a:off x="6096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9" name="Oval 228"/>
          <p:cNvSpPr>
            <a:spLocks noChangeAspect="1" noChangeArrowheads="1"/>
          </p:cNvSpPr>
          <p:nvPr userDrawn="1"/>
        </p:nvSpPr>
        <p:spPr bwMode="auto">
          <a:xfrm>
            <a:off x="7270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0" name="Oval 229"/>
          <p:cNvSpPr>
            <a:spLocks noChangeAspect="1" noChangeArrowheads="1"/>
          </p:cNvSpPr>
          <p:nvPr userDrawn="1"/>
        </p:nvSpPr>
        <p:spPr bwMode="auto">
          <a:xfrm>
            <a:off x="8461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1" name="Oval 230"/>
          <p:cNvSpPr>
            <a:spLocks noChangeAspect="1" noChangeArrowheads="1"/>
          </p:cNvSpPr>
          <p:nvPr userDrawn="1"/>
        </p:nvSpPr>
        <p:spPr bwMode="auto">
          <a:xfrm>
            <a:off x="9636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2" name="Oval 231"/>
          <p:cNvSpPr>
            <a:spLocks noChangeAspect="1" noChangeArrowheads="1"/>
          </p:cNvSpPr>
          <p:nvPr userDrawn="1"/>
        </p:nvSpPr>
        <p:spPr bwMode="auto">
          <a:xfrm>
            <a:off x="10826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3" name="Oval 232"/>
          <p:cNvSpPr>
            <a:spLocks noChangeAspect="1" noChangeArrowheads="1"/>
          </p:cNvSpPr>
          <p:nvPr userDrawn="1"/>
        </p:nvSpPr>
        <p:spPr bwMode="auto">
          <a:xfrm>
            <a:off x="12001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4" name="Oval 233"/>
          <p:cNvSpPr>
            <a:spLocks noChangeAspect="1" noChangeArrowheads="1"/>
          </p:cNvSpPr>
          <p:nvPr userDrawn="1"/>
        </p:nvSpPr>
        <p:spPr bwMode="auto">
          <a:xfrm>
            <a:off x="13192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" name="Oval 234"/>
          <p:cNvSpPr>
            <a:spLocks noChangeAspect="1" noChangeArrowheads="1"/>
          </p:cNvSpPr>
          <p:nvPr userDrawn="1"/>
        </p:nvSpPr>
        <p:spPr bwMode="auto">
          <a:xfrm>
            <a:off x="14366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6" name="Oval 235"/>
          <p:cNvSpPr>
            <a:spLocks noChangeAspect="1" noChangeArrowheads="1"/>
          </p:cNvSpPr>
          <p:nvPr userDrawn="1"/>
        </p:nvSpPr>
        <p:spPr bwMode="auto">
          <a:xfrm>
            <a:off x="15557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7" name="Oval 236"/>
          <p:cNvSpPr>
            <a:spLocks noChangeAspect="1" noChangeArrowheads="1"/>
          </p:cNvSpPr>
          <p:nvPr userDrawn="1"/>
        </p:nvSpPr>
        <p:spPr bwMode="auto">
          <a:xfrm>
            <a:off x="16732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8" name="Oval 237"/>
          <p:cNvSpPr>
            <a:spLocks noChangeAspect="1" noChangeArrowheads="1"/>
          </p:cNvSpPr>
          <p:nvPr userDrawn="1"/>
        </p:nvSpPr>
        <p:spPr bwMode="auto">
          <a:xfrm>
            <a:off x="17922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9" name="Oval 238"/>
          <p:cNvSpPr>
            <a:spLocks noChangeAspect="1" noChangeArrowheads="1"/>
          </p:cNvSpPr>
          <p:nvPr userDrawn="1"/>
        </p:nvSpPr>
        <p:spPr bwMode="auto">
          <a:xfrm>
            <a:off x="19097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0" name="Oval 239"/>
          <p:cNvSpPr>
            <a:spLocks noChangeAspect="1" noChangeArrowheads="1"/>
          </p:cNvSpPr>
          <p:nvPr userDrawn="1"/>
        </p:nvSpPr>
        <p:spPr bwMode="auto">
          <a:xfrm>
            <a:off x="20288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1" name="Oval 240"/>
          <p:cNvSpPr>
            <a:spLocks noChangeAspect="1" noChangeArrowheads="1"/>
          </p:cNvSpPr>
          <p:nvPr userDrawn="1"/>
        </p:nvSpPr>
        <p:spPr bwMode="auto">
          <a:xfrm>
            <a:off x="21463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" name="Oval 241"/>
          <p:cNvSpPr>
            <a:spLocks noChangeAspect="1" noChangeArrowheads="1"/>
          </p:cNvSpPr>
          <p:nvPr userDrawn="1"/>
        </p:nvSpPr>
        <p:spPr bwMode="auto">
          <a:xfrm>
            <a:off x="23828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3" name="Oval 242"/>
          <p:cNvSpPr>
            <a:spLocks noChangeAspect="1" noChangeArrowheads="1"/>
          </p:cNvSpPr>
          <p:nvPr userDrawn="1"/>
        </p:nvSpPr>
        <p:spPr bwMode="auto">
          <a:xfrm>
            <a:off x="25019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4" name="Oval 243"/>
          <p:cNvSpPr>
            <a:spLocks noChangeAspect="1" noChangeArrowheads="1"/>
          </p:cNvSpPr>
          <p:nvPr userDrawn="1"/>
        </p:nvSpPr>
        <p:spPr bwMode="auto">
          <a:xfrm>
            <a:off x="26193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" name="Oval 244"/>
          <p:cNvSpPr>
            <a:spLocks noChangeAspect="1" noChangeArrowheads="1"/>
          </p:cNvSpPr>
          <p:nvPr userDrawn="1"/>
        </p:nvSpPr>
        <p:spPr bwMode="auto">
          <a:xfrm>
            <a:off x="30940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" name="Oval 245"/>
          <p:cNvSpPr>
            <a:spLocks noChangeAspect="1" noChangeArrowheads="1"/>
          </p:cNvSpPr>
          <p:nvPr userDrawn="1"/>
        </p:nvSpPr>
        <p:spPr bwMode="auto">
          <a:xfrm>
            <a:off x="32115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7" name="Oval 246"/>
          <p:cNvSpPr>
            <a:spLocks noChangeAspect="1" noChangeArrowheads="1"/>
          </p:cNvSpPr>
          <p:nvPr userDrawn="1"/>
        </p:nvSpPr>
        <p:spPr bwMode="auto">
          <a:xfrm>
            <a:off x="33305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8" name="Oval 247"/>
          <p:cNvSpPr>
            <a:spLocks noChangeAspect="1" noChangeArrowheads="1"/>
          </p:cNvSpPr>
          <p:nvPr userDrawn="1"/>
        </p:nvSpPr>
        <p:spPr bwMode="auto">
          <a:xfrm>
            <a:off x="38036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9" name="Oval 248"/>
          <p:cNvSpPr>
            <a:spLocks noChangeAspect="1" noChangeArrowheads="1"/>
          </p:cNvSpPr>
          <p:nvPr userDrawn="1"/>
        </p:nvSpPr>
        <p:spPr bwMode="auto">
          <a:xfrm>
            <a:off x="46307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0" name="Oval 249"/>
          <p:cNvSpPr>
            <a:spLocks noChangeAspect="1" noChangeArrowheads="1"/>
          </p:cNvSpPr>
          <p:nvPr userDrawn="1"/>
        </p:nvSpPr>
        <p:spPr bwMode="auto">
          <a:xfrm>
            <a:off x="47498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1" name="Oval 250"/>
          <p:cNvSpPr>
            <a:spLocks noChangeAspect="1" noChangeArrowheads="1"/>
          </p:cNvSpPr>
          <p:nvPr userDrawn="1"/>
        </p:nvSpPr>
        <p:spPr bwMode="auto">
          <a:xfrm>
            <a:off x="48672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2" name="Oval 251"/>
          <p:cNvSpPr>
            <a:spLocks noChangeAspect="1" noChangeArrowheads="1"/>
          </p:cNvSpPr>
          <p:nvPr userDrawn="1"/>
        </p:nvSpPr>
        <p:spPr bwMode="auto">
          <a:xfrm>
            <a:off x="49863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" name="Oval 252"/>
          <p:cNvSpPr>
            <a:spLocks noChangeAspect="1" noChangeArrowheads="1"/>
          </p:cNvSpPr>
          <p:nvPr userDrawn="1"/>
        </p:nvSpPr>
        <p:spPr bwMode="auto">
          <a:xfrm>
            <a:off x="51038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4" name="Oval 253"/>
          <p:cNvSpPr>
            <a:spLocks noChangeAspect="1" noChangeArrowheads="1"/>
          </p:cNvSpPr>
          <p:nvPr userDrawn="1"/>
        </p:nvSpPr>
        <p:spPr bwMode="auto">
          <a:xfrm>
            <a:off x="52228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" name="Oval 254"/>
          <p:cNvSpPr>
            <a:spLocks noChangeAspect="1" noChangeArrowheads="1"/>
          </p:cNvSpPr>
          <p:nvPr userDrawn="1"/>
        </p:nvSpPr>
        <p:spPr bwMode="auto">
          <a:xfrm>
            <a:off x="53403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6" name="Oval 255"/>
          <p:cNvSpPr>
            <a:spLocks noChangeAspect="1" noChangeArrowheads="1"/>
          </p:cNvSpPr>
          <p:nvPr userDrawn="1"/>
        </p:nvSpPr>
        <p:spPr bwMode="auto">
          <a:xfrm>
            <a:off x="54594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7" name="Oval 256"/>
          <p:cNvSpPr>
            <a:spLocks noChangeAspect="1" noChangeArrowheads="1"/>
          </p:cNvSpPr>
          <p:nvPr userDrawn="1"/>
        </p:nvSpPr>
        <p:spPr bwMode="auto">
          <a:xfrm>
            <a:off x="55768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8" name="Oval 257"/>
          <p:cNvSpPr>
            <a:spLocks noChangeAspect="1" noChangeArrowheads="1"/>
          </p:cNvSpPr>
          <p:nvPr userDrawn="1"/>
        </p:nvSpPr>
        <p:spPr bwMode="auto">
          <a:xfrm>
            <a:off x="56959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9" name="Oval 258"/>
          <p:cNvSpPr>
            <a:spLocks noChangeAspect="1" noChangeArrowheads="1"/>
          </p:cNvSpPr>
          <p:nvPr userDrawn="1"/>
        </p:nvSpPr>
        <p:spPr bwMode="auto">
          <a:xfrm>
            <a:off x="58134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" name="Oval 259"/>
          <p:cNvSpPr>
            <a:spLocks noChangeAspect="1" noChangeArrowheads="1"/>
          </p:cNvSpPr>
          <p:nvPr userDrawn="1"/>
        </p:nvSpPr>
        <p:spPr bwMode="auto">
          <a:xfrm>
            <a:off x="59324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1" name="Oval 260"/>
          <p:cNvSpPr>
            <a:spLocks noChangeAspect="1" noChangeArrowheads="1"/>
          </p:cNvSpPr>
          <p:nvPr userDrawn="1"/>
        </p:nvSpPr>
        <p:spPr bwMode="auto">
          <a:xfrm>
            <a:off x="60515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2" name="Oval 261"/>
          <p:cNvSpPr>
            <a:spLocks noChangeAspect="1" noChangeArrowheads="1"/>
          </p:cNvSpPr>
          <p:nvPr userDrawn="1"/>
        </p:nvSpPr>
        <p:spPr bwMode="auto">
          <a:xfrm>
            <a:off x="61690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3" name="Oval 262"/>
          <p:cNvSpPr>
            <a:spLocks noChangeAspect="1" noChangeArrowheads="1"/>
          </p:cNvSpPr>
          <p:nvPr userDrawn="1"/>
        </p:nvSpPr>
        <p:spPr bwMode="auto">
          <a:xfrm>
            <a:off x="62880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4" name="Oval 263"/>
          <p:cNvSpPr>
            <a:spLocks noChangeAspect="1" noChangeArrowheads="1"/>
          </p:cNvSpPr>
          <p:nvPr userDrawn="1"/>
        </p:nvSpPr>
        <p:spPr bwMode="auto">
          <a:xfrm>
            <a:off x="64055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5" name="Oval 264"/>
          <p:cNvSpPr>
            <a:spLocks noChangeAspect="1" noChangeArrowheads="1"/>
          </p:cNvSpPr>
          <p:nvPr userDrawn="1"/>
        </p:nvSpPr>
        <p:spPr bwMode="auto">
          <a:xfrm>
            <a:off x="65246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" name="Oval 265"/>
          <p:cNvSpPr>
            <a:spLocks noChangeAspect="1" noChangeArrowheads="1"/>
          </p:cNvSpPr>
          <p:nvPr userDrawn="1"/>
        </p:nvSpPr>
        <p:spPr bwMode="auto">
          <a:xfrm>
            <a:off x="66421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" name="Oval 266"/>
          <p:cNvSpPr>
            <a:spLocks noChangeAspect="1" noChangeArrowheads="1"/>
          </p:cNvSpPr>
          <p:nvPr userDrawn="1"/>
        </p:nvSpPr>
        <p:spPr bwMode="auto">
          <a:xfrm>
            <a:off x="6761163" y="21542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8" name="Oval 267"/>
          <p:cNvSpPr>
            <a:spLocks noChangeAspect="1" noChangeArrowheads="1"/>
          </p:cNvSpPr>
          <p:nvPr userDrawn="1"/>
        </p:nvSpPr>
        <p:spPr bwMode="auto">
          <a:xfrm>
            <a:off x="68786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9" name="Oval 268"/>
          <p:cNvSpPr>
            <a:spLocks noChangeAspect="1" noChangeArrowheads="1"/>
          </p:cNvSpPr>
          <p:nvPr userDrawn="1"/>
        </p:nvSpPr>
        <p:spPr bwMode="auto">
          <a:xfrm>
            <a:off x="69977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0" name="Oval 269"/>
          <p:cNvSpPr>
            <a:spLocks noChangeAspect="1" noChangeArrowheads="1"/>
          </p:cNvSpPr>
          <p:nvPr userDrawn="1"/>
        </p:nvSpPr>
        <p:spPr bwMode="auto">
          <a:xfrm>
            <a:off x="71151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1" name="Oval 270"/>
          <p:cNvSpPr>
            <a:spLocks noChangeAspect="1" noChangeArrowheads="1"/>
          </p:cNvSpPr>
          <p:nvPr userDrawn="1"/>
        </p:nvSpPr>
        <p:spPr bwMode="auto">
          <a:xfrm>
            <a:off x="7234238" y="21542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2" name="Oval 271"/>
          <p:cNvSpPr>
            <a:spLocks noChangeAspect="1" noChangeArrowheads="1"/>
          </p:cNvSpPr>
          <p:nvPr userDrawn="1"/>
        </p:nvSpPr>
        <p:spPr bwMode="auto">
          <a:xfrm>
            <a:off x="73517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3" name="Oval 272"/>
          <p:cNvSpPr>
            <a:spLocks noChangeAspect="1" noChangeArrowheads="1"/>
          </p:cNvSpPr>
          <p:nvPr userDrawn="1"/>
        </p:nvSpPr>
        <p:spPr bwMode="auto">
          <a:xfrm>
            <a:off x="74707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4" name="Oval 273"/>
          <p:cNvSpPr>
            <a:spLocks noChangeAspect="1" noChangeArrowheads="1"/>
          </p:cNvSpPr>
          <p:nvPr userDrawn="1"/>
        </p:nvSpPr>
        <p:spPr bwMode="auto">
          <a:xfrm>
            <a:off x="75882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5" name="Oval 274"/>
          <p:cNvSpPr>
            <a:spLocks noChangeAspect="1" noChangeArrowheads="1"/>
          </p:cNvSpPr>
          <p:nvPr userDrawn="1"/>
        </p:nvSpPr>
        <p:spPr bwMode="auto">
          <a:xfrm>
            <a:off x="77073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" name="Oval 275"/>
          <p:cNvSpPr>
            <a:spLocks noChangeAspect="1" noChangeArrowheads="1"/>
          </p:cNvSpPr>
          <p:nvPr userDrawn="1"/>
        </p:nvSpPr>
        <p:spPr bwMode="auto">
          <a:xfrm>
            <a:off x="78247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7" name="Oval 276"/>
          <p:cNvSpPr>
            <a:spLocks noChangeAspect="1" noChangeArrowheads="1"/>
          </p:cNvSpPr>
          <p:nvPr userDrawn="1"/>
        </p:nvSpPr>
        <p:spPr bwMode="auto">
          <a:xfrm>
            <a:off x="79438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8" name="Oval 277"/>
          <p:cNvSpPr>
            <a:spLocks noChangeAspect="1" noChangeArrowheads="1"/>
          </p:cNvSpPr>
          <p:nvPr userDrawn="1"/>
        </p:nvSpPr>
        <p:spPr bwMode="auto">
          <a:xfrm>
            <a:off x="80613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" name="Oval 278"/>
          <p:cNvSpPr>
            <a:spLocks noChangeAspect="1" noChangeArrowheads="1"/>
          </p:cNvSpPr>
          <p:nvPr userDrawn="1"/>
        </p:nvSpPr>
        <p:spPr bwMode="auto">
          <a:xfrm>
            <a:off x="81803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0" name="Oval 279"/>
          <p:cNvSpPr>
            <a:spLocks noChangeAspect="1" noChangeArrowheads="1"/>
          </p:cNvSpPr>
          <p:nvPr userDrawn="1"/>
        </p:nvSpPr>
        <p:spPr bwMode="auto">
          <a:xfrm>
            <a:off x="82978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1" name="Oval 280"/>
          <p:cNvSpPr>
            <a:spLocks noChangeAspect="1" noChangeArrowheads="1"/>
          </p:cNvSpPr>
          <p:nvPr userDrawn="1"/>
        </p:nvSpPr>
        <p:spPr bwMode="auto">
          <a:xfrm>
            <a:off x="84169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2" name="Oval 281"/>
          <p:cNvSpPr>
            <a:spLocks noChangeAspect="1" noChangeArrowheads="1"/>
          </p:cNvSpPr>
          <p:nvPr userDrawn="1"/>
        </p:nvSpPr>
        <p:spPr bwMode="auto">
          <a:xfrm>
            <a:off x="85344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" name="Oval 282"/>
          <p:cNvSpPr>
            <a:spLocks noChangeAspect="1" noChangeArrowheads="1"/>
          </p:cNvSpPr>
          <p:nvPr userDrawn="1"/>
        </p:nvSpPr>
        <p:spPr bwMode="auto">
          <a:xfrm>
            <a:off x="86534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4" name="Oval 283"/>
          <p:cNvSpPr>
            <a:spLocks noChangeAspect="1" noChangeArrowheads="1"/>
          </p:cNvSpPr>
          <p:nvPr userDrawn="1"/>
        </p:nvSpPr>
        <p:spPr bwMode="auto">
          <a:xfrm>
            <a:off x="87709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5" name="Oval 284"/>
          <p:cNvSpPr>
            <a:spLocks noChangeAspect="1" noChangeArrowheads="1"/>
          </p:cNvSpPr>
          <p:nvPr userDrawn="1"/>
        </p:nvSpPr>
        <p:spPr bwMode="auto">
          <a:xfrm>
            <a:off x="88900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" name="Oval 285"/>
          <p:cNvSpPr>
            <a:spLocks noChangeAspect="1" noChangeArrowheads="1"/>
          </p:cNvSpPr>
          <p:nvPr userDrawn="1"/>
        </p:nvSpPr>
        <p:spPr bwMode="auto">
          <a:xfrm>
            <a:off x="2540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7" name="Oval 286"/>
          <p:cNvSpPr>
            <a:spLocks noChangeAspect="1" noChangeArrowheads="1"/>
          </p:cNvSpPr>
          <p:nvPr userDrawn="1"/>
        </p:nvSpPr>
        <p:spPr bwMode="auto">
          <a:xfrm>
            <a:off x="3730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8" name="Oval 287"/>
          <p:cNvSpPr>
            <a:spLocks noChangeAspect="1" noChangeArrowheads="1"/>
          </p:cNvSpPr>
          <p:nvPr userDrawn="1"/>
        </p:nvSpPr>
        <p:spPr bwMode="auto">
          <a:xfrm>
            <a:off x="4905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9" name="Oval 288"/>
          <p:cNvSpPr>
            <a:spLocks noChangeAspect="1" noChangeArrowheads="1"/>
          </p:cNvSpPr>
          <p:nvPr userDrawn="1"/>
        </p:nvSpPr>
        <p:spPr bwMode="auto">
          <a:xfrm>
            <a:off x="6096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0" name="Oval 289"/>
          <p:cNvSpPr>
            <a:spLocks noChangeAspect="1" noChangeArrowheads="1"/>
          </p:cNvSpPr>
          <p:nvPr userDrawn="1"/>
        </p:nvSpPr>
        <p:spPr bwMode="auto">
          <a:xfrm>
            <a:off x="7270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1" name="Oval 290"/>
          <p:cNvSpPr>
            <a:spLocks noChangeAspect="1" noChangeArrowheads="1"/>
          </p:cNvSpPr>
          <p:nvPr userDrawn="1"/>
        </p:nvSpPr>
        <p:spPr bwMode="auto">
          <a:xfrm>
            <a:off x="8461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2" name="Oval 291"/>
          <p:cNvSpPr>
            <a:spLocks noChangeAspect="1" noChangeArrowheads="1"/>
          </p:cNvSpPr>
          <p:nvPr userDrawn="1"/>
        </p:nvSpPr>
        <p:spPr bwMode="auto">
          <a:xfrm>
            <a:off x="9636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3" name="Oval 292"/>
          <p:cNvSpPr>
            <a:spLocks noChangeAspect="1" noChangeArrowheads="1"/>
          </p:cNvSpPr>
          <p:nvPr userDrawn="1"/>
        </p:nvSpPr>
        <p:spPr bwMode="auto">
          <a:xfrm>
            <a:off x="10826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4" name="Oval 293"/>
          <p:cNvSpPr>
            <a:spLocks noChangeAspect="1" noChangeArrowheads="1"/>
          </p:cNvSpPr>
          <p:nvPr userDrawn="1"/>
        </p:nvSpPr>
        <p:spPr bwMode="auto">
          <a:xfrm>
            <a:off x="12001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5" name="Oval 294"/>
          <p:cNvSpPr>
            <a:spLocks noChangeAspect="1" noChangeArrowheads="1"/>
          </p:cNvSpPr>
          <p:nvPr userDrawn="1"/>
        </p:nvSpPr>
        <p:spPr bwMode="auto">
          <a:xfrm>
            <a:off x="13192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" name="Oval 295"/>
          <p:cNvSpPr>
            <a:spLocks noChangeAspect="1" noChangeArrowheads="1"/>
          </p:cNvSpPr>
          <p:nvPr userDrawn="1"/>
        </p:nvSpPr>
        <p:spPr bwMode="auto">
          <a:xfrm>
            <a:off x="14366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" name="Oval 296"/>
          <p:cNvSpPr>
            <a:spLocks noChangeAspect="1" noChangeArrowheads="1"/>
          </p:cNvSpPr>
          <p:nvPr userDrawn="1"/>
        </p:nvSpPr>
        <p:spPr bwMode="auto">
          <a:xfrm>
            <a:off x="15557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8" name="Oval 297"/>
          <p:cNvSpPr>
            <a:spLocks noChangeAspect="1" noChangeArrowheads="1"/>
          </p:cNvSpPr>
          <p:nvPr userDrawn="1"/>
        </p:nvSpPr>
        <p:spPr bwMode="auto">
          <a:xfrm>
            <a:off x="16732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9" name="Oval 298"/>
          <p:cNvSpPr>
            <a:spLocks noChangeAspect="1" noChangeArrowheads="1"/>
          </p:cNvSpPr>
          <p:nvPr userDrawn="1"/>
        </p:nvSpPr>
        <p:spPr bwMode="auto">
          <a:xfrm>
            <a:off x="17922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0" name="Oval 299"/>
          <p:cNvSpPr>
            <a:spLocks noChangeAspect="1" noChangeArrowheads="1"/>
          </p:cNvSpPr>
          <p:nvPr userDrawn="1"/>
        </p:nvSpPr>
        <p:spPr bwMode="auto">
          <a:xfrm>
            <a:off x="19097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1" name="Oval 300"/>
          <p:cNvSpPr>
            <a:spLocks noChangeAspect="1" noChangeArrowheads="1"/>
          </p:cNvSpPr>
          <p:nvPr userDrawn="1"/>
        </p:nvSpPr>
        <p:spPr bwMode="auto">
          <a:xfrm>
            <a:off x="20288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2" name="Oval 301"/>
          <p:cNvSpPr>
            <a:spLocks noChangeAspect="1" noChangeArrowheads="1"/>
          </p:cNvSpPr>
          <p:nvPr userDrawn="1"/>
        </p:nvSpPr>
        <p:spPr bwMode="auto">
          <a:xfrm>
            <a:off x="21463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3" name="Oval 302"/>
          <p:cNvSpPr>
            <a:spLocks noChangeAspect="1" noChangeArrowheads="1"/>
          </p:cNvSpPr>
          <p:nvPr userDrawn="1"/>
        </p:nvSpPr>
        <p:spPr bwMode="auto">
          <a:xfrm>
            <a:off x="25019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" name="Oval 303"/>
          <p:cNvSpPr>
            <a:spLocks noChangeAspect="1" noChangeArrowheads="1"/>
          </p:cNvSpPr>
          <p:nvPr userDrawn="1"/>
        </p:nvSpPr>
        <p:spPr bwMode="auto">
          <a:xfrm>
            <a:off x="26193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5" name="Oval 304"/>
          <p:cNvSpPr>
            <a:spLocks noChangeAspect="1" noChangeArrowheads="1"/>
          </p:cNvSpPr>
          <p:nvPr userDrawn="1"/>
        </p:nvSpPr>
        <p:spPr bwMode="auto">
          <a:xfrm>
            <a:off x="30940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" name="Oval 305"/>
          <p:cNvSpPr>
            <a:spLocks noChangeAspect="1" noChangeArrowheads="1"/>
          </p:cNvSpPr>
          <p:nvPr userDrawn="1"/>
        </p:nvSpPr>
        <p:spPr bwMode="auto">
          <a:xfrm>
            <a:off x="32115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" name="Oval 306"/>
          <p:cNvSpPr>
            <a:spLocks noChangeAspect="1" noChangeArrowheads="1"/>
          </p:cNvSpPr>
          <p:nvPr userDrawn="1"/>
        </p:nvSpPr>
        <p:spPr bwMode="auto">
          <a:xfrm>
            <a:off x="38036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8" name="Oval 307"/>
          <p:cNvSpPr>
            <a:spLocks noChangeAspect="1" noChangeArrowheads="1"/>
          </p:cNvSpPr>
          <p:nvPr userDrawn="1"/>
        </p:nvSpPr>
        <p:spPr bwMode="auto">
          <a:xfrm>
            <a:off x="39211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9" name="Oval 308"/>
          <p:cNvSpPr>
            <a:spLocks noChangeAspect="1" noChangeArrowheads="1"/>
          </p:cNvSpPr>
          <p:nvPr userDrawn="1"/>
        </p:nvSpPr>
        <p:spPr bwMode="auto">
          <a:xfrm>
            <a:off x="45132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0" name="Oval 309"/>
          <p:cNvSpPr>
            <a:spLocks noChangeAspect="1" noChangeArrowheads="1"/>
          </p:cNvSpPr>
          <p:nvPr userDrawn="1"/>
        </p:nvSpPr>
        <p:spPr bwMode="auto">
          <a:xfrm>
            <a:off x="46307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1" name="Oval 310"/>
          <p:cNvSpPr>
            <a:spLocks noChangeAspect="1" noChangeArrowheads="1"/>
          </p:cNvSpPr>
          <p:nvPr userDrawn="1"/>
        </p:nvSpPr>
        <p:spPr bwMode="auto">
          <a:xfrm>
            <a:off x="4749800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2" name="Oval 311"/>
          <p:cNvSpPr>
            <a:spLocks noChangeAspect="1" noChangeArrowheads="1"/>
          </p:cNvSpPr>
          <p:nvPr userDrawn="1"/>
        </p:nvSpPr>
        <p:spPr bwMode="auto">
          <a:xfrm>
            <a:off x="48672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3" name="Oval 312"/>
          <p:cNvSpPr>
            <a:spLocks noChangeAspect="1" noChangeArrowheads="1"/>
          </p:cNvSpPr>
          <p:nvPr userDrawn="1"/>
        </p:nvSpPr>
        <p:spPr bwMode="auto">
          <a:xfrm>
            <a:off x="49863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4" name="Oval 313"/>
          <p:cNvSpPr>
            <a:spLocks noChangeAspect="1" noChangeArrowheads="1"/>
          </p:cNvSpPr>
          <p:nvPr userDrawn="1"/>
        </p:nvSpPr>
        <p:spPr bwMode="auto">
          <a:xfrm>
            <a:off x="51038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5" name="Oval 314"/>
          <p:cNvSpPr>
            <a:spLocks noChangeAspect="1" noChangeArrowheads="1"/>
          </p:cNvSpPr>
          <p:nvPr userDrawn="1"/>
        </p:nvSpPr>
        <p:spPr bwMode="auto">
          <a:xfrm>
            <a:off x="5222875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6" name="Oval 315"/>
          <p:cNvSpPr>
            <a:spLocks noChangeAspect="1" noChangeArrowheads="1"/>
          </p:cNvSpPr>
          <p:nvPr userDrawn="1"/>
        </p:nvSpPr>
        <p:spPr bwMode="auto">
          <a:xfrm>
            <a:off x="53403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" name="Oval 316"/>
          <p:cNvSpPr>
            <a:spLocks noChangeAspect="1" noChangeArrowheads="1"/>
          </p:cNvSpPr>
          <p:nvPr userDrawn="1"/>
        </p:nvSpPr>
        <p:spPr bwMode="auto">
          <a:xfrm>
            <a:off x="54594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" name="Oval 317"/>
          <p:cNvSpPr>
            <a:spLocks noChangeAspect="1" noChangeArrowheads="1"/>
          </p:cNvSpPr>
          <p:nvPr userDrawn="1"/>
        </p:nvSpPr>
        <p:spPr bwMode="auto">
          <a:xfrm>
            <a:off x="55768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" name="Oval 318"/>
          <p:cNvSpPr>
            <a:spLocks noChangeAspect="1" noChangeArrowheads="1"/>
          </p:cNvSpPr>
          <p:nvPr userDrawn="1"/>
        </p:nvSpPr>
        <p:spPr bwMode="auto">
          <a:xfrm>
            <a:off x="56959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" name="Oval 319"/>
          <p:cNvSpPr>
            <a:spLocks noChangeAspect="1" noChangeArrowheads="1"/>
          </p:cNvSpPr>
          <p:nvPr userDrawn="1"/>
        </p:nvSpPr>
        <p:spPr bwMode="auto">
          <a:xfrm>
            <a:off x="58134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" name="Oval 320"/>
          <p:cNvSpPr>
            <a:spLocks noChangeAspect="1" noChangeArrowheads="1"/>
          </p:cNvSpPr>
          <p:nvPr userDrawn="1"/>
        </p:nvSpPr>
        <p:spPr bwMode="auto">
          <a:xfrm>
            <a:off x="59324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" name="Oval 321"/>
          <p:cNvSpPr>
            <a:spLocks noChangeAspect="1" noChangeArrowheads="1"/>
          </p:cNvSpPr>
          <p:nvPr userDrawn="1"/>
        </p:nvSpPr>
        <p:spPr bwMode="auto">
          <a:xfrm>
            <a:off x="60515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3" name="Oval 322"/>
          <p:cNvSpPr>
            <a:spLocks noChangeAspect="1" noChangeArrowheads="1"/>
          </p:cNvSpPr>
          <p:nvPr userDrawn="1"/>
        </p:nvSpPr>
        <p:spPr bwMode="auto">
          <a:xfrm>
            <a:off x="61690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4" name="Oval 323"/>
          <p:cNvSpPr>
            <a:spLocks noChangeAspect="1" noChangeArrowheads="1"/>
          </p:cNvSpPr>
          <p:nvPr userDrawn="1"/>
        </p:nvSpPr>
        <p:spPr bwMode="auto">
          <a:xfrm>
            <a:off x="62880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5" name="Oval 324"/>
          <p:cNvSpPr>
            <a:spLocks noChangeAspect="1" noChangeArrowheads="1"/>
          </p:cNvSpPr>
          <p:nvPr userDrawn="1"/>
        </p:nvSpPr>
        <p:spPr bwMode="auto">
          <a:xfrm>
            <a:off x="64055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6" name="Oval 325"/>
          <p:cNvSpPr>
            <a:spLocks noChangeAspect="1" noChangeArrowheads="1"/>
          </p:cNvSpPr>
          <p:nvPr userDrawn="1"/>
        </p:nvSpPr>
        <p:spPr bwMode="auto">
          <a:xfrm>
            <a:off x="65246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" name="Oval 326"/>
          <p:cNvSpPr>
            <a:spLocks noChangeAspect="1" noChangeArrowheads="1"/>
          </p:cNvSpPr>
          <p:nvPr userDrawn="1"/>
        </p:nvSpPr>
        <p:spPr bwMode="auto">
          <a:xfrm>
            <a:off x="66421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8" name="Oval 327"/>
          <p:cNvSpPr>
            <a:spLocks noChangeAspect="1" noChangeArrowheads="1"/>
          </p:cNvSpPr>
          <p:nvPr userDrawn="1"/>
        </p:nvSpPr>
        <p:spPr bwMode="auto">
          <a:xfrm>
            <a:off x="67611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9" name="Oval 328"/>
          <p:cNvSpPr>
            <a:spLocks noChangeAspect="1" noChangeArrowheads="1"/>
          </p:cNvSpPr>
          <p:nvPr userDrawn="1"/>
        </p:nvSpPr>
        <p:spPr bwMode="auto">
          <a:xfrm>
            <a:off x="68786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0" name="Oval 329"/>
          <p:cNvSpPr>
            <a:spLocks noChangeAspect="1" noChangeArrowheads="1"/>
          </p:cNvSpPr>
          <p:nvPr userDrawn="1"/>
        </p:nvSpPr>
        <p:spPr bwMode="auto">
          <a:xfrm>
            <a:off x="69977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1" name="Oval 330"/>
          <p:cNvSpPr>
            <a:spLocks noChangeAspect="1" noChangeArrowheads="1"/>
          </p:cNvSpPr>
          <p:nvPr userDrawn="1"/>
        </p:nvSpPr>
        <p:spPr bwMode="auto">
          <a:xfrm>
            <a:off x="71151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2" name="Oval 331"/>
          <p:cNvSpPr>
            <a:spLocks noChangeAspect="1" noChangeArrowheads="1"/>
          </p:cNvSpPr>
          <p:nvPr userDrawn="1"/>
        </p:nvSpPr>
        <p:spPr bwMode="auto">
          <a:xfrm>
            <a:off x="72342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3" name="Oval 332"/>
          <p:cNvSpPr>
            <a:spLocks noChangeAspect="1" noChangeArrowheads="1"/>
          </p:cNvSpPr>
          <p:nvPr userDrawn="1"/>
        </p:nvSpPr>
        <p:spPr bwMode="auto">
          <a:xfrm>
            <a:off x="73517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4" name="Oval 333"/>
          <p:cNvSpPr>
            <a:spLocks noChangeAspect="1" noChangeArrowheads="1"/>
          </p:cNvSpPr>
          <p:nvPr userDrawn="1"/>
        </p:nvSpPr>
        <p:spPr bwMode="auto">
          <a:xfrm>
            <a:off x="74707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5" name="Oval 334"/>
          <p:cNvSpPr>
            <a:spLocks noChangeAspect="1" noChangeArrowheads="1"/>
          </p:cNvSpPr>
          <p:nvPr userDrawn="1"/>
        </p:nvSpPr>
        <p:spPr bwMode="auto">
          <a:xfrm>
            <a:off x="75882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6" name="Oval 335"/>
          <p:cNvSpPr>
            <a:spLocks noChangeAspect="1" noChangeArrowheads="1"/>
          </p:cNvSpPr>
          <p:nvPr userDrawn="1"/>
        </p:nvSpPr>
        <p:spPr bwMode="auto">
          <a:xfrm>
            <a:off x="77073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" name="Oval 336"/>
          <p:cNvSpPr>
            <a:spLocks noChangeAspect="1" noChangeArrowheads="1"/>
          </p:cNvSpPr>
          <p:nvPr userDrawn="1"/>
        </p:nvSpPr>
        <p:spPr bwMode="auto">
          <a:xfrm>
            <a:off x="78247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" name="Oval 337"/>
          <p:cNvSpPr>
            <a:spLocks noChangeAspect="1" noChangeArrowheads="1"/>
          </p:cNvSpPr>
          <p:nvPr userDrawn="1"/>
        </p:nvSpPr>
        <p:spPr bwMode="auto">
          <a:xfrm>
            <a:off x="79438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" name="Oval 338"/>
          <p:cNvSpPr>
            <a:spLocks noChangeAspect="1" noChangeArrowheads="1"/>
          </p:cNvSpPr>
          <p:nvPr userDrawn="1"/>
        </p:nvSpPr>
        <p:spPr bwMode="auto">
          <a:xfrm>
            <a:off x="80613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0" name="Oval 339"/>
          <p:cNvSpPr>
            <a:spLocks noChangeAspect="1" noChangeArrowheads="1"/>
          </p:cNvSpPr>
          <p:nvPr userDrawn="1"/>
        </p:nvSpPr>
        <p:spPr bwMode="auto">
          <a:xfrm>
            <a:off x="81803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1" name="Oval 340"/>
          <p:cNvSpPr>
            <a:spLocks noChangeAspect="1" noChangeArrowheads="1"/>
          </p:cNvSpPr>
          <p:nvPr userDrawn="1"/>
        </p:nvSpPr>
        <p:spPr bwMode="auto">
          <a:xfrm>
            <a:off x="82978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2" name="Oval 341"/>
          <p:cNvSpPr>
            <a:spLocks noChangeAspect="1" noChangeArrowheads="1"/>
          </p:cNvSpPr>
          <p:nvPr userDrawn="1"/>
        </p:nvSpPr>
        <p:spPr bwMode="auto">
          <a:xfrm>
            <a:off x="8416925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3" name="Oval 342"/>
          <p:cNvSpPr>
            <a:spLocks noChangeAspect="1" noChangeArrowheads="1"/>
          </p:cNvSpPr>
          <p:nvPr userDrawn="1"/>
        </p:nvSpPr>
        <p:spPr bwMode="auto">
          <a:xfrm>
            <a:off x="85344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4" name="Oval 343"/>
          <p:cNvSpPr>
            <a:spLocks noChangeAspect="1" noChangeArrowheads="1"/>
          </p:cNvSpPr>
          <p:nvPr userDrawn="1"/>
        </p:nvSpPr>
        <p:spPr bwMode="auto">
          <a:xfrm>
            <a:off x="86534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5" name="Oval 344"/>
          <p:cNvSpPr>
            <a:spLocks noChangeAspect="1" noChangeArrowheads="1"/>
          </p:cNvSpPr>
          <p:nvPr userDrawn="1"/>
        </p:nvSpPr>
        <p:spPr bwMode="auto">
          <a:xfrm>
            <a:off x="1365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6" name="Oval 345"/>
          <p:cNvSpPr>
            <a:spLocks noChangeAspect="1" noChangeArrowheads="1"/>
          </p:cNvSpPr>
          <p:nvPr userDrawn="1"/>
        </p:nvSpPr>
        <p:spPr bwMode="auto">
          <a:xfrm>
            <a:off x="2540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7" name="Oval 346"/>
          <p:cNvSpPr>
            <a:spLocks noChangeAspect="1" noChangeArrowheads="1"/>
          </p:cNvSpPr>
          <p:nvPr userDrawn="1"/>
        </p:nvSpPr>
        <p:spPr bwMode="auto">
          <a:xfrm>
            <a:off x="3730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" name="Oval 347"/>
          <p:cNvSpPr>
            <a:spLocks noChangeAspect="1" noChangeArrowheads="1"/>
          </p:cNvSpPr>
          <p:nvPr userDrawn="1"/>
        </p:nvSpPr>
        <p:spPr bwMode="auto">
          <a:xfrm>
            <a:off x="490538" y="22637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9" name="Oval 348"/>
          <p:cNvSpPr>
            <a:spLocks noChangeAspect="1" noChangeArrowheads="1"/>
          </p:cNvSpPr>
          <p:nvPr userDrawn="1"/>
        </p:nvSpPr>
        <p:spPr bwMode="auto">
          <a:xfrm>
            <a:off x="6096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0" name="Oval 349"/>
          <p:cNvSpPr>
            <a:spLocks noChangeAspect="1" noChangeArrowheads="1"/>
          </p:cNvSpPr>
          <p:nvPr userDrawn="1"/>
        </p:nvSpPr>
        <p:spPr bwMode="auto">
          <a:xfrm>
            <a:off x="7270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1" name="Oval 350"/>
          <p:cNvSpPr>
            <a:spLocks noChangeAspect="1" noChangeArrowheads="1"/>
          </p:cNvSpPr>
          <p:nvPr userDrawn="1"/>
        </p:nvSpPr>
        <p:spPr bwMode="auto">
          <a:xfrm>
            <a:off x="8461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2" name="Oval 351"/>
          <p:cNvSpPr>
            <a:spLocks noChangeAspect="1" noChangeArrowheads="1"/>
          </p:cNvSpPr>
          <p:nvPr userDrawn="1"/>
        </p:nvSpPr>
        <p:spPr bwMode="auto">
          <a:xfrm>
            <a:off x="9636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3" name="Oval 352"/>
          <p:cNvSpPr>
            <a:spLocks noChangeAspect="1" noChangeArrowheads="1"/>
          </p:cNvSpPr>
          <p:nvPr userDrawn="1"/>
        </p:nvSpPr>
        <p:spPr bwMode="auto">
          <a:xfrm>
            <a:off x="10826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4" name="Oval 353"/>
          <p:cNvSpPr>
            <a:spLocks noChangeAspect="1" noChangeArrowheads="1"/>
          </p:cNvSpPr>
          <p:nvPr userDrawn="1"/>
        </p:nvSpPr>
        <p:spPr bwMode="auto">
          <a:xfrm>
            <a:off x="12001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5" name="Oval 354"/>
          <p:cNvSpPr>
            <a:spLocks noChangeAspect="1" noChangeArrowheads="1"/>
          </p:cNvSpPr>
          <p:nvPr userDrawn="1"/>
        </p:nvSpPr>
        <p:spPr bwMode="auto">
          <a:xfrm>
            <a:off x="13192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6" name="Oval 355"/>
          <p:cNvSpPr>
            <a:spLocks noChangeAspect="1" noChangeArrowheads="1"/>
          </p:cNvSpPr>
          <p:nvPr userDrawn="1"/>
        </p:nvSpPr>
        <p:spPr bwMode="auto">
          <a:xfrm>
            <a:off x="14366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7" name="Oval 356"/>
          <p:cNvSpPr>
            <a:spLocks noChangeAspect="1" noChangeArrowheads="1"/>
          </p:cNvSpPr>
          <p:nvPr userDrawn="1"/>
        </p:nvSpPr>
        <p:spPr bwMode="auto">
          <a:xfrm>
            <a:off x="15557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" name="Oval 357"/>
          <p:cNvSpPr>
            <a:spLocks noChangeAspect="1" noChangeArrowheads="1"/>
          </p:cNvSpPr>
          <p:nvPr userDrawn="1"/>
        </p:nvSpPr>
        <p:spPr bwMode="auto">
          <a:xfrm>
            <a:off x="1673225" y="23733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9" name="Oval 358"/>
          <p:cNvSpPr>
            <a:spLocks noChangeAspect="1" noChangeArrowheads="1"/>
          </p:cNvSpPr>
          <p:nvPr userDrawn="1"/>
        </p:nvSpPr>
        <p:spPr bwMode="auto">
          <a:xfrm>
            <a:off x="17922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0" name="Oval 359"/>
          <p:cNvSpPr>
            <a:spLocks noChangeAspect="1" noChangeArrowheads="1"/>
          </p:cNvSpPr>
          <p:nvPr userDrawn="1"/>
        </p:nvSpPr>
        <p:spPr bwMode="auto">
          <a:xfrm>
            <a:off x="19097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1" name="Oval 360"/>
          <p:cNvSpPr>
            <a:spLocks noChangeAspect="1" noChangeArrowheads="1"/>
          </p:cNvSpPr>
          <p:nvPr userDrawn="1"/>
        </p:nvSpPr>
        <p:spPr bwMode="auto">
          <a:xfrm>
            <a:off x="23828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2" name="Oval 361"/>
          <p:cNvSpPr>
            <a:spLocks noChangeAspect="1" noChangeArrowheads="1"/>
          </p:cNvSpPr>
          <p:nvPr userDrawn="1"/>
        </p:nvSpPr>
        <p:spPr bwMode="auto">
          <a:xfrm>
            <a:off x="32115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3" name="Oval 362"/>
          <p:cNvSpPr>
            <a:spLocks noChangeAspect="1" noChangeArrowheads="1"/>
          </p:cNvSpPr>
          <p:nvPr userDrawn="1"/>
        </p:nvSpPr>
        <p:spPr bwMode="auto">
          <a:xfrm>
            <a:off x="36845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4" name="Oval 363"/>
          <p:cNvSpPr>
            <a:spLocks noChangeAspect="1" noChangeArrowheads="1"/>
          </p:cNvSpPr>
          <p:nvPr userDrawn="1"/>
        </p:nvSpPr>
        <p:spPr bwMode="auto">
          <a:xfrm>
            <a:off x="43942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" name="Oval 364"/>
          <p:cNvSpPr>
            <a:spLocks noChangeAspect="1" noChangeArrowheads="1"/>
          </p:cNvSpPr>
          <p:nvPr userDrawn="1"/>
        </p:nvSpPr>
        <p:spPr bwMode="auto">
          <a:xfrm>
            <a:off x="45132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6" name="Oval 365"/>
          <p:cNvSpPr>
            <a:spLocks noChangeAspect="1" noChangeArrowheads="1"/>
          </p:cNvSpPr>
          <p:nvPr userDrawn="1"/>
        </p:nvSpPr>
        <p:spPr bwMode="auto">
          <a:xfrm>
            <a:off x="46307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7" name="Oval 366"/>
          <p:cNvSpPr>
            <a:spLocks noChangeAspect="1" noChangeArrowheads="1"/>
          </p:cNvSpPr>
          <p:nvPr userDrawn="1"/>
        </p:nvSpPr>
        <p:spPr bwMode="auto">
          <a:xfrm>
            <a:off x="48672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" name="Oval 367"/>
          <p:cNvSpPr>
            <a:spLocks noChangeAspect="1" noChangeArrowheads="1"/>
          </p:cNvSpPr>
          <p:nvPr userDrawn="1"/>
        </p:nvSpPr>
        <p:spPr bwMode="auto">
          <a:xfrm>
            <a:off x="49863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9" name="Oval 368"/>
          <p:cNvSpPr>
            <a:spLocks noChangeAspect="1" noChangeArrowheads="1"/>
          </p:cNvSpPr>
          <p:nvPr userDrawn="1"/>
        </p:nvSpPr>
        <p:spPr bwMode="auto">
          <a:xfrm>
            <a:off x="51038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0" name="Oval 369"/>
          <p:cNvSpPr>
            <a:spLocks noChangeAspect="1" noChangeArrowheads="1"/>
          </p:cNvSpPr>
          <p:nvPr userDrawn="1"/>
        </p:nvSpPr>
        <p:spPr bwMode="auto">
          <a:xfrm>
            <a:off x="52228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1" name="Oval 370"/>
          <p:cNvSpPr>
            <a:spLocks noChangeAspect="1" noChangeArrowheads="1"/>
          </p:cNvSpPr>
          <p:nvPr userDrawn="1"/>
        </p:nvSpPr>
        <p:spPr bwMode="auto">
          <a:xfrm>
            <a:off x="53403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2" name="Oval 371"/>
          <p:cNvSpPr>
            <a:spLocks noChangeAspect="1" noChangeArrowheads="1"/>
          </p:cNvSpPr>
          <p:nvPr userDrawn="1"/>
        </p:nvSpPr>
        <p:spPr bwMode="auto">
          <a:xfrm>
            <a:off x="54594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3" name="Oval 372"/>
          <p:cNvSpPr>
            <a:spLocks noChangeAspect="1" noChangeArrowheads="1"/>
          </p:cNvSpPr>
          <p:nvPr userDrawn="1"/>
        </p:nvSpPr>
        <p:spPr bwMode="auto">
          <a:xfrm>
            <a:off x="55768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" name="Oval 373"/>
          <p:cNvSpPr>
            <a:spLocks noChangeAspect="1" noChangeArrowheads="1"/>
          </p:cNvSpPr>
          <p:nvPr userDrawn="1"/>
        </p:nvSpPr>
        <p:spPr bwMode="auto">
          <a:xfrm>
            <a:off x="56959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5" name="Oval 374"/>
          <p:cNvSpPr>
            <a:spLocks noChangeAspect="1" noChangeArrowheads="1"/>
          </p:cNvSpPr>
          <p:nvPr userDrawn="1"/>
        </p:nvSpPr>
        <p:spPr bwMode="auto">
          <a:xfrm>
            <a:off x="58134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6" name="Oval 375"/>
          <p:cNvSpPr>
            <a:spLocks noChangeAspect="1" noChangeArrowheads="1"/>
          </p:cNvSpPr>
          <p:nvPr userDrawn="1"/>
        </p:nvSpPr>
        <p:spPr bwMode="auto">
          <a:xfrm>
            <a:off x="59324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" name="Oval 376"/>
          <p:cNvSpPr>
            <a:spLocks noChangeAspect="1" noChangeArrowheads="1"/>
          </p:cNvSpPr>
          <p:nvPr userDrawn="1"/>
        </p:nvSpPr>
        <p:spPr bwMode="auto">
          <a:xfrm>
            <a:off x="60515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" name="Oval 377"/>
          <p:cNvSpPr>
            <a:spLocks noChangeAspect="1" noChangeArrowheads="1"/>
          </p:cNvSpPr>
          <p:nvPr userDrawn="1"/>
        </p:nvSpPr>
        <p:spPr bwMode="auto">
          <a:xfrm>
            <a:off x="61690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" name="Oval 378"/>
          <p:cNvSpPr>
            <a:spLocks noChangeAspect="1" noChangeArrowheads="1"/>
          </p:cNvSpPr>
          <p:nvPr userDrawn="1"/>
        </p:nvSpPr>
        <p:spPr bwMode="auto">
          <a:xfrm>
            <a:off x="62880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0" name="Oval 379"/>
          <p:cNvSpPr>
            <a:spLocks noChangeAspect="1" noChangeArrowheads="1"/>
          </p:cNvSpPr>
          <p:nvPr userDrawn="1"/>
        </p:nvSpPr>
        <p:spPr bwMode="auto">
          <a:xfrm>
            <a:off x="64055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1" name="Oval 380"/>
          <p:cNvSpPr>
            <a:spLocks noChangeAspect="1" noChangeArrowheads="1"/>
          </p:cNvSpPr>
          <p:nvPr userDrawn="1"/>
        </p:nvSpPr>
        <p:spPr bwMode="auto">
          <a:xfrm>
            <a:off x="65246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2" name="Oval 381"/>
          <p:cNvSpPr>
            <a:spLocks noChangeAspect="1" noChangeArrowheads="1"/>
          </p:cNvSpPr>
          <p:nvPr userDrawn="1"/>
        </p:nvSpPr>
        <p:spPr bwMode="auto">
          <a:xfrm>
            <a:off x="66421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3" name="Oval 382"/>
          <p:cNvSpPr>
            <a:spLocks noChangeAspect="1" noChangeArrowheads="1"/>
          </p:cNvSpPr>
          <p:nvPr userDrawn="1"/>
        </p:nvSpPr>
        <p:spPr bwMode="auto">
          <a:xfrm>
            <a:off x="67611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" name="Oval 383"/>
          <p:cNvSpPr>
            <a:spLocks noChangeAspect="1" noChangeArrowheads="1"/>
          </p:cNvSpPr>
          <p:nvPr userDrawn="1"/>
        </p:nvSpPr>
        <p:spPr bwMode="auto">
          <a:xfrm>
            <a:off x="68786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5" name="Oval 384"/>
          <p:cNvSpPr>
            <a:spLocks noChangeAspect="1" noChangeArrowheads="1"/>
          </p:cNvSpPr>
          <p:nvPr userDrawn="1"/>
        </p:nvSpPr>
        <p:spPr bwMode="auto">
          <a:xfrm>
            <a:off x="69977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" name="Oval 385"/>
          <p:cNvSpPr>
            <a:spLocks noChangeAspect="1" noChangeArrowheads="1"/>
          </p:cNvSpPr>
          <p:nvPr userDrawn="1"/>
        </p:nvSpPr>
        <p:spPr bwMode="auto">
          <a:xfrm>
            <a:off x="71151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7" name="Oval 386"/>
          <p:cNvSpPr>
            <a:spLocks noChangeAspect="1" noChangeArrowheads="1"/>
          </p:cNvSpPr>
          <p:nvPr userDrawn="1"/>
        </p:nvSpPr>
        <p:spPr bwMode="auto">
          <a:xfrm>
            <a:off x="72342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" name="Oval 387"/>
          <p:cNvSpPr>
            <a:spLocks noChangeAspect="1" noChangeArrowheads="1"/>
          </p:cNvSpPr>
          <p:nvPr userDrawn="1"/>
        </p:nvSpPr>
        <p:spPr bwMode="auto">
          <a:xfrm>
            <a:off x="73517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" name="Oval 388"/>
          <p:cNvSpPr>
            <a:spLocks noChangeAspect="1" noChangeArrowheads="1"/>
          </p:cNvSpPr>
          <p:nvPr userDrawn="1"/>
        </p:nvSpPr>
        <p:spPr bwMode="auto">
          <a:xfrm>
            <a:off x="74707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0" name="Oval 389"/>
          <p:cNvSpPr>
            <a:spLocks noChangeAspect="1" noChangeArrowheads="1"/>
          </p:cNvSpPr>
          <p:nvPr userDrawn="1"/>
        </p:nvSpPr>
        <p:spPr bwMode="auto">
          <a:xfrm>
            <a:off x="75882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1" name="Oval 390"/>
          <p:cNvSpPr>
            <a:spLocks noChangeAspect="1" noChangeArrowheads="1"/>
          </p:cNvSpPr>
          <p:nvPr userDrawn="1"/>
        </p:nvSpPr>
        <p:spPr bwMode="auto">
          <a:xfrm>
            <a:off x="77073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2" name="Oval 391"/>
          <p:cNvSpPr>
            <a:spLocks noChangeAspect="1" noChangeArrowheads="1"/>
          </p:cNvSpPr>
          <p:nvPr userDrawn="1"/>
        </p:nvSpPr>
        <p:spPr bwMode="auto">
          <a:xfrm>
            <a:off x="78247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3" name="Oval 392"/>
          <p:cNvSpPr>
            <a:spLocks noChangeAspect="1" noChangeArrowheads="1"/>
          </p:cNvSpPr>
          <p:nvPr userDrawn="1"/>
        </p:nvSpPr>
        <p:spPr bwMode="auto">
          <a:xfrm>
            <a:off x="79438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4" name="Oval 393"/>
          <p:cNvSpPr>
            <a:spLocks noChangeAspect="1" noChangeArrowheads="1"/>
          </p:cNvSpPr>
          <p:nvPr userDrawn="1"/>
        </p:nvSpPr>
        <p:spPr bwMode="auto">
          <a:xfrm>
            <a:off x="80613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5" name="Oval 394"/>
          <p:cNvSpPr>
            <a:spLocks noChangeAspect="1" noChangeArrowheads="1"/>
          </p:cNvSpPr>
          <p:nvPr userDrawn="1"/>
        </p:nvSpPr>
        <p:spPr bwMode="auto">
          <a:xfrm>
            <a:off x="81803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6" name="Oval 395"/>
          <p:cNvSpPr>
            <a:spLocks noChangeAspect="1" noChangeArrowheads="1"/>
          </p:cNvSpPr>
          <p:nvPr userDrawn="1"/>
        </p:nvSpPr>
        <p:spPr bwMode="auto">
          <a:xfrm>
            <a:off x="82978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7" name="Oval 396"/>
          <p:cNvSpPr>
            <a:spLocks noChangeAspect="1" noChangeArrowheads="1"/>
          </p:cNvSpPr>
          <p:nvPr userDrawn="1"/>
        </p:nvSpPr>
        <p:spPr bwMode="auto">
          <a:xfrm>
            <a:off x="84169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8" name="Oval 397"/>
          <p:cNvSpPr>
            <a:spLocks noChangeAspect="1" noChangeArrowheads="1"/>
          </p:cNvSpPr>
          <p:nvPr userDrawn="1"/>
        </p:nvSpPr>
        <p:spPr bwMode="auto">
          <a:xfrm>
            <a:off x="85344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" name="Oval 398"/>
          <p:cNvSpPr>
            <a:spLocks noChangeAspect="1" noChangeArrowheads="1"/>
          </p:cNvSpPr>
          <p:nvPr userDrawn="1"/>
        </p:nvSpPr>
        <p:spPr bwMode="auto">
          <a:xfrm>
            <a:off x="1365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0" name="Oval 399"/>
          <p:cNvSpPr>
            <a:spLocks noChangeAspect="1" noChangeArrowheads="1"/>
          </p:cNvSpPr>
          <p:nvPr userDrawn="1"/>
        </p:nvSpPr>
        <p:spPr bwMode="auto">
          <a:xfrm>
            <a:off x="2540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" name="Oval 400"/>
          <p:cNvSpPr>
            <a:spLocks noChangeAspect="1" noChangeArrowheads="1"/>
          </p:cNvSpPr>
          <p:nvPr userDrawn="1"/>
        </p:nvSpPr>
        <p:spPr bwMode="auto">
          <a:xfrm>
            <a:off x="3730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2" name="Oval 401"/>
          <p:cNvSpPr>
            <a:spLocks noChangeAspect="1" noChangeArrowheads="1"/>
          </p:cNvSpPr>
          <p:nvPr userDrawn="1"/>
        </p:nvSpPr>
        <p:spPr bwMode="auto">
          <a:xfrm>
            <a:off x="4905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3" name="Oval 402"/>
          <p:cNvSpPr>
            <a:spLocks noChangeAspect="1" noChangeArrowheads="1"/>
          </p:cNvSpPr>
          <p:nvPr userDrawn="1"/>
        </p:nvSpPr>
        <p:spPr bwMode="auto">
          <a:xfrm>
            <a:off x="9636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4" name="Oval 403"/>
          <p:cNvSpPr>
            <a:spLocks noChangeAspect="1" noChangeArrowheads="1"/>
          </p:cNvSpPr>
          <p:nvPr userDrawn="1"/>
        </p:nvSpPr>
        <p:spPr bwMode="auto">
          <a:xfrm>
            <a:off x="10826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5" name="Oval 404"/>
          <p:cNvSpPr>
            <a:spLocks noChangeAspect="1" noChangeArrowheads="1"/>
          </p:cNvSpPr>
          <p:nvPr userDrawn="1"/>
        </p:nvSpPr>
        <p:spPr bwMode="auto">
          <a:xfrm>
            <a:off x="12001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" name="Oval 405"/>
          <p:cNvSpPr>
            <a:spLocks noChangeAspect="1" noChangeArrowheads="1"/>
          </p:cNvSpPr>
          <p:nvPr userDrawn="1"/>
        </p:nvSpPr>
        <p:spPr bwMode="auto">
          <a:xfrm>
            <a:off x="13192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7" name="Oval 406"/>
          <p:cNvSpPr>
            <a:spLocks noChangeAspect="1" noChangeArrowheads="1"/>
          </p:cNvSpPr>
          <p:nvPr userDrawn="1"/>
        </p:nvSpPr>
        <p:spPr bwMode="auto">
          <a:xfrm>
            <a:off x="1436688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8" name="Oval 407"/>
          <p:cNvSpPr>
            <a:spLocks noChangeAspect="1" noChangeArrowheads="1"/>
          </p:cNvSpPr>
          <p:nvPr userDrawn="1"/>
        </p:nvSpPr>
        <p:spPr bwMode="auto">
          <a:xfrm>
            <a:off x="15557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" name="Oval 408"/>
          <p:cNvSpPr>
            <a:spLocks noChangeAspect="1" noChangeArrowheads="1"/>
          </p:cNvSpPr>
          <p:nvPr userDrawn="1"/>
        </p:nvSpPr>
        <p:spPr bwMode="auto">
          <a:xfrm>
            <a:off x="16732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0" name="Oval 409"/>
          <p:cNvSpPr>
            <a:spLocks noChangeAspect="1" noChangeArrowheads="1"/>
          </p:cNvSpPr>
          <p:nvPr userDrawn="1"/>
        </p:nvSpPr>
        <p:spPr bwMode="auto">
          <a:xfrm>
            <a:off x="17922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1" name="Oval 410"/>
          <p:cNvSpPr>
            <a:spLocks noChangeAspect="1" noChangeArrowheads="1"/>
          </p:cNvSpPr>
          <p:nvPr userDrawn="1"/>
        </p:nvSpPr>
        <p:spPr bwMode="auto">
          <a:xfrm>
            <a:off x="19097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2" name="Oval 411"/>
          <p:cNvSpPr>
            <a:spLocks noChangeAspect="1" noChangeArrowheads="1"/>
          </p:cNvSpPr>
          <p:nvPr userDrawn="1"/>
        </p:nvSpPr>
        <p:spPr bwMode="auto">
          <a:xfrm>
            <a:off x="23828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3" name="Oval 412"/>
          <p:cNvSpPr>
            <a:spLocks noChangeAspect="1" noChangeArrowheads="1"/>
          </p:cNvSpPr>
          <p:nvPr userDrawn="1"/>
        </p:nvSpPr>
        <p:spPr bwMode="auto">
          <a:xfrm>
            <a:off x="25019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" name="Oval 413"/>
          <p:cNvSpPr>
            <a:spLocks noChangeAspect="1" noChangeArrowheads="1"/>
          </p:cNvSpPr>
          <p:nvPr userDrawn="1"/>
        </p:nvSpPr>
        <p:spPr bwMode="auto">
          <a:xfrm>
            <a:off x="2619375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5" name="Oval 414"/>
          <p:cNvSpPr>
            <a:spLocks noChangeAspect="1" noChangeArrowheads="1"/>
          </p:cNvSpPr>
          <p:nvPr userDrawn="1"/>
        </p:nvSpPr>
        <p:spPr bwMode="auto">
          <a:xfrm>
            <a:off x="4157663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6" name="Oval 415"/>
          <p:cNvSpPr>
            <a:spLocks noChangeAspect="1" noChangeArrowheads="1"/>
          </p:cNvSpPr>
          <p:nvPr userDrawn="1"/>
        </p:nvSpPr>
        <p:spPr bwMode="auto">
          <a:xfrm>
            <a:off x="43942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7" name="Oval 416"/>
          <p:cNvSpPr>
            <a:spLocks noChangeAspect="1" noChangeArrowheads="1"/>
          </p:cNvSpPr>
          <p:nvPr userDrawn="1"/>
        </p:nvSpPr>
        <p:spPr bwMode="auto">
          <a:xfrm>
            <a:off x="4513263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8" name="Oval 417"/>
          <p:cNvSpPr>
            <a:spLocks noChangeAspect="1" noChangeArrowheads="1"/>
          </p:cNvSpPr>
          <p:nvPr userDrawn="1"/>
        </p:nvSpPr>
        <p:spPr bwMode="auto">
          <a:xfrm>
            <a:off x="46307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" name="Oval 418"/>
          <p:cNvSpPr>
            <a:spLocks noChangeAspect="1" noChangeArrowheads="1"/>
          </p:cNvSpPr>
          <p:nvPr userDrawn="1"/>
        </p:nvSpPr>
        <p:spPr bwMode="auto">
          <a:xfrm>
            <a:off x="48672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" name="Oval 419"/>
          <p:cNvSpPr>
            <a:spLocks noChangeAspect="1" noChangeArrowheads="1"/>
          </p:cNvSpPr>
          <p:nvPr userDrawn="1"/>
        </p:nvSpPr>
        <p:spPr bwMode="auto">
          <a:xfrm>
            <a:off x="49863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" name="Oval 420"/>
          <p:cNvSpPr>
            <a:spLocks noChangeAspect="1" noChangeArrowheads="1"/>
          </p:cNvSpPr>
          <p:nvPr userDrawn="1"/>
        </p:nvSpPr>
        <p:spPr bwMode="auto">
          <a:xfrm>
            <a:off x="51038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" name="Oval 421"/>
          <p:cNvSpPr>
            <a:spLocks noChangeAspect="1" noChangeArrowheads="1"/>
          </p:cNvSpPr>
          <p:nvPr userDrawn="1"/>
        </p:nvSpPr>
        <p:spPr bwMode="auto">
          <a:xfrm>
            <a:off x="5222875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" name="Oval 422"/>
          <p:cNvSpPr>
            <a:spLocks noChangeAspect="1" noChangeArrowheads="1"/>
          </p:cNvSpPr>
          <p:nvPr userDrawn="1"/>
        </p:nvSpPr>
        <p:spPr bwMode="auto">
          <a:xfrm>
            <a:off x="53403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4" name="Oval 423"/>
          <p:cNvSpPr>
            <a:spLocks noChangeAspect="1" noChangeArrowheads="1"/>
          </p:cNvSpPr>
          <p:nvPr userDrawn="1"/>
        </p:nvSpPr>
        <p:spPr bwMode="auto">
          <a:xfrm>
            <a:off x="54594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5" name="Oval 424"/>
          <p:cNvSpPr>
            <a:spLocks noChangeAspect="1" noChangeArrowheads="1"/>
          </p:cNvSpPr>
          <p:nvPr userDrawn="1"/>
        </p:nvSpPr>
        <p:spPr bwMode="auto">
          <a:xfrm>
            <a:off x="55768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6" name="Oval 425"/>
          <p:cNvSpPr>
            <a:spLocks noChangeAspect="1" noChangeArrowheads="1"/>
          </p:cNvSpPr>
          <p:nvPr userDrawn="1"/>
        </p:nvSpPr>
        <p:spPr bwMode="auto">
          <a:xfrm>
            <a:off x="56959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7" name="Oval 426"/>
          <p:cNvSpPr>
            <a:spLocks noChangeAspect="1" noChangeArrowheads="1"/>
          </p:cNvSpPr>
          <p:nvPr userDrawn="1"/>
        </p:nvSpPr>
        <p:spPr bwMode="auto">
          <a:xfrm>
            <a:off x="58134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8" name="Oval 427"/>
          <p:cNvSpPr>
            <a:spLocks noChangeAspect="1" noChangeArrowheads="1"/>
          </p:cNvSpPr>
          <p:nvPr userDrawn="1"/>
        </p:nvSpPr>
        <p:spPr bwMode="auto">
          <a:xfrm>
            <a:off x="59324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" name="Oval 428"/>
          <p:cNvSpPr>
            <a:spLocks noChangeAspect="1" noChangeArrowheads="1"/>
          </p:cNvSpPr>
          <p:nvPr userDrawn="1"/>
        </p:nvSpPr>
        <p:spPr bwMode="auto">
          <a:xfrm>
            <a:off x="6051550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0" name="Oval 429"/>
          <p:cNvSpPr>
            <a:spLocks noChangeAspect="1" noChangeArrowheads="1"/>
          </p:cNvSpPr>
          <p:nvPr userDrawn="1"/>
        </p:nvSpPr>
        <p:spPr bwMode="auto">
          <a:xfrm>
            <a:off x="61690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1" name="Oval 430"/>
          <p:cNvSpPr>
            <a:spLocks noChangeAspect="1" noChangeArrowheads="1"/>
          </p:cNvSpPr>
          <p:nvPr userDrawn="1"/>
        </p:nvSpPr>
        <p:spPr bwMode="auto">
          <a:xfrm>
            <a:off x="62880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2" name="Oval 431"/>
          <p:cNvSpPr>
            <a:spLocks noChangeAspect="1" noChangeArrowheads="1"/>
          </p:cNvSpPr>
          <p:nvPr userDrawn="1"/>
        </p:nvSpPr>
        <p:spPr bwMode="auto">
          <a:xfrm>
            <a:off x="64055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3" name="Oval 432"/>
          <p:cNvSpPr>
            <a:spLocks noChangeAspect="1" noChangeArrowheads="1"/>
          </p:cNvSpPr>
          <p:nvPr userDrawn="1"/>
        </p:nvSpPr>
        <p:spPr bwMode="auto">
          <a:xfrm>
            <a:off x="65246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" name="Oval 433"/>
          <p:cNvSpPr>
            <a:spLocks noChangeAspect="1" noChangeArrowheads="1"/>
          </p:cNvSpPr>
          <p:nvPr userDrawn="1"/>
        </p:nvSpPr>
        <p:spPr bwMode="auto">
          <a:xfrm>
            <a:off x="66421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5" name="Oval 434"/>
          <p:cNvSpPr>
            <a:spLocks noChangeAspect="1" noChangeArrowheads="1"/>
          </p:cNvSpPr>
          <p:nvPr userDrawn="1"/>
        </p:nvSpPr>
        <p:spPr bwMode="auto">
          <a:xfrm>
            <a:off x="67611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6" name="Oval 435"/>
          <p:cNvSpPr>
            <a:spLocks noChangeAspect="1" noChangeArrowheads="1"/>
          </p:cNvSpPr>
          <p:nvPr userDrawn="1"/>
        </p:nvSpPr>
        <p:spPr bwMode="auto">
          <a:xfrm>
            <a:off x="68786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7" name="Oval 436"/>
          <p:cNvSpPr>
            <a:spLocks noChangeAspect="1" noChangeArrowheads="1"/>
          </p:cNvSpPr>
          <p:nvPr userDrawn="1"/>
        </p:nvSpPr>
        <p:spPr bwMode="auto">
          <a:xfrm>
            <a:off x="69977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8" name="Oval 437"/>
          <p:cNvSpPr>
            <a:spLocks noChangeAspect="1" noChangeArrowheads="1"/>
          </p:cNvSpPr>
          <p:nvPr userDrawn="1"/>
        </p:nvSpPr>
        <p:spPr bwMode="auto">
          <a:xfrm>
            <a:off x="71151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9" name="Oval 438"/>
          <p:cNvSpPr>
            <a:spLocks noChangeAspect="1" noChangeArrowheads="1"/>
          </p:cNvSpPr>
          <p:nvPr userDrawn="1"/>
        </p:nvSpPr>
        <p:spPr bwMode="auto">
          <a:xfrm>
            <a:off x="72342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" name="Oval 439"/>
          <p:cNvSpPr>
            <a:spLocks noChangeAspect="1" noChangeArrowheads="1"/>
          </p:cNvSpPr>
          <p:nvPr userDrawn="1"/>
        </p:nvSpPr>
        <p:spPr bwMode="auto">
          <a:xfrm>
            <a:off x="73517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1" name="Oval 440"/>
          <p:cNvSpPr>
            <a:spLocks noChangeAspect="1" noChangeArrowheads="1"/>
          </p:cNvSpPr>
          <p:nvPr userDrawn="1"/>
        </p:nvSpPr>
        <p:spPr bwMode="auto">
          <a:xfrm>
            <a:off x="74707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2" name="Oval 441"/>
          <p:cNvSpPr>
            <a:spLocks noChangeAspect="1" noChangeArrowheads="1"/>
          </p:cNvSpPr>
          <p:nvPr userDrawn="1"/>
        </p:nvSpPr>
        <p:spPr bwMode="auto">
          <a:xfrm>
            <a:off x="75882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3" name="Oval 442"/>
          <p:cNvSpPr>
            <a:spLocks noChangeAspect="1" noChangeArrowheads="1"/>
          </p:cNvSpPr>
          <p:nvPr userDrawn="1"/>
        </p:nvSpPr>
        <p:spPr bwMode="auto">
          <a:xfrm>
            <a:off x="77073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4" name="Oval 443"/>
          <p:cNvSpPr>
            <a:spLocks noChangeAspect="1" noChangeArrowheads="1"/>
          </p:cNvSpPr>
          <p:nvPr userDrawn="1"/>
        </p:nvSpPr>
        <p:spPr bwMode="auto">
          <a:xfrm>
            <a:off x="81803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5" name="Oval 444"/>
          <p:cNvSpPr>
            <a:spLocks noChangeAspect="1" noChangeArrowheads="1"/>
          </p:cNvSpPr>
          <p:nvPr userDrawn="1"/>
        </p:nvSpPr>
        <p:spPr bwMode="auto">
          <a:xfrm>
            <a:off x="82978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6" name="Oval 445"/>
          <p:cNvSpPr>
            <a:spLocks noChangeAspect="1" noChangeArrowheads="1"/>
          </p:cNvSpPr>
          <p:nvPr userDrawn="1"/>
        </p:nvSpPr>
        <p:spPr bwMode="auto">
          <a:xfrm>
            <a:off x="2540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7" name="Oval 446"/>
          <p:cNvSpPr>
            <a:spLocks noChangeAspect="1" noChangeArrowheads="1"/>
          </p:cNvSpPr>
          <p:nvPr userDrawn="1"/>
        </p:nvSpPr>
        <p:spPr bwMode="auto">
          <a:xfrm>
            <a:off x="3730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8" name="Oval 447"/>
          <p:cNvSpPr>
            <a:spLocks noChangeAspect="1" noChangeArrowheads="1"/>
          </p:cNvSpPr>
          <p:nvPr userDrawn="1"/>
        </p:nvSpPr>
        <p:spPr bwMode="auto">
          <a:xfrm>
            <a:off x="4905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9" name="Oval 448"/>
          <p:cNvSpPr>
            <a:spLocks noChangeAspect="1" noChangeArrowheads="1"/>
          </p:cNvSpPr>
          <p:nvPr userDrawn="1"/>
        </p:nvSpPr>
        <p:spPr bwMode="auto">
          <a:xfrm>
            <a:off x="9636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0" name="Oval 449"/>
          <p:cNvSpPr>
            <a:spLocks noChangeAspect="1" noChangeArrowheads="1"/>
          </p:cNvSpPr>
          <p:nvPr userDrawn="1"/>
        </p:nvSpPr>
        <p:spPr bwMode="auto">
          <a:xfrm>
            <a:off x="10826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1" name="Oval 450"/>
          <p:cNvSpPr>
            <a:spLocks noChangeAspect="1" noChangeArrowheads="1"/>
          </p:cNvSpPr>
          <p:nvPr userDrawn="1"/>
        </p:nvSpPr>
        <p:spPr bwMode="auto">
          <a:xfrm>
            <a:off x="12001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2" name="Oval 451"/>
          <p:cNvSpPr>
            <a:spLocks noChangeAspect="1" noChangeArrowheads="1"/>
          </p:cNvSpPr>
          <p:nvPr userDrawn="1"/>
        </p:nvSpPr>
        <p:spPr bwMode="auto">
          <a:xfrm>
            <a:off x="1319213" y="25908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3" name="Oval 452"/>
          <p:cNvSpPr>
            <a:spLocks noChangeAspect="1" noChangeArrowheads="1"/>
          </p:cNvSpPr>
          <p:nvPr userDrawn="1"/>
        </p:nvSpPr>
        <p:spPr bwMode="auto">
          <a:xfrm>
            <a:off x="14366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4" name="Oval 453"/>
          <p:cNvSpPr>
            <a:spLocks noChangeAspect="1" noChangeArrowheads="1"/>
          </p:cNvSpPr>
          <p:nvPr userDrawn="1"/>
        </p:nvSpPr>
        <p:spPr bwMode="auto">
          <a:xfrm>
            <a:off x="15557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" name="Oval 454"/>
          <p:cNvSpPr>
            <a:spLocks noChangeAspect="1" noChangeArrowheads="1"/>
          </p:cNvSpPr>
          <p:nvPr userDrawn="1"/>
        </p:nvSpPr>
        <p:spPr bwMode="auto">
          <a:xfrm>
            <a:off x="16732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6" name="Oval 455"/>
          <p:cNvSpPr>
            <a:spLocks noChangeAspect="1" noChangeArrowheads="1"/>
          </p:cNvSpPr>
          <p:nvPr userDrawn="1"/>
        </p:nvSpPr>
        <p:spPr bwMode="auto">
          <a:xfrm>
            <a:off x="17922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7" name="Oval 456"/>
          <p:cNvSpPr>
            <a:spLocks noChangeAspect="1" noChangeArrowheads="1"/>
          </p:cNvSpPr>
          <p:nvPr userDrawn="1"/>
        </p:nvSpPr>
        <p:spPr bwMode="auto">
          <a:xfrm>
            <a:off x="19097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8" name="Oval 457"/>
          <p:cNvSpPr>
            <a:spLocks noChangeAspect="1" noChangeArrowheads="1"/>
          </p:cNvSpPr>
          <p:nvPr userDrawn="1"/>
        </p:nvSpPr>
        <p:spPr bwMode="auto">
          <a:xfrm>
            <a:off x="20288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9" name="Oval 458"/>
          <p:cNvSpPr>
            <a:spLocks noChangeAspect="1" noChangeArrowheads="1"/>
          </p:cNvSpPr>
          <p:nvPr userDrawn="1"/>
        </p:nvSpPr>
        <p:spPr bwMode="auto">
          <a:xfrm>
            <a:off x="23828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" name="Oval 459"/>
          <p:cNvSpPr>
            <a:spLocks noChangeAspect="1" noChangeArrowheads="1"/>
          </p:cNvSpPr>
          <p:nvPr userDrawn="1"/>
        </p:nvSpPr>
        <p:spPr bwMode="auto">
          <a:xfrm>
            <a:off x="25019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1" name="Oval 460"/>
          <p:cNvSpPr>
            <a:spLocks noChangeAspect="1" noChangeArrowheads="1"/>
          </p:cNvSpPr>
          <p:nvPr userDrawn="1"/>
        </p:nvSpPr>
        <p:spPr bwMode="auto">
          <a:xfrm>
            <a:off x="26193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2" name="Oval 461"/>
          <p:cNvSpPr>
            <a:spLocks noChangeAspect="1" noChangeArrowheads="1"/>
          </p:cNvSpPr>
          <p:nvPr userDrawn="1"/>
        </p:nvSpPr>
        <p:spPr bwMode="auto">
          <a:xfrm>
            <a:off x="27384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" name="Oval 462"/>
          <p:cNvSpPr>
            <a:spLocks noChangeAspect="1" noChangeArrowheads="1"/>
          </p:cNvSpPr>
          <p:nvPr userDrawn="1"/>
        </p:nvSpPr>
        <p:spPr bwMode="auto">
          <a:xfrm>
            <a:off x="41576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" name="Oval 463"/>
          <p:cNvSpPr>
            <a:spLocks noChangeAspect="1" noChangeArrowheads="1"/>
          </p:cNvSpPr>
          <p:nvPr userDrawn="1"/>
        </p:nvSpPr>
        <p:spPr bwMode="auto">
          <a:xfrm>
            <a:off x="45132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5" name="Oval 464"/>
          <p:cNvSpPr>
            <a:spLocks noChangeAspect="1" noChangeArrowheads="1"/>
          </p:cNvSpPr>
          <p:nvPr userDrawn="1"/>
        </p:nvSpPr>
        <p:spPr bwMode="auto">
          <a:xfrm>
            <a:off x="48672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" name="Oval 465"/>
          <p:cNvSpPr>
            <a:spLocks noChangeAspect="1" noChangeArrowheads="1"/>
          </p:cNvSpPr>
          <p:nvPr userDrawn="1"/>
        </p:nvSpPr>
        <p:spPr bwMode="auto">
          <a:xfrm>
            <a:off x="49863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" name="Oval 466"/>
          <p:cNvSpPr>
            <a:spLocks noChangeAspect="1" noChangeArrowheads="1"/>
          </p:cNvSpPr>
          <p:nvPr userDrawn="1"/>
        </p:nvSpPr>
        <p:spPr bwMode="auto">
          <a:xfrm>
            <a:off x="51038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" name="Oval 467"/>
          <p:cNvSpPr>
            <a:spLocks noChangeAspect="1" noChangeArrowheads="1"/>
          </p:cNvSpPr>
          <p:nvPr userDrawn="1"/>
        </p:nvSpPr>
        <p:spPr bwMode="auto">
          <a:xfrm>
            <a:off x="52228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9" name="Oval 468"/>
          <p:cNvSpPr>
            <a:spLocks noChangeAspect="1" noChangeArrowheads="1"/>
          </p:cNvSpPr>
          <p:nvPr userDrawn="1"/>
        </p:nvSpPr>
        <p:spPr bwMode="auto">
          <a:xfrm>
            <a:off x="53403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" name="Oval 469"/>
          <p:cNvSpPr>
            <a:spLocks noChangeAspect="1" noChangeArrowheads="1"/>
          </p:cNvSpPr>
          <p:nvPr userDrawn="1"/>
        </p:nvSpPr>
        <p:spPr bwMode="auto">
          <a:xfrm>
            <a:off x="54594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1" name="Oval 470"/>
          <p:cNvSpPr>
            <a:spLocks noChangeAspect="1" noChangeArrowheads="1"/>
          </p:cNvSpPr>
          <p:nvPr userDrawn="1"/>
        </p:nvSpPr>
        <p:spPr bwMode="auto">
          <a:xfrm>
            <a:off x="55768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" name="Oval 471"/>
          <p:cNvSpPr>
            <a:spLocks noChangeAspect="1" noChangeArrowheads="1"/>
          </p:cNvSpPr>
          <p:nvPr userDrawn="1"/>
        </p:nvSpPr>
        <p:spPr bwMode="auto">
          <a:xfrm>
            <a:off x="56959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" name="Oval 472"/>
          <p:cNvSpPr>
            <a:spLocks noChangeAspect="1" noChangeArrowheads="1"/>
          </p:cNvSpPr>
          <p:nvPr userDrawn="1"/>
        </p:nvSpPr>
        <p:spPr bwMode="auto">
          <a:xfrm>
            <a:off x="58134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4" name="Oval 473"/>
          <p:cNvSpPr>
            <a:spLocks noChangeAspect="1" noChangeArrowheads="1"/>
          </p:cNvSpPr>
          <p:nvPr userDrawn="1"/>
        </p:nvSpPr>
        <p:spPr bwMode="auto">
          <a:xfrm>
            <a:off x="59324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5" name="Oval 474"/>
          <p:cNvSpPr>
            <a:spLocks noChangeAspect="1" noChangeArrowheads="1"/>
          </p:cNvSpPr>
          <p:nvPr userDrawn="1"/>
        </p:nvSpPr>
        <p:spPr bwMode="auto">
          <a:xfrm>
            <a:off x="60515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6" name="Oval 475"/>
          <p:cNvSpPr>
            <a:spLocks noChangeAspect="1" noChangeArrowheads="1"/>
          </p:cNvSpPr>
          <p:nvPr userDrawn="1"/>
        </p:nvSpPr>
        <p:spPr bwMode="auto">
          <a:xfrm>
            <a:off x="61690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7" name="Oval 476"/>
          <p:cNvSpPr>
            <a:spLocks noChangeAspect="1" noChangeArrowheads="1"/>
          </p:cNvSpPr>
          <p:nvPr userDrawn="1"/>
        </p:nvSpPr>
        <p:spPr bwMode="auto">
          <a:xfrm>
            <a:off x="62880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8" name="Oval 477"/>
          <p:cNvSpPr>
            <a:spLocks noChangeAspect="1" noChangeArrowheads="1"/>
          </p:cNvSpPr>
          <p:nvPr userDrawn="1"/>
        </p:nvSpPr>
        <p:spPr bwMode="auto">
          <a:xfrm>
            <a:off x="64055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9" name="Oval 478"/>
          <p:cNvSpPr>
            <a:spLocks noChangeAspect="1" noChangeArrowheads="1"/>
          </p:cNvSpPr>
          <p:nvPr userDrawn="1"/>
        </p:nvSpPr>
        <p:spPr bwMode="auto">
          <a:xfrm>
            <a:off x="65246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0" name="Oval 479"/>
          <p:cNvSpPr>
            <a:spLocks noChangeAspect="1" noChangeArrowheads="1"/>
          </p:cNvSpPr>
          <p:nvPr userDrawn="1"/>
        </p:nvSpPr>
        <p:spPr bwMode="auto">
          <a:xfrm>
            <a:off x="66421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" name="Oval 480"/>
          <p:cNvSpPr>
            <a:spLocks noChangeAspect="1" noChangeArrowheads="1"/>
          </p:cNvSpPr>
          <p:nvPr userDrawn="1"/>
        </p:nvSpPr>
        <p:spPr bwMode="auto">
          <a:xfrm>
            <a:off x="67611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2" name="Oval 481"/>
          <p:cNvSpPr>
            <a:spLocks noChangeAspect="1" noChangeArrowheads="1"/>
          </p:cNvSpPr>
          <p:nvPr userDrawn="1"/>
        </p:nvSpPr>
        <p:spPr bwMode="auto">
          <a:xfrm>
            <a:off x="68786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3" name="Oval 482"/>
          <p:cNvSpPr>
            <a:spLocks noChangeAspect="1" noChangeArrowheads="1"/>
          </p:cNvSpPr>
          <p:nvPr userDrawn="1"/>
        </p:nvSpPr>
        <p:spPr bwMode="auto">
          <a:xfrm>
            <a:off x="69977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4" name="Oval 483"/>
          <p:cNvSpPr>
            <a:spLocks noChangeAspect="1" noChangeArrowheads="1"/>
          </p:cNvSpPr>
          <p:nvPr userDrawn="1"/>
        </p:nvSpPr>
        <p:spPr bwMode="auto">
          <a:xfrm>
            <a:off x="71151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5" name="Oval 484"/>
          <p:cNvSpPr>
            <a:spLocks noChangeAspect="1" noChangeArrowheads="1"/>
          </p:cNvSpPr>
          <p:nvPr userDrawn="1"/>
        </p:nvSpPr>
        <p:spPr bwMode="auto">
          <a:xfrm>
            <a:off x="72342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6" name="Oval 485"/>
          <p:cNvSpPr>
            <a:spLocks noChangeAspect="1" noChangeArrowheads="1"/>
          </p:cNvSpPr>
          <p:nvPr userDrawn="1"/>
        </p:nvSpPr>
        <p:spPr bwMode="auto">
          <a:xfrm>
            <a:off x="73517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7" name="Oval 486"/>
          <p:cNvSpPr>
            <a:spLocks noChangeAspect="1" noChangeArrowheads="1"/>
          </p:cNvSpPr>
          <p:nvPr userDrawn="1"/>
        </p:nvSpPr>
        <p:spPr bwMode="auto">
          <a:xfrm>
            <a:off x="7470775" y="25908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8" name="Oval 487"/>
          <p:cNvSpPr>
            <a:spLocks noChangeAspect="1" noChangeArrowheads="1"/>
          </p:cNvSpPr>
          <p:nvPr userDrawn="1"/>
        </p:nvSpPr>
        <p:spPr bwMode="auto">
          <a:xfrm>
            <a:off x="75882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9" name="Oval 488"/>
          <p:cNvSpPr>
            <a:spLocks noChangeAspect="1" noChangeArrowheads="1"/>
          </p:cNvSpPr>
          <p:nvPr userDrawn="1"/>
        </p:nvSpPr>
        <p:spPr bwMode="auto">
          <a:xfrm>
            <a:off x="81803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0" name="Oval 489"/>
          <p:cNvSpPr>
            <a:spLocks noChangeAspect="1" noChangeArrowheads="1"/>
          </p:cNvSpPr>
          <p:nvPr userDrawn="1"/>
        </p:nvSpPr>
        <p:spPr bwMode="auto">
          <a:xfrm>
            <a:off x="8316913" y="25654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" name="Oval 490"/>
          <p:cNvSpPr>
            <a:spLocks noChangeAspect="1" noChangeArrowheads="1"/>
          </p:cNvSpPr>
          <p:nvPr userDrawn="1"/>
        </p:nvSpPr>
        <p:spPr bwMode="auto">
          <a:xfrm>
            <a:off x="2540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2" name="Oval 491"/>
          <p:cNvSpPr>
            <a:spLocks noChangeAspect="1" noChangeArrowheads="1"/>
          </p:cNvSpPr>
          <p:nvPr userDrawn="1"/>
        </p:nvSpPr>
        <p:spPr bwMode="auto">
          <a:xfrm>
            <a:off x="9636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3" name="Oval 492"/>
          <p:cNvSpPr>
            <a:spLocks noChangeAspect="1" noChangeArrowheads="1"/>
          </p:cNvSpPr>
          <p:nvPr userDrawn="1"/>
        </p:nvSpPr>
        <p:spPr bwMode="auto">
          <a:xfrm>
            <a:off x="10826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4" name="Oval 493"/>
          <p:cNvSpPr>
            <a:spLocks noChangeAspect="1" noChangeArrowheads="1"/>
          </p:cNvSpPr>
          <p:nvPr userDrawn="1"/>
        </p:nvSpPr>
        <p:spPr bwMode="auto">
          <a:xfrm>
            <a:off x="12001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5" name="Oval 494"/>
          <p:cNvSpPr>
            <a:spLocks noChangeAspect="1" noChangeArrowheads="1"/>
          </p:cNvSpPr>
          <p:nvPr userDrawn="1"/>
        </p:nvSpPr>
        <p:spPr bwMode="auto">
          <a:xfrm>
            <a:off x="13192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6" name="Oval 495"/>
          <p:cNvSpPr>
            <a:spLocks noChangeAspect="1" noChangeArrowheads="1"/>
          </p:cNvSpPr>
          <p:nvPr userDrawn="1"/>
        </p:nvSpPr>
        <p:spPr bwMode="auto">
          <a:xfrm>
            <a:off x="14366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7" name="Oval 496"/>
          <p:cNvSpPr>
            <a:spLocks noChangeAspect="1" noChangeArrowheads="1"/>
          </p:cNvSpPr>
          <p:nvPr userDrawn="1"/>
        </p:nvSpPr>
        <p:spPr bwMode="auto">
          <a:xfrm>
            <a:off x="15557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8" name="Oval 497"/>
          <p:cNvSpPr>
            <a:spLocks noChangeAspect="1" noChangeArrowheads="1"/>
          </p:cNvSpPr>
          <p:nvPr userDrawn="1"/>
        </p:nvSpPr>
        <p:spPr bwMode="auto">
          <a:xfrm>
            <a:off x="16732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9" name="Oval 498"/>
          <p:cNvSpPr>
            <a:spLocks noChangeAspect="1" noChangeArrowheads="1"/>
          </p:cNvSpPr>
          <p:nvPr userDrawn="1"/>
        </p:nvSpPr>
        <p:spPr bwMode="auto">
          <a:xfrm>
            <a:off x="17922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0" name="Oval 499"/>
          <p:cNvSpPr>
            <a:spLocks noChangeAspect="1" noChangeArrowheads="1"/>
          </p:cNvSpPr>
          <p:nvPr userDrawn="1"/>
        </p:nvSpPr>
        <p:spPr bwMode="auto">
          <a:xfrm>
            <a:off x="19097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" name="Oval 500"/>
          <p:cNvSpPr>
            <a:spLocks noChangeAspect="1" noChangeArrowheads="1"/>
          </p:cNvSpPr>
          <p:nvPr userDrawn="1"/>
        </p:nvSpPr>
        <p:spPr bwMode="auto">
          <a:xfrm>
            <a:off x="20288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2" name="Oval 501"/>
          <p:cNvSpPr>
            <a:spLocks noChangeAspect="1" noChangeArrowheads="1"/>
          </p:cNvSpPr>
          <p:nvPr userDrawn="1"/>
        </p:nvSpPr>
        <p:spPr bwMode="auto">
          <a:xfrm>
            <a:off x="21463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3" name="Oval 502"/>
          <p:cNvSpPr>
            <a:spLocks noChangeAspect="1" noChangeArrowheads="1"/>
          </p:cNvSpPr>
          <p:nvPr userDrawn="1"/>
        </p:nvSpPr>
        <p:spPr bwMode="auto">
          <a:xfrm>
            <a:off x="22653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4" name="Oval 503"/>
          <p:cNvSpPr>
            <a:spLocks noChangeAspect="1" noChangeArrowheads="1"/>
          </p:cNvSpPr>
          <p:nvPr userDrawn="1"/>
        </p:nvSpPr>
        <p:spPr bwMode="auto">
          <a:xfrm>
            <a:off x="23828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5" name="Oval 504"/>
          <p:cNvSpPr>
            <a:spLocks noChangeAspect="1" noChangeArrowheads="1"/>
          </p:cNvSpPr>
          <p:nvPr userDrawn="1"/>
        </p:nvSpPr>
        <p:spPr bwMode="auto">
          <a:xfrm>
            <a:off x="25019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6" name="Oval 505"/>
          <p:cNvSpPr>
            <a:spLocks noChangeAspect="1" noChangeArrowheads="1"/>
          </p:cNvSpPr>
          <p:nvPr userDrawn="1"/>
        </p:nvSpPr>
        <p:spPr bwMode="auto">
          <a:xfrm>
            <a:off x="26193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7" name="Oval 506"/>
          <p:cNvSpPr>
            <a:spLocks noChangeAspect="1" noChangeArrowheads="1"/>
          </p:cNvSpPr>
          <p:nvPr userDrawn="1"/>
        </p:nvSpPr>
        <p:spPr bwMode="auto">
          <a:xfrm>
            <a:off x="27384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8" name="Oval 507"/>
          <p:cNvSpPr>
            <a:spLocks noChangeAspect="1" noChangeArrowheads="1"/>
          </p:cNvSpPr>
          <p:nvPr userDrawn="1"/>
        </p:nvSpPr>
        <p:spPr bwMode="auto">
          <a:xfrm>
            <a:off x="28559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9" name="Oval 508"/>
          <p:cNvSpPr>
            <a:spLocks noChangeAspect="1" noChangeArrowheads="1"/>
          </p:cNvSpPr>
          <p:nvPr userDrawn="1"/>
        </p:nvSpPr>
        <p:spPr bwMode="auto">
          <a:xfrm>
            <a:off x="40401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0" name="Oval 509"/>
          <p:cNvSpPr>
            <a:spLocks noChangeAspect="1" noChangeArrowheads="1"/>
          </p:cNvSpPr>
          <p:nvPr userDrawn="1"/>
        </p:nvSpPr>
        <p:spPr bwMode="auto">
          <a:xfrm>
            <a:off x="41576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" name="Oval 510"/>
          <p:cNvSpPr>
            <a:spLocks noChangeAspect="1" noChangeArrowheads="1"/>
          </p:cNvSpPr>
          <p:nvPr userDrawn="1"/>
        </p:nvSpPr>
        <p:spPr bwMode="auto">
          <a:xfrm>
            <a:off x="42767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2" name="Oval 511"/>
          <p:cNvSpPr>
            <a:spLocks noChangeAspect="1" noChangeArrowheads="1"/>
          </p:cNvSpPr>
          <p:nvPr userDrawn="1"/>
        </p:nvSpPr>
        <p:spPr bwMode="auto">
          <a:xfrm>
            <a:off x="43942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3" name="Oval 512"/>
          <p:cNvSpPr>
            <a:spLocks noChangeAspect="1" noChangeArrowheads="1"/>
          </p:cNvSpPr>
          <p:nvPr userDrawn="1"/>
        </p:nvSpPr>
        <p:spPr bwMode="auto">
          <a:xfrm>
            <a:off x="45132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4" name="Oval 513"/>
          <p:cNvSpPr>
            <a:spLocks noChangeAspect="1" noChangeArrowheads="1"/>
          </p:cNvSpPr>
          <p:nvPr userDrawn="1"/>
        </p:nvSpPr>
        <p:spPr bwMode="auto">
          <a:xfrm>
            <a:off x="46307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5" name="Oval 514"/>
          <p:cNvSpPr>
            <a:spLocks noChangeAspect="1" noChangeArrowheads="1"/>
          </p:cNvSpPr>
          <p:nvPr userDrawn="1"/>
        </p:nvSpPr>
        <p:spPr bwMode="auto">
          <a:xfrm>
            <a:off x="47498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6" name="Oval 515"/>
          <p:cNvSpPr>
            <a:spLocks noChangeAspect="1" noChangeArrowheads="1"/>
          </p:cNvSpPr>
          <p:nvPr userDrawn="1"/>
        </p:nvSpPr>
        <p:spPr bwMode="auto">
          <a:xfrm>
            <a:off x="48672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7" name="Oval 516"/>
          <p:cNvSpPr>
            <a:spLocks noChangeAspect="1" noChangeArrowheads="1"/>
          </p:cNvSpPr>
          <p:nvPr userDrawn="1"/>
        </p:nvSpPr>
        <p:spPr bwMode="auto">
          <a:xfrm>
            <a:off x="49863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8" name="Oval 517"/>
          <p:cNvSpPr>
            <a:spLocks noChangeAspect="1" noChangeArrowheads="1"/>
          </p:cNvSpPr>
          <p:nvPr userDrawn="1"/>
        </p:nvSpPr>
        <p:spPr bwMode="auto">
          <a:xfrm>
            <a:off x="51038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9" name="Oval 518"/>
          <p:cNvSpPr>
            <a:spLocks noChangeAspect="1" noChangeArrowheads="1"/>
          </p:cNvSpPr>
          <p:nvPr userDrawn="1"/>
        </p:nvSpPr>
        <p:spPr bwMode="auto">
          <a:xfrm>
            <a:off x="52228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0" name="Oval 519"/>
          <p:cNvSpPr>
            <a:spLocks noChangeAspect="1" noChangeArrowheads="1"/>
          </p:cNvSpPr>
          <p:nvPr userDrawn="1"/>
        </p:nvSpPr>
        <p:spPr bwMode="auto">
          <a:xfrm>
            <a:off x="53403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1" name="Oval 520"/>
          <p:cNvSpPr>
            <a:spLocks noChangeAspect="1" noChangeArrowheads="1"/>
          </p:cNvSpPr>
          <p:nvPr userDrawn="1"/>
        </p:nvSpPr>
        <p:spPr bwMode="auto">
          <a:xfrm>
            <a:off x="54594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" name="Oval 521"/>
          <p:cNvSpPr>
            <a:spLocks noChangeAspect="1" noChangeArrowheads="1"/>
          </p:cNvSpPr>
          <p:nvPr userDrawn="1"/>
        </p:nvSpPr>
        <p:spPr bwMode="auto">
          <a:xfrm>
            <a:off x="55768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" name="Oval 522"/>
          <p:cNvSpPr>
            <a:spLocks noChangeAspect="1" noChangeArrowheads="1"/>
          </p:cNvSpPr>
          <p:nvPr userDrawn="1"/>
        </p:nvSpPr>
        <p:spPr bwMode="auto">
          <a:xfrm>
            <a:off x="56959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" name="Oval 523"/>
          <p:cNvSpPr>
            <a:spLocks noChangeAspect="1" noChangeArrowheads="1"/>
          </p:cNvSpPr>
          <p:nvPr userDrawn="1"/>
        </p:nvSpPr>
        <p:spPr bwMode="auto">
          <a:xfrm>
            <a:off x="58134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" name="Oval 524"/>
          <p:cNvSpPr>
            <a:spLocks noChangeAspect="1" noChangeArrowheads="1"/>
          </p:cNvSpPr>
          <p:nvPr userDrawn="1"/>
        </p:nvSpPr>
        <p:spPr bwMode="auto">
          <a:xfrm>
            <a:off x="59324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6" name="Oval 525"/>
          <p:cNvSpPr>
            <a:spLocks noChangeAspect="1" noChangeArrowheads="1"/>
          </p:cNvSpPr>
          <p:nvPr userDrawn="1"/>
        </p:nvSpPr>
        <p:spPr bwMode="auto">
          <a:xfrm>
            <a:off x="60515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7" name="Oval 526"/>
          <p:cNvSpPr>
            <a:spLocks noChangeAspect="1" noChangeArrowheads="1"/>
          </p:cNvSpPr>
          <p:nvPr userDrawn="1"/>
        </p:nvSpPr>
        <p:spPr bwMode="auto">
          <a:xfrm>
            <a:off x="61690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8" name="Oval 527"/>
          <p:cNvSpPr>
            <a:spLocks noChangeAspect="1" noChangeArrowheads="1"/>
          </p:cNvSpPr>
          <p:nvPr userDrawn="1"/>
        </p:nvSpPr>
        <p:spPr bwMode="auto">
          <a:xfrm>
            <a:off x="62880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9" name="Oval 528"/>
          <p:cNvSpPr>
            <a:spLocks noChangeAspect="1" noChangeArrowheads="1"/>
          </p:cNvSpPr>
          <p:nvPr userDrawn="1"/>
        </p:nvSpPr>
        <p:spPr bwMode="auto">
          <a:xfrm>
            <a:off x="64055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0" name="Oval 529"/>
          <p:cNvSpPr>
            <a:spLocks noChangeAspect="1" noChangeArrowheads="1"/>
          </p:cNvSpPr>
          <p:nvPr userDrawn="1"/>
        </p:nvSpPr>
        <p:spPr bwMode="auto">
          <a:xfrm>
            <a:off x="65246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1" name="Oval 530"/>
          <p:cNvSpPr>
            <a:spLocks noChangeAspect="1" noChangeArrowheads="1"/>
          </p:cNvSpPr>
          <p:nvPr userDrawn="1"/>
        </p:nvSpPr>
        <p:spPr bwMode="auto">
          <a:xfrm>
            <a:off x="6642100" y="27003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" name="Oval 531"/>
          <p:cNvSpPr>
            <a:spLocks noChangeAspect="1" noChangeArrowheads="1"/>
          </p:cNvSpPr>
          <p:nvPr userDrawn="1"/>
        </p:nvSpPr>
        <p:spPr bwMode="auto">
          <a:xfrm>
            <a:off x="67611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3" name="Oval 532"/>
          <p:cNvSpPr>
            <a:spLocks noChangeAspect="1" noChangeArrowheads="1"/>
          </p:cNvSpPr>
          <p:nvPr userDrawn="1"/>
        </p:nvSpPr>
        <p:spPr bwMode="auto">
          <a:xfrm>
            <a:off x="68786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4" name="Oval 533"/>
          <p:cNvSpPr>
            <a:spLocks noChangeAspect="1" noChangeArrowheads="1"/>
          </p:cNvSpPr>
          <p:nvPr userDrawn="1"/>
        </p:nvSpPr>
        <p:spPr bwMode="auto">
          <a:xfrm>
            <a:off x="69977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5" name="Oval 534"/>
          <p:cNvSpPr>
            <a:spLocks noChangeAspect="1" noChangeArrowheads="1"/>
          </p:cNvSpPr>
          <p:nvPr userDrawn="1"/>
        </p:nvSpPr>
        <p:spPr bwMode="auto">
          <a:xfrm>
            <a:off x="71151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6" name="Oval 535"/>
          <p:cNvSpPr>
            <a:spLocks noChangeAspect="1" noChangeArrowheads="1"/>
          </p:cNvSpPr>
          <p:nvPr userDrawn="1"/>
        </p:nvSpPr>
        <p:spPr bwMode="auto">
          <a:xfrm>
            <a:off x="72342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7" name="Oval 536"/>
          <p:cNvSpPr>
            <a:spLocks noChangeAspect="1" noChangeArrowheads="1"/>
          </p:cNvSpPr>
          <p:nvPr userDrawn="1"/>
        </p:nvSpPr>
        <p:spPr bwMode="auto">
          <a:xfrm>
            <a:off x="73517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8" name="Oval 537"/>
          <p:cNvSpPr>
            <a:spLocks noChangeAspect="1" noChangeArrowheads="1"/>
          </p:cNvSpPr>
          <p:nvPr userDrawn="1"/>
        </p:nvSpPr>
        <p:spPr bwMode="auto">
          <a:xfrm>
            <a:off x="74707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9" name="Oval 538"/>
          <p:cNvSpPr>
            <a:spLocks noChangeAspect="1" noChangeArrowheads="1"/>
          </p:cNvSpPr>
          <p:nvPr userDrawn="1"/>
        </p:nvSpPr>
        <p:spPr bwMode="auto">
          <a:xfrm>
            <a:off x="75882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0" name="Oval 539"/>
          <p:cNvSpPr>
            <a:spLocks noChangeAspect="1" noChangeArrowheads="1"/>
          </p:cNvSpPr>
          <p:nvPr userDrawn="1"/>
        </p:nvSpPr>
        <p:spPr bwMode="auto">
          <a:xfrm>
            <a:off x="7707313" y="27003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1" name="Oval 540"/>
          <p:cNvSpPr>
            <a:spLocks noChangeAspect="1" noChangeArrowheads="1"/>
          </p:cNvSpPr>
          <p:nvPr userDrawn="1"/>
        </p:nvSpPr>
        <p:spPr bwMode="auto">
          <a:xfrm>
            <a:off x="78247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" name="Oval 541"/>
          <p:cNvSpPr>
            <a:spLocks noChangeAspect="1" noChangeArrowheads="1"/>
          </p:cNvSpPr>
          <p:nvPr userDrawn="1"/>
        </p:nvSpPr>
        <p:spPr bwMode="auto">
          <a:xfrm>
            <a:off x="8180388" y="27003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3" name="Oval 542"/>
          <p:cNvSpPr>
            <a:spLocks noChangeAspect="1" noChangeArrowheads="1"/>
          </p:cNvSpPr>
          <p:nvPr userDrawn="1"/>
        </p:nvSpPr>
        <p:spPr bwMode="auto">
          <a:xfrm>
            <a:off x="12001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4" name="Oval 543"/>
          <p:cNvSpPr>
            <a:spLocks noChangeAspect="1" noChangeArrowheads="1"/>
          </p:cNvSpPr>
          <p:nvPr userDrawn="1"/>
        </p:nvSpPr>
        <p:spPr bwMode="auto">
          <a:xfrm>
            <a:off x="13192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5" name="Oval 544"/>
          <p:cNvSpPr>
            <a:spLocks noChangeAspect="1" noChangeArrowheads="1"/>
          </p:cNvSpPr>
          <p:nvPr userDrawn="1"/>
        </p:nvSpPr>
        <p:spPr bwMode="auto">
          <a:xfrm>
            <a:off x="14366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6" name="Oval 545"/>
          <p:cNvSpPr>
            <a:spLocks noChangeAspect="1" noChangeArrowheads="1"/>
          </p:cNvSpPr>
          <p:nvPr userDrawn="1"/>
        </p:nvSpPr>
        <p:spPr bwMode="auto">
          <a:xfrm>
            <a:off x="15557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7" name="Oval 546"/>
          <p:cNvSpPr>
            <a:spLocks noChangeAspect="1" noChangeArrowheads="1"/>
          </p:cNvSpPr>
          <p:nvPr userDrawn="1"/>
        </p:nvSpPr>
        <p:spPr bwMode="auto">
          <a:xfrm>
            <a:off x="16732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8" name="Oval 547"/>
          <p:cNvSpPr>
            <a:spLocks noChangeAspect="1" noChangeArrowheads="1"/>
          </p:cNvSpPr>
          <p:nvPr userDrawn="1"/>
        </p:nvSpPr>
        <p:spPr bwMode="auto">
          <a:xfrm>
            <a:off x="17922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9" name="Oval 548"/>
          <p:cNvSpPr>
            <a:spLocks noChangeAspect="1" noChangeArrowheads="1"/>
          </p:cNvSpPr>
          <p:nvPr userDrawn="1"/>
        </p:nvSpPr>
        <p:spPr bwMode="auto">
          <a:xfrm>
            <a:off x="19097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0" name="Oval 549"/>
          <p:cNvSpPr>
            <a:spLocks noChangeAspect="1" noChangeArrowheads="1"/>
          </p:cNvSpPr>
          <p:nvPr userDrawn="1"/>
        </p:nvSpPr>
        <p:spPr bwMode="auto">
          <a:xfrm>
            <a:off x="20288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1" name="Oval 550"/>
          <p:cNvSpPr>
            <a:spLocks noChangeAspect="1" noChangeArrowheads="1"/>
          </p:cNvSpPr>
          <p:nvPr userDrawn="1"/>
        </p:nvSpPr>
        <p:spPr bwMode="auto">
          <a:xfrm>
            <a:off x="21463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" name="Oval 551"/>
          <p:cNvSpPr>
            <a:spLocks noChangeAspect="1" noChangeArrowheads="1"/>
          </p:cNvSpPr>
          <p:nvPr userDrawn="1"/>
        </p:nvSpPr>
        <p:spPr bwMode="auto">
          <a:xfrm>
            <a:off x="22653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" name="Oval 552"/>
          <p:cNvSpPr>
            <a:spLocks noChangeAspect="1" noChangeArrowheads="1"/>
          </p:cNvSpPr>
          <p:nvPr userDrawn="1"/>
        </p:nvSpPr>
        <p:spPr bwMode="auto">
          <a:xfrm>
            <a:off x="23828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4" name="Oval 553"/>
          <p:cNvSpPr>
            <a:spLocks noChangeAspect="1" noChangeArrowheads="1"/>
          </p:cNvSpPr>
          <p:nvPr userDrawn="1"/>
        </p:nvSpPr>
        <p:spPr bwMode="auto">
          <a:xfrm>
            <a:off x="25019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5" name="Oval 554"/>
          <p:cNvSpPr>
            <a:spLocks noChangeAspect="1" noChangeArrowheads="1"/>
          </p:cNvSpPr>
          <p:nvPr userDrawn="1"/>
        </p:nvSpPr>
        <p:spPr bwMode="auto">
          <a:xfrm>
            <a:off x="26193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6" name="Oval 555"/>
          <p:cNvSpPr>
            <a:spLocks noChangeAspect="1" noChangeArrowheads="1"/>
          </p:cNvSpPr>
          <p:nvPr userDrawn="1"/>
        </p:nvSpPr>
        <p:spPr bwMode="auto">
          <a:xfrm>
            <a:off x="27384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7" name="Oval 556"/>
          <p:cNvSpPr>
            <a:spLocks noChangeAspect="1" noChangeArrowheads="1"/>
          </p:cNvSpPr>
          <p:nvPr userDrawn="1"/>
        </p:nvSpPr>
        <p:spPr bwMode="auto">
          <a:xfrm>
            <a:off x="28559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8" name="Oval 557"/>
          <p:cNvSpPr>
            <a:spLocks noChangeAspect="1" noChangeArrowheads="1"/>
          </p:cNvSpPr>
          <p:nvPr userDrawn="1"/>
        </p:nvSpPr>
        <p:spPr bwMode="auto">
          <a:xfrm>
            <a:off x="41576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9" name="Oval 558"/>
          <p:cNvSpPr>
            <a:spLocks noChangeAspect="1" noChangeArrowheads="1"/>
          </p:cNvSpPr>
          <p:nvPr userDrawn="1"/>
        </p:nvSpPr>
        <p:spPr bwMode="auto">
          <a:xfrm>
            <a:off x="42767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0" name="Oval 559"/>
          <p:cNvSpPr>
            <a:spLocks noChangeAspect="1" noChangeArrowheads="1"/>
          </p:cNvSpPr>
          <p:nvPr userDrawn="1"/>
        </p:nvSpPr>
        <p:spPr bwMode="auto">
          <a:xfrm>
            <a:off x="43942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1" name="Oval 560"/>
          <p:cNvSpPr>
            <a:spLocks noChangeAspect="1" noChangeArrowheads="1"/>
          </p:cNvSpPr>
          <p:nvPr userDrawn="1"/>
        </p:nvSpPr>
        <p:spPr bwMode="auto">
          <a:xfrm>
            <a:off x="45132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2" name="Oval 561"/>
          <p:cNvSpPr>
            <a:spLocks noChangeAspect="1" noChangeArrowheads="1"/>
          </p:cNvSpPr>
          <p:nvPr userDrawn="1"/>
        </p:nvSpPr>
        <p:spPr bwMode="auto">
          <a:xfrm>
            <a:off x="46307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" name="Oval 562"/>
          <p:cNvSpPr>
            <a:spLocks noChangeAspect="1" noChangeArrowheads="1"/>
          </p:cNvSpPr>
          <p:nvPr userDrawn="1"/>
        </p:nvSpPr>
        <p:spPr bwMode="auto">
          <a:xfrm>
            <a:off x="47498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4" name="Oval 563"/>
          <p:cNvSpPr>
            <a:spLocks noChangeAspect="1" noChangeArrowheads="1"/>
          </p:cNvSpPr>
          <p:nvPr userDrawn="1"/>
        </p:nvSpPr>
        <p:spPr bwMode="auto">
          <a:xfrm>
            <a:off x="48672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5" name="Oval 564"/>
          <p:cNvSpPr>
            <a:spLocks noChangeAspect="1" noChangeArrowheads="1"/>
          </p:cNvSpPr>
          <p:nvPr userDrawn="1"/>
        </p:nvSpPr>
        <p:spPr bwMode="auto">
          <a:xfrm>
            <a:off x="49863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6" name="Oval 565"/>
          <p:cNvSpPr>
            <a:spLocks noChangeAspect="1" noChangeArrowheads="1"/>
          </p:cNvSpPr>
          <p:nvPr userDrawn="1"/>
        </p:nvSpPr>
        <p:spPr bwMode="auto">
          <a:xfrm>
            <a:off x="51038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7" name="Oval 566"/>
          <p:cNvSpPr>
            <a:spLocks noChangeAspect="1" noChangeArrowheads="1"/>
          </p:cNvSpPr>
          <p:nvPr userDrawn="1"/>
        </p:nvSpPr>
        <p:spPr bwMode="auto">
          <a:xfrm>
            <a:off x="52228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8" name="Oval 567"/>
          <p:cNvSpPr>
            <a:spLocks noChangeAspect="1" noChangeArrowheads="1"/>
          </p:cNvSpPr>
          <p:nvPr userDrawn="1"/>
        </p:nvSpPr>
        <p:spPr bwMode="auto">
          <a:xfrm>
            <a:off x="53403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9" name="Oval 568"/>
          <p:cNvSpPr>
            <a:spLocks noChangeAspect="1" noChangeArrowheads="1"/>
          </p:cNvSpPr>
          <p:nvPr userDrawn="1"/>
        </p:nvSpPr>
        <p:spPr bwMode="auto">
          <a:xfrm>
            <a:off x="54594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0" name="Oval 569"/>
          <p:cNvSpPr>
            <a:spLocks noChangeAspect="1" noChangeArrowheads="1"/>
          </p:cNvSpPr>
          <p:nvPr userDrawn="1"/>
        </p:nvSpPr>
        <p:spPr bwMode="auto">
          <a:xfrm>
            <a:off x="55768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1" name="Oval 570"/>
          <p:cNvSpPr>
            <a:spLocks noChangeAspect="1" noChangeArrowheads="1"/>
          </p:cNvSpPr>
          <p:nvPr userDrawn="1"/>
        </p:nvSpPr>
        <p:spPr bwMode="auto">
          <a:xfrm>
            <a:off x="56959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2" name="Oval 571"/>
          <p:cNvSpPr>
            <a:spLocks noChangeAspect="1" noChangeArrowheads="1"/>
          </p:cNvSpPr>
          <p:nvPr userDrawn="1"/>
        </p:nvSpPr>
        <p:spPr bwMode="auto">
          <a:xfrm>
            <a:off x="58134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" name="Oval 572"/>
          <p:cNvSpPr>
            <a:spLocks noChangeAspect="1" noChangeArrowheads="1"/>
          </p:cNvSpPr>
          <p:nvPr userDrawn="1"/>
        </p:nvSpPr>
        <p:spPr bwMode="auto">
          <a:xfrm>
            <a:off x="59324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4" name="Oval 573"/>
          <p:cNvSpPr>
            <a:spLocks noChangeAspect="1" noChangeArrowheads="1"/>
          </p:cNvSpPr>
          <p:nvPr userDrawn="1"/>
        </p:nvSpPr>
        <p:spPr bwMode="auto">
          <a:xfrm>
            <a:off x="60515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5" name="Oval 574"/>
          <p:cNvSpPr>
            <a:spLocks noChangeAspect="1" noChangeArrowheads="1"/>
          </p:cNvSpPr>
          <p:nvPr userDrawn="1"/>
        </p:nvSpPr>
        <p:spPr bwMode="auto">
          <a:xfrm>
            <a:off x="61690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6" name="Oval 575"/>
          <p:cNvSpPr>
            <a:spLocks noChangeAspect="1" noChangeArrowheads="1"/>
          </p:cNvSpPr>
          <p:nvPr userDrawn="1"/>
        </p:nvSpPr>
        <p:spPr bwMode="auto">
          <a:xfrm>
            <a:off x="62880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7" name="Oval 576"/>
          <p:cNvSpPr>
            <a:spLocks noChangeAspect="1" noChangeArrowheads="1"/>
          </p:cNvSpPr>
          <p:nvPr userDrawn="1"/>
        </p:nvSpPr>
        <p:spPr bwMode="auto">
          <a:xfrm>
            <a:off x="64055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8" name="Oval 577"/>
          <p:cNvSpPr>
            <a:spLocks noChangeAspect="1" noChangeArrowheads="1"/>
          </p:cNvSpPr>
          <p:nvPr userDrawn="1"/>
        </p:nvSpPr>
        <p:spPr bwMode="auto">
          <a:xfrm>
            <a:off x="65246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9" name="Oval 578"/>
          <p:cNvSpPr>
            <a:spLocks noChangeAspect="1" noChangeArrowheads="1"/>
          </p:cNvSpPr>
          <p:nvPr userDrawn="1"/>
        </p:nvSpPr>
        <p:spPr bwMode="auto">
          <a:xfrm>
            <a:off x="66421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0" name="Oval 579"/>
          <p:cNvSpPr>
            <a:spLocks noChangeAspect="1" noChangeArrowheads="1"/>
          </p:cNvSpPr>
          <p:nvPr userDrawn="1"/>
        </p:nvSpPr>
        <p:spPr bwMode="auto">
          <a:xfrm>
            <a:off x="67611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1" name="Oval 580"/>
          <p:cNvSpPr>
            <a:spLocks noChangeAspect="1" noChangeArrowheads="1"/>
          </p:cNvSpPr>
          <p:nvPr userDrawn="1"/>
        </p:nvSpPr>
        <p:spPr bwMode="auto">
          <a:xfrm>
            <a:off x="68786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2" name="Oval 581"/>
          <p:cNvSpPr>
            <a:spLocks noChangeAspect="1" noChangeArrowheads="1"/>
          </p:cNvSpPr>
          <p:nvPr userDrawn="1"/>
        </p:nvSpPr>
        <p:spPr bwMode="auto">
          <a:xfrm>
            <a:off x="69977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" name="Oval 582"/>
          <p:cNvSpPr>
            <a:spLocks noChangeAspect="1" noChangeArrowheads="1"/>
          </p:cNvSpPr>
          <p:nvPr userDrawn="1"/>
        </p:nvSpPr>
        <p:spPr bwMode="auto">
          <a:xfrm>
            <a:off x="71151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4" name="Oval 583"/>
          <p:cNvSpPr>
            <a:spLocks noChangeAspect="1" noChangeArrowheads="1"/>
          </p:cNvSpPr>
          <p:nvPr userDrawn="1"/>
        </p:nvSpPr>
        <p:spPr bwMode="auto">
          <a:xfrm>
            <a:off x="72342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5" name="Oval 584"/>
          <p:cNvSpPr>
            <a:spLocks noChangeAspect="1" noChangeArrowheads="1"/>
          </p:cNvSpPr>
          <p:nvPr userDrawn="1"/>
        </p:nvSpPr>
        <p:spPr bwMode="auto">
          <a:xfrm>
            <a:off x="73517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6" name="Oval 585"/>
          <p:cNvSpPr>
            <a:spLocks noChangeAspect="1" noChangeArrowheads="1"/>
          </p:cNvSpPr>
          <p:nvPr userDrawn="1"/>
        </p:nvSpPr>
        <p:spPr bwMode="auto">
          <a:xfrm>
            <a:off x="7470775" y="28098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7" name="Oval 586"/>
          <p:cNvSpPr>
            <a:spLocks noChangeAspect="1" noChangeArrowheads="1"/>
          </p:cNvSpPr>
          <p:nvPr userDrawn="1"/>
        </p:nvSpPr>
        <p:spPr bwMode="auto">
          <a:xfrm>
            <a:off x="75882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8" name="Oval 587"/>
          <p:cNvSpPr>
            <a:spLocks noChangeAspect="1" noChangeArrowheads="1"/>
          </p:cNvSpPr>
          <p:nvPr userDrawn="1"/>
        </p:nvSpPr>
        <p:spPr bwMode="auto">
          <a:xfrm>
            <a:off x="77073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9" name="Oval 588"/>
          <p:cNvSpPr>
            <a:spLocks noChangeAspect="1" noChangeArrowheads="1"/>
          </p:cNvSpPr>
          <p:nvPr userDrawn="1"/>
        </p:nvSpPr>
        <p:spPr bwMode="auto">
          <a:xfrm>
            <a:off x="78247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0" name="Oval 589"/>
          <p:cNvSpPr>
            <a:spLocks noChangeAspect="1" noChangeArrowheads="1"/>
          </p:cNvSpPr>
          <p:nvPr userDrawn="1"/>
        </p:nvSpPr>
        <p:spPr bwMode="auto">
          <a:xfrm>
            <a:off x="81803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1" name="Oval 590"/>
          <p:cNvSpPr>
            <a:spLocks noChangeAspect="1" noChangeArrowheads="1"/>
          </p:cNvSpPr>
          <p:nvPr userDrawn="1"/>
        </p:nvSpPr>
        <p:spPr bwMode="auto">
          <a:xfrm>
            <a:off x="12001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2" name="Oval 591"/>
          <p:cNvSpPr>
            <a:spLocks noChangeAspect="1" noChangeArrowheads="1"/>
          </p:cNvSpPr>
          <p:nvPr userDrawn="1"/>
        </p:nvSpPr>
        <p:spPr bwMode="auto">
          <a:xfrm>
            <a:off x="13192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" name="Oval 592"/>
          <p:cNvSpPr>
            <a:spLocks noChangeAspect="1" noChangeArrowheads="1"/>
          </p:cNvSpPr>
          <p:nvPr userDrawn="1"/>
        </p:nvSpPr>
        <p:spPr bwMode="auto">
          <a:xfrm>
            <a:off x="14366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" name="Oval 593"/>
          <p:cNvSpPr>
            <a:spLocks noChangeAspect="1" noChangeArrowheads="1"/>
          </p:cNvSpPr>
          <p:nvPr userDrawn="1"/>
        </p:nvSpPr>
        <p:spPr bwMode="auto">
          <a:xfrm>
            <a:off x="15557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5" name="Oval 594"/>
          <p:cNvSpPr>
            <a:spLocks noChangeAspect="1" noChangeArrowheads="1"/>
          </p:cNvSpPr>
          <p:nvPr userDrawn="1"/>
        </p:nvSpPr>
        <p:spPr bwMode="auto">
          <a:xfrm>
            <a:off x="16732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6" name="Oval 595"/>
          <p:cNvSpPr>
            <a:spLocks noChangeAspect="1" noChangeArrowheads="1"/>
          </p:cNvSpPr>
          <p:nvPr userDrawn="1"/>
        </p:nvSpPr>
        <p:spPr bwMode="auto">
          <a:xfrm>
            <a:off x="17922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7" name="Oval 596"/>
          <p:cNvSpPr>
            <a:spLocks noChangeAspect="1" noChangeArrowheads="1"/>
          </p:cNvSpPr>
          <p:nvPr userDrawn="1"/>
        </p:nvSpPr>
        <p:spPr bwMode="auto">
          <a:xfrm>
            <a:off x="19097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8" name="Oval 597"/>
          <p:cNvSpPr>
            <a:spLocks noChangeAspect="1" noChangeArrowheads="1"/>
          </p:cNvSpPr>
          <p:nvPr userDrawn="1"/>
        </p:nvSpPr>
        <p:spPr bwMode="auto">
          <a:xfrm>
            <a:off x="20288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9" name="Oval 598"/>
          <p:cNvSpPr>
            <a:spLocks noChangeAspect="1" noChangeArrowheads="1"/>
          </p:cNvSpPr>
          <p:nvPr userDrawn="1"/>
        </p:nvSpPr>
        <p:spPr bwMode="auto">
          <a:xfrm>
            <a:off x="21463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0" name="Oval 599"/>
          <p:cNvSpPr>
            <a:spLocks noChangeAspect="1" noChangeArrowheads="1"/>
          </p:cNvSpPr>
          <p:nvPr userDrawn="1"/>
        </p:nvSpPr>
        <p:spPr bwMode="auto">
          <a:xfrm>
            <a:off x="22653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1" name="Oval 600"/>
          <p:cNvSpPr>
            <a:spLocks noChangeAspect="1" noChangeArrowheads="1"/>
          </p:cNvSpPr>
          <p:nvPr userDrawn="1"/>
        </p:nvSpPr>
        <p:spPr bwMode="auto">
          <a:xfrm>
            <a:off x="23828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2" name="Oval 601"/>
          <p:cNvSpPr>
            <a:spLocks noChangeAspect="1" noChangeArrowheads="1"/>
          </p:cNvSpPr>
          <p:nvPr userDrawn="1"/>
        </p:nvSpPr>
        <p:spPr bwMode="auto">
          <a:xfrm>
            <a:off x="25019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" name="Oval 602"/>
          <p:cNvSpPr>
            <a:spLocks noChangeAspect="1" noChangeArrowheads="1"/>
          </p:cNvSpPr>
          <p:nvPr userDrawn="1"/>
        </p:nvSpPr>
        <p:spPr bwMode="auto">
          <a:xfrm>
            <a:off x="26193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" name="Oval 603"/>
          <p:cNvSpPr>
            <a:spLocks noChangeAspect="1" noChangeArrowheads="1"/>
          </p:cNvSpPr>
          <p:nvPr userDrawn="1"/>
        </p:nvSpPr>
        <p:spPr bwMode="auto">
          <a:xfrm>
            <a:off x="27384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5" name="Oval 604"/>
          <p:cNvSpPr>
            <a:spLocks noChangeAspect="1" noChangeArrowheads="1"/>
          </p:cNvSpPr>
          <p:nvPr userDrawn="1"/>
        </p:nvSpPr>
        <p:spPr bwMode="auto">
          <a:xfrm>
            <a:off x="28559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6" name="Oval 605"/>
          <p:cNvSpPr>
            <a:spLocks noChangeAspect="1" noChangeArrowheads="1"/>
          </p:cNvSpPr>
          <p:nvPr userDrawn="1"/>
        </p:nvSpPr>
        <p:spPr bwMode="auto">
          <a:xfrm>
            <a:off x="42767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7" name="Oval 606"/>
          <p:cNvSpPr>
            <a:spLocks noChangeAspect="1" noChangeArrowheads="1"/>
          </p:cNvSpPr>
          <p:nvPr userDrawn="1"/>
        </p:nvSpPr>
        <p:spPr bwMode="auto">
          <a:xfrm>
            <a:off x="43942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8" name="Oval 607"/>
          <p:cNvSpPr>
            <a:spLocks noChangeAspect="1" noChangeArrowheads="1"/>
          </p:cNvSpPr>
          <p:nvPr userDrawn="1"/>
        </p:nvSpPr>
        <p:spPr bwMode="auto">
          <a:xfrm>
            <a:off x="45132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9" name="Oval 608"/>
          <p:cNvSpPr>
            <a:spLocks noChangeAspect="1" noChangeArrowheads="1"/>
          </p:cNvSpPr>
          <p:nvPr userDrawn="1"/>
        </p:nvSpPr>
        <p:spPr bwMode="auto">
          <a:xfrm>
            <a:off x="46307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0" name="Oval 609"/>
          <p:cNvSpPr>
            <a:spLocks noChangeAspect="1" noChangeArrowheads="1"/>
          </p:cNvSpPr>
          <p:nvPr userDrawn="1"/>
        </p:nvSpPr>
        <p:spPr bwMode="auto">
          <a:xfrm>
            <a:off x="47498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1" name="Oval 610"/>
          <p:cNvSpPr>
            <a:spLocks noChangeAspect="1" noChangeArrowheads="1"/>
          </p:cNvSpPr>
          <p:nvPr userDrawn="1"/>
        </p:nvSpPr>
        <p:spPr bwMode="auto">
          <a:xfrm>
            <a:off x="48672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2" name="Oval 611"/>
          <p:cNvSpPr>
            <a:spLocks noChangeAspect="1" noChangeArrowheads="1"/>
          </p:cNvSpPr>
          <p:nvPr userDrawn="1"/>
        </p:nvSpPr>
        <p:spPr bwMode="auto">
          <a:xfrm>
            <a:off x="49863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3" name="Oval 612"/>
          <p:cNvSpPr>
            <a:spLocks noChangeAspect="1" noChangeArrowheads="1"/>
          </p:cNvSpPr>
          <p:nvPr userDrawn="1"/>
        </p:nvSpPr>
        <p:spPr bwMode="auto">
          <a:xfrm>
            <a:off x="51038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" name="Oval 613"/>
          <p:cNvSpPr>
            <a:spLocks noChangeAspect="1" noChangeArrowheads="1"/>
          </p:cNvSpPr>
          <p:nvPr userDrawn="1"/>
        </p:nvSpPr>
        <p:spPr bwMode="auto">
          <a:xfrm>
            <a:off x="52228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5" name="Oval 614"/>
          <p:cNvSpPr>
            <a:spLocks noChangeAspect="1" noChangeArrowheads="1"/>
          </p:cNvSpPr>
          <p:nvPr userDrawn="1"/>
        </p:nvSpPr>
        <p:spPr bwMode="auto">
          <a:xfrm>
            <a:off x="53403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6" name="Oval 615"/>
          <p:cNvSpPr>
            <a:spLocks noChangeAspect="1" noChangeArrowheads="1"/>
          </p:cNvSpPr>
          <p:nvPr userDrawn="1"/>
        </p:nvSpPr>
        <p:spPr bwMode="auto">
          <a:xfrm>
            <a:off x="54594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7" name="Oval 616"/>
          <p:cNvSpPr>
            <a:spLocks noChangeAspect="1" noChangeArrowheads="1"/>
          </p:cNvSpPr>
          <p:nvPr userDrawn="1"/>
        </p:nvSpPr>
        <p:spPr bwMode="auto">
          <a:xfrm>
            <a:off x="55768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8" name="Oval 617"/>
          <p:cNvSpPr>
            <a:spLocks noChangeAspect="1" noChangeArrowheads="1"/>
          </p:cNvSpPr>
          <p:nvPr userDrawn="1"/>
        </p:nvSpPr>
        <p:spPr bwMode="auto">
          <a:xfrm>
            <a:off x="56959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9" name="Oval 618"/>
          <p:cNvSpPr>
            <a:spLocks noChangeAspect="1" noChangeArrowheads="1"/>
          </p:cNvSpPr>
          <p:nvPr userDrawn="1"/>
        </p:nvSpPr>
        <p:spPr bwMode="auto">
          <a:xfrm>
            <a:off x="58134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0" name="Oval 619"/>
          <p:cNvSpPr>
            <a:spLocks noChangeAspect="1" noChangeArrowheads="1"/>
          </p:cNvSpPr>
          <p:nvPr userDrawn="1"/>
        </p:nvSpPr>
        <p:spPr bwMode="auto">
          <a:xfrm>
            <a:off x="59324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1" name="Oval 620"/>
          <p:cNvSpPr>
            <a:spLocks noChangeAspect="1" noChangeArrowheads="1"/>
          </p:cNvSpPr>
          <p:nvPr userDrawn="1"/>
        </p:nvSpPr>
        <p:spPr bwMode="auto">
          <a:xfrm>
            <a:off x="60515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" name="Oval 621"/>
          <p:cNvSpPr>
            <a:spLocks noChangeAspect="1" noChangeArrowheads="1"/>
          </p:cNvSpPr>
          <p:nvPr userDrawn="1"/>
        </p:nvSpPr>
        <p:spPr bwMode="auto">
          <a:xfrm>
            <a:off x="61690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3" name="Oval 622"/>
          <p:cNvSpPr>
            <a:spLocks noChangeAspect="1" noChangeArrowheads="1"/>
          </p:cNvSpPr>
          <p:nvPr userDrawn="1"/>
        </p:nvSpPr>
        <p:spPr bwMode="auto">
          <a:xfrm>
            <a:off x="62880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" name="Oval 623"/>
          <p:cNvSpPr>
            <a:spLocks noChangeAspect="1" noChangeArrowheads="1"/>
          </p:cNvSpPr>
          <p:nvPr userDrawn="1"/>
        </p:nvSpPr>
        <p:spPr bwMode="auto">
          <a:xfrm>
            <a:off x="64055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" name="Oval 624"/>
          <p:cNvSpPr>
            <a:spLocks noChangeAspect="1" noChangeArrowheads="1"/>
          </p:cNvSpPr>
          <p:nvPr userDrawn="1"/>
        </p:nvSpPr>
        <p:spPr bwMode="auto">
          <a:xfrm>
            <a:off x="65246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6" name="Oval 625"/>
          <p:cNvSpPr>
            <a:spLocks noChangeAspect="1" noChangeArrowheads="1"/>
          </p:cNvSpPr>
          <p:nvPr userDrawn="1"/>
        </p:nvSpPr>
        <p:spPr bwMode="auto">
          <a:xfrm>
            <a:off x="66421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" name="Oval 626"/>
          <p:cNvSpPr>
            <a:spLocks noChangeAspect="1" noChangeArrowheads="1"/>
          </p:cNvSpPr>
          <p:nvPr userDrawn="1"/>
        </p:nvSpPr>
        <p:spPr bwMode="auto">
          <a:xfrm>
            <a:off x="67611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8" name="Oval 627"/>
          <p:cNvSpPr>
            <a:spLocks noChangeAspect="1" noChangeArrowheads="1"/>
          </p:cNvSpPr>
          <p:nvPr userDrawn="1"/>
        </p:nvSpPr>
        <p:spPr bwMode="auto">
          <a:xfrm>
            <a:off x="68786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9" name="Oval 628"/>
          <p:cNvSpPr>
            <a:spLocks noChangeAspect="1" noChangeArrowheads="1"/>
          </p:cNvSpPr>
          <p:nvPr userDrawn="1"/>
        </p:nvSpPr>
        <p:spPr bwMode="auto">
          <a:xfrm>
            <a:off x="69977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0" name="Oval 629"/>
          <p:cNvSpPr>
            <a:spLocks noChangeAspect="1" noChangeArrowheads="1"/>
          </p:cNvSpPr>
          <p:nvPr userDrawn="1"/>
        </p:nvSpPr>
        <p:spPr bwMode="auto">
          <a:xfrm>
            <a:off x="71151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1" name="Oval 630"/>
          <p:cNvSpPr>
            <a:spLocks noChangeAspect="1" noChangeArrowheads="1"/>
          </p:cNvSpPr>
          <p:nvPr userDrawn="1"/>
        </p:nvSpPr>
        <p:spPr bwMode="auto">
          <a:xfrm>
            <a:off x="72342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2" name="Oval 631"/>
          <p:cNvSpPr>
            <a:spLocks noChangeAspect="1" noChangeArrowheads="1"/>
          </p:cNvSpPr>
          <p:nvPr userDrawn="1"/>
        </p:nvSpPr>
        <p:spPr bwMode="auto">
          <a:xfrm>
            <a:off x="73517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3" name="Oval 632"/>
          <p:cNvSpPr>
            <a:spLocks noChangeAspect="1" noChangeArrowheads="1"/>
          </p:cNvSpPr>
          <p:nvPr userDrawn="1"/>
        </p:nvSpPr>
        <p:spPr bwMode="auto">
          <a:xfrm>
            <a:off x="74707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" name="Oval 633"/>
          <p:cNvSpPr>
            <a:spLocks noChangeAspect="1" noChangeArrowheads="1"/>
          </p:cNvSpPr>
          <p:nvPr userDrawn="1"/>
        </p:nvSpPr>
        <p:spPr bwMode="auto">
          <a:xfrm>
            <a:off x="75882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5" name="Oval 634"/>
          <p:cNvSpPr>
            <a:spLocks noChangeAspect="1" noChangeArrowheads="1"/>
          </p:cNvSpPr>
          <p:nvPr userDrawn="1"/>
        </p:nvSpPr>
        <p:spPr bwMode="auto">
          <a:xfrm>
            <a:off x="77073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6" name="Oval 635"/>
          <p:cNvSpPr>
            <a:spLocks noChangeAspect="1" noChangeArrowheads="1"/>
          </p:cNvSpPr>
          <p:nvPr userDrawn="1"/>
        </p:nvSpPr>
        <p:spPr bwMode="auto">
          <a:xfrm>
            <a:off x="78247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7" name="Oval 636"/>
          <p:cNvSpPr>
            <a:spLocks noChangeAspect="1" noChangeArrowheads="1"/>
          </p:cNvSpPr>
          <p:nvPr userDrawn="1"/>
        </p:nvSpPr>
        <p:spPr bwMode="auto">
          <a:xfrm>
            <a:off x="79438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8" name="Oval 637"/>
          <p:cNvSpPr>
            <a:spLocks noChangeAspect="1" noChangeArrowheads="1"/>
          </p:cNvSpPr>
          <p:nvPr userDrawn="1"/>
        </p:nvSpPr>
        <p:spPr bwMode="auto">
          <a:xfrm>
            <a:off x="1200150" y="30289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9" name="Oval 638"/>
          <p:cNvSpPr>
            <a:spLocks noChangeAspect="1" noChangeArrowheads="1"/>
          </p:cNvSpPr>
          <p:nvPr userDrawn="1"/>
        </p:nvSpPr>
        <p:spPr bwMode="auto">
          <a:xfrm>
            <a:off x="13192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0" name="Oval 639"/>
          <p:cNvSpPr>
            <a:spLocks noChangeAspect="1" noChangeArrowheads="1"/>
          </p:cNvSpPr>
          <p:nvPr userDrawn="1"/>
        </p:nvSpPr>
        <p:spPr bwMode="auto">
          <a:xfrm>
            <a:off x="14366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1" name="Oval 640"/>
          <p:cNvSpPr>
            <a:spLocks noChangeAspect="1" noChangeArrowheads="1"/>
          </p:cNvSpPr>
          <p:nvPr userDrawn="1"/>
        </p:nvSpPr>
        <p:spPr bwMode="auto">
          <a:xfrm>
            <a:off x="15557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2" name="Oval 641"/>
          <p:cNvSpPr>
            <a:spLocks noChangeAspect="1" noChangeArrowheads="1"/>
          </p:cNvSpPr>
          <p:nvPr userDrawn="1"/>
        </p:nvSpPr>
        <p:spPr bwMode="auto">
          <a:xfrm>
            <a:off x="16732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3" name="Oval 642"/>
          <p:cNvSpPr>
            <a:spLocks noChangeAspect="1" noChangeArrowheads="1"/>
          </p:cNvSpPr>
          <p:nvPr userDrawn="1"/>
        </p:nvSpPr>
        <p:spPr bwMode="auto">
          <a:xfrm>
            <a:off x="17922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" name="Oval 643"/>
          <p:cNvSpPr>
            <a:spLocks noChangeAspect="1" noChangeArrowheads="1"/>
          </p:cNvSpPr>
          <p:nvPr userDrawn="1"/>
        </p:nvSpPr>
        <p:spPr bwMode="auto">
          <a:xfrm>
            <a:off x="19097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5" name="Oval 644"/>
          <p:cNvSpPr>
            <a:spLocks noChangeAspect="1" noChangeArrowheads="1"/>
          </p:cNvSpPr>
          <p:nvPr userDrawn="1"/>
        </p:nvSpPr>
        <p:spPr bwMode="auto">
          <a:xfrm>
            <a:off x="20288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6" name="Oval 645"/>
          <p:cNvSpPr>
            <a:spLocks noChangeAspect="1" noChangeArrowheads="1"/>
          </p:cNvSpPr>
          <p:nvPr userDrawn="1"/>
        </p:nvSpPr>
        <p:spPr bwMode="auto">
          <a:xfrm>
            <a:off x="21463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7" name="Oval 646"/>
          <p:cNvSpPr>
            <a:spLocks noChangeAspect="1" noChangeArrowheads="1"/>
          </p:cNvSpPr>
          <p:nvPr userDrawn="1"/>
        </p:nvSpPr>
        <p:spPr bwMode="auto">
          <a:xfrm>
            <a:off x="22653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8" name="Oval 647"/>
          <p:cNvSpPr>
            <a:spLocks noChangeAspect="1" noChangeArrowheads="1"/>
          </p:cNvSpPr>
          <p:nvPr userDrawn="1"/>
        </p:nvSpPr>
        <p:spPr bwMode="auto">
          <a:xfrm>
            <a:off x="23828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9" name="Oval 648"/>
          <p:cNvSpPr>
            <a:spLocks noChangeAspect="1" noChangeArrowheads="1"/>
          </p:cNvSpPr>
          <p:nvPr userDrawn="1"/>
        </p:nvSpPr>
        <p:spPr bwMode="auto">
          <a:xfrm>
            <a:off x="25019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0" name="Oval 649"/>
          <p:cNvSpPr>
            <a:spLocks noChangeAspect="1" noChangeArrowheads="1"/>
          </p:cNvSpPr>
          <p:nvPr userDrawn="1"/>
        </p:nvSpPr>
        <p:spPr bwMode="auto">
          <a:xfrm>
            <a:off x="26193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1" name="Oval 650"/>
          <p:cNvSpPr>
            <a:spLocks noChangeAspect="1" noChangeArrowheads="1"/>
          </p:cNvSpPr>
          <p:nvPr userDrawn="1"/>
        </p:nvSpPr>
        <p:spPr bwMode="auto">
          <a:xfrm>
            <a:off x="42767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2" name="Oval 651"/>
          <p:cNvSpPr>
            <a:spLocks noChangeAspect="1" noChangeArrowheads="1"/>
          </p:cNvSpPr>
          <p:nvPr userDrawn="1"/>
        </p:nvSpPr>
        <p:spPr bwMode="auto">
          <a:xfrm>
            <a:off x="43942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3" name="Oval 652"/>
          <p:cNvSpPr>
            <a:spLocks noChangeAspect="1" noChangeArrowheads="1"/>
          </p:cNvSpPr>
          <p:nvPr userDrawn="1"/>
        </p:nvSpPr>
        <p:spPr bwMode="auto">
          <a:xfrm>
            <a:off x="45132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4" name="Oval 653"/>
          <p:cNvSpPr>
            <a:spLocks noChangeAspect="1" noChangeArrowheads="1"/>
          </p:cNvSpPr>
          <p:nvPr userDrawn="1"/>
        </p:nvSpPr>
        <p:spPr bwMode="auto">
          <a:xfrm>
            <a:off x="46307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" name="Oval 654"/>
          <p:cNvSpPr>
            <a:spLocks noChangeAspect="1" noChangeArrowheads="1"/>
          </p:cNvSpPr>
          <p:nvPr userDrawn="1"/>
        </p:nvSpPr>
        <p:spPr bwMode="auto">
          <a:xfrm>
            <a:off x="47498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6" name="Oval 655"/>
          <p:cNvSpPr>
            <a:spLocks noChangeAspect="1" noChangeArrowheads="1"/>
          </p:cNvSpPr>
          <p:nvPr userDrawn="1"/>
        </p:nvSpPr>
        <p:spPr bwMode="auto">
          <a:xfrm>
            <a:off x="48672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7" name="Oval 656"/>
          <p:cNvSpPr>
            <a:spLocks noChangeAspect="1" noChangeArrowheads="1"/>
          </p:cNvSpPr>
          <p:nvPr userDrawn="1"/>
        </p:nvSpPr>
        <p:spPr bwMode="auto">
          <a:xfrm>
            <a:off x="49863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8" name="Oval 657"/>
          <p:cNvSpPr>
            <a:spLocks noChangeAspect="1" noChangeArrowheads="1"/>
          </p:cNvSpPr>
          <p:nvPr userDrawn="1"/>
        </p:nvSpPr>
        <p:spPr bwMode="auto">
          <a:xfrm>
            <a:off x="52228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9" name="Oval 658"/>
          <p:cNvSpPr>
            <a:spLocks noChangeAspect="1" noChangeArrowheads="1"/>
          </p:cNvSpPr>
          <p:nvPr userDrawn="1"/>
        </p:nvSpPr>
        <p:spPr bwMode="auto">
          <a:xfrm>
            <a:off x="53403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0" name="Oval 659"/>
          <p:cNvSpPr>
            <a:spLocks noChangeAspect="1" noChangeArrowheads="1"/>
          </p:cNvSpPr>
          <p:nvPr userDrawn="1"/>
        </p:nvSpPr>
        <p:spPr bwMode="auto">
          <a:xfrm>
            <a:off x="54594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1" name="Oval 660"/>
          <p:cNvSpPr>
            <a:spLocks noChangeAspect="1" noChangeArrowheads="1"/>
          </p:cNvSpPr>
          <p:nvPr userDrawn="1"/>
        </p:nvSpPr>
        <p:spPr bwMode="auto">
          <a:xfrm>
            <a:off x="55768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2" name="Oval 661"/>
          <p:cNvSpPr>
            <a:spLocks noChangeAspect="1" noChangeArrowheads="1"/>
          </p:cNvSpPr>
          <p:nvPr userDrawn="1"/>
        </p:nvSpPr>
        <p:spPr bwMode="auto">
          <a:xfrm>
            <a:off x="56959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3" name="Oval 662"/>
          <p:cNvSpPr>
            <a:spLocks noChangeAspect="1" noChangeArrowheads="1"/>
          </p:cNvSpPr>
          <p:nvPr userDrawn="1"/>
        </p:nvSpPr>
        <p:spPr bwMode="auto">
          <a:xfrm>
            <a:off x="59324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4" name="Oval 663"/>
          <p:cNvSpPr>
            <a:spLocks noChangeAspect="1" noChangeArrowheads="1"/>
          </p:cNvSpPr>
          <p:nvPr userDrawn="1"/>
        </p:nvSpPr>
        <p:spPr bwMode="auto">
          <a:xfrm>
            <a:off x="60515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" name="Oval 664"/>
          <p:cNvSpPr>
            <a:spLocks noChangeAspect="1" noChangeArrowheads="1"/>
          </p:cNvSpPr>
          <p:nvPr userDrawn="1"/>
        </p:nvSpPr>
        <p:spPr bwMode="auto">
          <a:xfrm>
            <a:off x="61690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6" name="Oval 665"/>
          <p:cNvSpPr>
            <a:spLocks noChangeAspect="1" noChangeArrowheads="1"/>
          </p:cNvSpPr>
          <p:nvPr userDrawn="1"/>
        </p:nvSpPr>
        <p:spPr bwMode="auto">
          <a:xfrm>
            <a:off x="62880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7" name="Oval 666"/>
          <p:cNvSpPr>
            <a:spLocks noChangeAspect="1" noChangeArrowheads="1"/>
          </p:cNvSpPr>
          <p:nvPr userDrawn="1"/>
        </p:nvSpPr>
        <p:spPr bwMode="auto">
          <a:xfrm>
            <a:off x="64055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8" name="Oval 667"/>
          <p:cNvSpPr>
            <a:spLocks noChangeAspect="1" noChangeArrowheads="1"/>
          </p:cNvSpPr>
          <p:nvPr userDrawn="1"/>
        </p:nvSpPr>
        <p:spPr bwMode="auto">
          <a:xfrm>
            <a:off x="65246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9" name="Oval 668"/>
          <p:cNvSpPr>
            <a:spLocks noChangeAspect="1" noChangeArrowheads="1"/>
          </p:cNvSpPr>
          <p:nvPr userDrawn="1"/>
        </p:nvSpPr>
        <p:spPr bwMode="auto">
          <a:xfrm>
            <a:off x="66421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0" name="Oval 669"/>
          <p:cNvSpPr>
            <a:spLocks noChangeAspect="1" noChangeArrowheads="1"/>
          </p:cNvSpPr>
          <p:nvPr userDrawn="1"/>
        </p:nvSpPr>
        <p:spPr bwMode="auto">
          <a:xfrm>
            <a:off x="67611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1" name="Oval 670"/>
          <p:cNvSpPr>
            <a:spLocks noChangeAspect="1" noChangeArrowheads="1"/>
          </p:cNvSpPr>
          <p:nvPr userDrawn="1"/>
        </p:nvSpPr>
        <p:spPr bwMode="auto">
          <a:xfrm>
            <a:off x="68786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2" name="Oval 671"/>
          <p:cNvSpPr>
            <a:spLocks noChangeAspect="1" noChangeArrowheads="1"/>
          </p:cNvSpPr>
          <p:nvPr userDrawn="1"/>
        </p:nvSpPr>
        <p:spPr bwMode="auto">
          <a:xfrm>
            <a:off x="69977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3" name="Oval 672"/>
          <p:cNvSpPr>
            <a:spLocks noChangeAspect="1" noChangeArrowheads="1"/>
          </p:cNvSpPr>
          <p:nvPr userDrawn="1"/>
        </p:nvSpPr>
        <p:spPr bwMode="auto">
          <a:xfrm>
            <a:off x="71151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4" name="Oval 673"/>
          <p:cNvSpPr>
            <a:spLocks noChangeAspect="1" noChangeArrowheads="1"/>
          </p:cNvSpPr>
          <p:nvPr userDrawn="1"/>
        </p:nvSpPr>
        <p:spPr bwMode="auto">
          <a:xfrm>
            <a:off x="72342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5" name="Oval 674"/>
          <p:cNvSpPr>
            <a:spLocks noChangeAspect="1" noChangeArrowheads="1"/>
          </p:cNvSpPr>
          <p:nvPr userDrawn="1"/>
        </p:nvSpPr>
        <p:spPr bwMode="auto">
          <a:xfrm>
            <a:off x="73517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6" name="Oval 675"/>
          <p:cNvSpPr>
            <a:spLocks noChangeAspect="1" noChangeArrowheads="1"/>
          </p:cNvSpPr>
          <p:nvPr userDrawn="1"/>
        </p:nvSpPr>
        <p:spPr bwMode="auto">
          <a:xfrm>
            <a:off x="74707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7" name="Oval 676"/>
          <p:cNvSpPr>
            <a:spLocks noChangeAspect="1" noChangeArrowheads="1"/>
          </p:cNvSpPr>
          <p:nvPr userDrawn="1"/>
        </p:nvSpPr>
        <p:spPr bwMode="auto">
          <a:xfrm>
            <a:off x="75882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8" name="Oval 677"/>
          <p:cNvSpPr>
            <a:spLocks noChangeAspect="1" noChangeArrowheads="1"/>
          </p:cNvSpPr>
          <p:nvPr userDrawn="1"/>
        </p:nvSpPr>
        <p:spPr bwMode="auto">
          <a:xfrm>
            <a:off x="12001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9" name="Oval 678"/>
          <p:cNvSpPr>
            <a:spLocks noChangeAspect="1" noChangeArrowheads="1"/>
          </p:cNvSpPr>
          <p:nvPr userDrawn="1"/>
        </p:nvSpPr>
        <p:spPr bwMode="auto">
          <a:xfrm>
            <a:off x="13192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0" name="Oval 679"/>
          <p:cNvSpPr>
            <a:spLocks noChangeAspect="1" noChangeArrowheads="1"/>
          </p:cNvSpPr>
          <p:nvPr userDrawn="1"/>
        </p:nvSpPr>
        <p:spPr bwMode="auto">
          <a:xfrm>
            <a:off x="14366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1" name="Oval 680"/>
          <p:cNvSpPr>
            <a:spLocks noChangeAspect="1" noChangeArrowheads="1"/>
          </p:cNvSpPr>
          <p:nvPr userDrawn="1"/>
        </p:nvSpPr>
        <p:spPr bwMode="auto">
          <a:xfrm>
            <a:off x="15557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2" name="Oval 681"/>
          <p:cNvSpPr>
            <a:spLocks noChangeAspect="1" noChangeArrowheads="1"/>
          </p:cNvSpPr>
          <p:nvPr userDrawn="1"/>
        </p:nvSpPr>
        <p:spPr bwMode="auto">
          <a:xfrm>
            <a:off x="16732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3" name="Oval 682"/>
          <p:cNvSpPr>
            <a:spLocks noChangeAspect="1" noChangeArrowheads="1"/>
          </p:cNvSpPr>
          <p:nvPr userDrawn="1"/>
        </p:nvSpPr>
        <p:spPr bwMode="auto">
          <a:xfrm>
            <a:off x="17922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4" name="Oval 683"/>
          <p:cNvSpPr>
            <a:spLocks noChangeAspect="1" noChangeArrowheads="1"/>
          </p:cNvSpPr>
          <p:nvPr userDrawn="1"/>
        </p:nvSpPr>
        <p:spPr bwMode="auto">
          <a:xfrm>
            <a:off x="19097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" name="Oval 684"/>
          <p:cNvSpPr>
            <a:spLocks noChangeAspect="1" noChangeArrowheads="1"/>
          </p:cNvSpPr>
          <p:nvPr userDrawn="1"/>
        </p:nvSpPr>
        <p:spPr bwMode="auto">
          <a:xfrm>
            <a:off x="20288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6" name="Oval 685"/>
          <p:cNvSpPr>
            <a:spLocks noChangeAspect="1" noChangeArrowheads="1"/>
          </p:cNvSpPr>
          <p:nvPr userDrawn="1"/>
        </p:nvSpPr>
        <p:spPr bwMode="auto">
          <a:xfrm>
            <a:off x="21463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7" name="Oval 686"/>
          <p:cNvSpPr>
            <a:spLocks noChangeAspect="1" noChangeArrowheads="1"/>
          </p:cNvSpPr>
          <p:nvPr userDrawn="1"/>
        </p:nvSpPr>
        <p:spPr bwMode="auto">
          <a:xfrm>
            <a:off x="2268538" y="314166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8" name="Oval 687"/>
          <p:cNvSpPr>
            <a:spLocks noChangeAspect="1" noChangeArrowheads="1"/>
          </p:cNvSpPr>
          <p:nvPr userDrawn="1"/>
        </p:nvSpPr>
        <p:spPr bwMode="auto">
          <a:xfrm>
            <a:off x="23828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" name="Oval 688"/>
          <p:cNvSpPr>
            <a:spLocks noChangeAspect="1" noChangeArrowheads="1"/>
          </p:cNvSpPr>
          <p:nvPr userDrawn="1"/>
        </p:nvSpPr>
        <p:spPr bwMode="auto">
          <a:xfrm>
            <a:off x="25019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0" name="Oval 689"/>
          <p:cNvSpPr>
            <a:spLocks noChangeAspect="1" noChangeArrowheads="1"/>
          </p:cNvSpPr>
          <p:nvPr userDrawn="1"/>
        </p:nvSpPr>
        <p:spPr bwMode="auto">
          <a:xfrm>
            <a:off x="40401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1" name="Oval 690"/>
          <p:cNvSpPr>
            <a:spLocks noChangeAspect="1" noChangeArrowheads="1"/>
          </p:cNvSpPr>
          <p:nvPr userDrawn="1"/>
        </p:nvSpPr>
        <p:spPr bwMode="auto">
          <a:xfrm>
            <a:off x="41576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2" name="Oval 691"/>
          <p:cNvSpPr>
            <a:spLocks noChangeAspect="1" noChangeArrowheads="1"/>
          </p:cNvSpPr>
          <p:nvPr userDrawn="1"/>
        </p:nvSpPr>
        <p:spPr bwMode="auto">
          <a:xfrm>
            <a:off x="42767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3" name="Oval 692"/>
          <p:cNvSpPr>
            <a:spLocks noChangeAspect="1" noChangeArrowheads="1"/>
          </p:cNvSpPr>
          <p:nvPr userDrawn="1"/>
        </p:nvSpPr>
        <p:spPr bwMode="auto">
          <a:xfrm>
            <a:off x="46307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4" name="Oval 693"/>
          <p:cNvSpPr>
            <a:spLocks noChangeAspect="1" noChangeArrowheads="1"/>
          </p:cNvSpPr>
          <p:nvPr userDrawn="1"/>
        </p:nvSpPr>
        <p:spPr bwMode="auto">
          <a:xfrm>
            <a:off x="47498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" name="Oval 694"/>
          <p:cNvSpPr>
            <a:spLocks noChangeAspect="1" noChangeArrowheads="1"/>
          </p:cNvSpPr>
          <p:nvPr userDrawn="1"/>
        </p:nvSpPr>
        <p:spPr bwMode="auto">
          <a:xfrm>
            <a:off x="48672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6" name="Oval 695"/>
          <p:cNvSpPr>
            <a:spLocks noChangeAspect="1" noChangeArrowheads="1"/>
          </p:cNvSpPr>
          <p:nvPr userDrawn="1"/>
        </p:nvSpPr>
        <p:spPr bwMode="auto">
          <a:xfrm>
            <a:off x="49863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7" name="Oval 696"/>
          <p:cNvSpPr>
            <a:spLocks noChangeAspect="1" noChangeArrowheads="1"/>
          </p:cNvSpPr>
          <p:nvPr userDrawn="1"/>
        </p:nvSpPr>
        <p:spPr bwMode="auto">
          <a:xfrm>
            <a:off x="51038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8" name="Oval 697"/>
          <p:cNvSpPr>
            <a:spLocks noChangeAspect="1" noChangeArrowheads="1"/>
          </p:cNvSpPr>
          <p:nvPr userDrawn="1"/>
        </p:nvSpPr>
        <p:spPr bwMode="auto">
          <a:xfrm>
            <a:off x="52228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9" name="Oval 698"/>
          <p:cNvSpPr>
            <a:spLocks noChangeAspect="1" noChangeArrowheads="1"/>
          </p:cNvSpPr>
          <p:nvPr userDrawn="1"/>
        </p:nvSpPr>
        <p:spPr bwMode="auto">
          <a:xfrm>
            <a:off x="53403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0" name="Oval 699"/>
          <p:cNvSpPr>
            <a:spLocks noChangeAspect="1" noChangeArrowheads="1"/>
          </p:cNvSpPr>
          <p:nvPr userDrawn="1"/>
        </p:nvSpPr>
        <p:spPr bwMode="auto">
          <a:xfrm>
            <a:off x="54594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1" name="Oval 700"/>
          <p:cNvSpPr>
            <a:spLocks noChangeAspect="1" noChangeArrowheads="1"/>
          </p:cNvSpPr>
          <p:nvPr userDrawn="1"/>
        </p:nvSpPr>
        <p:spPr bwMode="auto">
          <a:xfrm>
            <a:off x="56959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2" name="Oval 701"/>
          <p:cNvSpPr>
            <a:spLocks noChangeAspect="1" noChangeArrowheads="1"/>
          </p:cNvSpPr>
          <p:nvPr userDrawn="1"/>
        </p:nvSpPr>
        <p:spPr bwMode="auto">
          <a:xfrm>
            <a:off x="58134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3" name="Oval 702"/>
          <p:cNvSpPr>
            <a:spLocks noChangeAspect="1" noChangeArrowheads="1"/>
          </p:cNvSpPr>
          <p:nvPr userDrawn="1"/>
        </p:nvSpPr>
        <p:spPr bwMode="auto">
          <a:xfrm>
            <a:off x="59324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4" name="Oval 703"/>
          <p:cNvSpPr>
            <a:spLocks noChangeAspect="1" noChangeArrowheads="1"/>
          </p:cNvSpPr>
          <p:nvPr userDrawn="1"/>
        </p:nvSpPr>
        <p:spPr bwMode="auto">
          <a:xfrm>
            <a:off x="60515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5" name="Oval 704"/>
          <p:cNvSpPr>
            <a:spLocks noChangeAspect="1" noChangeArrowheads="1"/>
          </p:cNvSpPr>
          <p:nvPr userDrawn="1"/>
        </p:nvSpPr>
        <p:spPr bwMode="auto">
          <a:xfrm>
            <a:off x="6169025" y="31369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" name="Oval 705"/>
          <p:cNvSpPr>
            <a:spLocks noChangeAspect="1" noChangeArrowheads="1"/>
          </p:cNvSpPr>
          <p:nvPr userDrawn="1"/>
        </p:nvSpPr>
        <p:spPr bwMode="auto">
          <a:xfrm>
            <a:off x="62880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7" name="Oval 706"/>
          <p:cNvSpPr>
            <a:spLocks noChangeAspect="1" noChangeArrowheads="1"/>
          </p:cNvSpPr>
          <p:nvPr userDrawn="1"/>
        </p:nvSpPr>
        <p:spPr bwMode="auto">
          <a:xfrm>
            <a:off x="64055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8" name="Oval 707"/>
          <p:cNvSpPr>
            <a:spLocks noChangeAspect="1" noChangeArrowheads="1"/>
          </p:cNvSpPr>
          <p:nvPr userDrawn="1"/>
        </p:nvSpPr>
        <p:spPr bwMode="auto">
          <a:xfrm>
            <a:off x="65246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9" name="Oval 708"/>
          <p:cNvSpPr>
            <a:spLocks noChangeAspect="1" noChangeArrowheads="1"/>
          </p:cNvSpPr>
          <p:nvPr userDrawn="1"/>
        </p:nvSpPr>
        <p:spPr bwMode="auto">
          <a:xfrm>
            <a:off x="66421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0" name="Oval 709"/>
          <p:cNvSpPr>
            <a:spLocks noChangeAspect="1" noChangeArrowheads="1"/>
          </p:cNvSpPr>
          <p:nvPr userDrawn="1"/>
        </p:nvSpPr>
        <p:spPr bwMode="auto">
          <a:xfrm>
            <a:off x="67611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1" name="Oval 710"/>
          <p:cNvSpPr>
            <a:spLocks noChangeAspect="1" noChangeArrowheads="1"/>
          </p:cNvSpPr>
          <p:nvPr userDrawn="1"/>
        </p:nvSpPr>
        <p:spPr bwMode="auto">
          <a:xfrm>
            <a:off x="68786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2" name="Oval 711"/>
          <p:cNvSpPr>
            <a:spLocks noChangeAspect="1" noChangeArrowheads="1"/>
          </p:cNvSpPr>
          <p:nvPr userDrawn="1"/>
        </p:nvSpPr>
        <p:spPr bwMode="auto">
          <a:xfrm>
            <a:off x="69977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3" name="Oval 712"/>
          <p:cNvSpPr>
            <a:spLocks noChangeAspect="1" noChangeArrowheads="1"/>
          </p:cNvSpPr>
          <p:nvPr userDrawn="1"/>
        </p:nvSpPr>
        <p:spPr bwMode="auto">
          <a:xfrm>
            <a:off x="71151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4" name="Oval 713"/>
          <p:cNvSpPr>
            <a:spLocks noChangeAspect="1" noChangeArrowheads="1"/>
          </p:cNvSpPr>
          <p:nvPr userDrawn="1"/>
        </p:nvSpPr>
        <p:spPr bwMode="auto">
          <a:xfrm>
            <a:off x="72342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5" name="Oval 714"/>
          <p:cNvSpPr>
            <a:spLocks noChangeAspect="1" noChangeArrowheads="1"/>
          </p:cNvSpPr>
          <p:nvPr userDrawn="1"/>
        </p:nvSpPr>
        <p:spPr bwMode="auto">
          <a:xfrm>
            <a:off x="73517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6" name="Oval 715"/>
          <p:cNvSpPr>
            <a:spLocks noChangeAspect="1" noChangeArrowheads="1"/>
          </p:cNvSpPr>
          <p:nvPr userDrawn="1"/>
        </p:nvSpPr>
        <p:spPr bwMode="auto">
          <a:xfrm>
            <a:off x="74707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7" name="Oval 716"/>
          <p:cNvSpPr>
            <a:spLocks noChangeAspect="1" noChangeArrowheads="1"/>
          </p:cNvSpPr>
          <p:nvPr userDrawn="1"/>
        </p:nvSpPr>
        <p:spPr bwMode="auto">
          <a:xfrm>
            <a:off x="77073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8" name="Oval 717"/>
          <p:cNvSpPr>
            <a:spLocks noChangeAspect="1" noChangeArrowheads="1"/>
          </p:cNvSpPr>
          <p:nvPr userDrawn="1"/>
        </p:nvSpPr>
        <p:spPr bwMode="auto">
          <a:xfrm>
            <a:off x="12001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9" name="Oval 718"/>
          <p:cNvSpPr>
            <a:spLocks noChangeAspect="1" noChangeArrowheads="1"/>
          </p:cNvSpPr>
          <p:nvPr userDrawn="1"/>
        </p:nvSpPr>
        <p:spPr bwMode="auto">
          <a:xfrm>
            <a:off x="13192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0" name="Oval 719"/>
          <p:cNvSpPr>
            <a:spLocks noChangeAspect="1" noChangeArrowheads="1"/>
          </p:cNvSpPr>
          <p:nvPr userDrawn="1"/>
        </p:nvSpPr>
        <p:spPr bwMode="auto">
          <a:xfrm>
            <a:off x="14366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1" name="Oval 720"/>
          <p:cNvSpPr>
            <a:spLocks noChangeAspect="1" noChangeArrowheads="1"/>
          </p:cNvSpPr>
          <p:nvPr userDrawn="1"/>
        </p:nvSpPr>
        <p:spPr bwMode="auto">
          <a:xfrm>
            <a:off x="15557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2" name="Oval 721"/>
          <p:cNvSpPr>
            <a:spLocks noChangeAspect="1" noChangeArrowheads="1"/>
          </p:cNvSpPr>
          <p:nvPr userDrawn="1"/>
        </p:nvSpPr>
        <p:spPr bwMode="auto">
          <a:xfrm>
            <a:off x="16732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3" name="Oval 722"/>
          <p:cNvSpPr>
            <a:spLocks noChangeAspect="1" noChangeArrowheads="1"/>
          </p:cNvSpPr>
          <p:nvPr userDrawn="1"/>
        </p:nvSpPr>
        <p:spPr bwMode="auto">
          <a:xfrm>
            <a:off x="17922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4" name="Oval 723"/>
          <p:cNvSpPr>
            <a:spLocks noChangeAspect="1" noChangeArrowheads="1"/>
          </p:cNvSpPr>
          <p:nvPr userDrawn="1"/>
        </p:nvSpPr>
        <p:spPr bwMode="auto">
          <a:xfrm>
            <a:off x="19097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5" name="Oval 724"/>
          <p:cNvSpPr>
            <a:spLocks noChangeAspect="1" noChangeArrowheads="1"/>
          </p:cNvSpPr>
          <p:nvPr userDrawn="1"/>
        </p:nvSpPr>
        <p:spPr bwMode="auto">
          <a:xfrm>
            <a:off x="20288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" name="Oval 725"/>
          <p:cNvSpPr>
            <a:spLocks noChangeAspect="1" noChangeArrowheads="1"/>
          </p:cNvSpPr>
          <p:nvPr userDrawn="1"/>
        </p:nvSpPr>
        <p:spPr bwMode="auto">
          <a:xfrm>
            <a:off x="2146300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" name="Oval 726"/>
          <p:cNvSpPr>
            <a:spLocks noChangeAspect="1" noChangeArrowheads="1"/>
          </p:cNvSpPr>
          <p:nvPr userDrawn="1"/>
        </p:nvSpPr>
        <p:spPr bwMode="auto">
          <a:xfrm>
            <a:off x="2265363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8" name="Oval 727"/>
          <p:cNvSpPr>
            <a:spLocks noChangeAspect="1" noChangeArrowheads="1"/>
          </p:cNvSpPr>
          <p:nvPr userDrawn="1"/>
        </p:nvSpPr>
        <p:spPr bwMode="auto">
          <a:xfrm>
            <a:off x="23828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9" name="Oval 728"/>
          <p:cNvSpPr>
            <a:spLocks noChangeAspect="1" noChangeArrowheads="1"/>
          </p:cNvSpPr>
          <p:nvPr userDrawn="1"/>
        </p:nvSpPr>
        <p:spPr bwMode="auto">
          <a:xfrm>
            <a:off x="404018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0" name="Oval 729"/>
          <p:cNvSpPr>
            <a:spLocks noChangeAspect="1" noChangeArrowheads="1"/>
          </p:cNvSpPr>
          <p:nvPr userDrawn="1"/>
        </p:nvSpPr>
        <p:spPr bwMode="auto">
          <a:xfrm>
            <a:off x="41576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1" name="Oval 730"/>
          <p:cNvSpPr>
            <a:spLocks noChangeAspect="1" noChangeArrowheads="1"/>
          </p:cNvSpPr>
          <p:nvPr userDrawn="1"/>
        </p:nvSpPr>
        <p:spPr bwMode="auto">
          <a:xfrm>
            <a:off x="463073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2" name="Oval 731"/>
          <p:cNvSpPr>
            <a:spLocks noChangeAspect="1" noChangeArrowheads="1"/>
          </p:cNvSpPr>
          <p:nvPr userDrawn="1"/>
        </p:nvSpPr>
        <p:spPr bwMode="auto">
          <a:xfrm>
            <a:off x="48672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3" name="Oval 732"/>
          <p:cNvSpPr>
            <a:spLocks noChangeAspect="1" noChangeArrowheads="1"/>
          </p:cNvSpPr>
          <p:nvPr userDrawn="1"/>
        </p:nvSpPr>
        <p:spPr bwMode="auto">
          <a:xfrm>
            <a:off x="498633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4" name="Oval 733"/>
          <p:cNvSpPr>
            <a:spLocks noChangeAspect="1" noChangeArrowheads="1"/>
          </p:cNvSpPr>
          <p:nvPr userDrawn="1"/>
        </p:nvSpPr>
        <p:spPr bwMode="auto">
          <a:xfrm>
            <a:off x="51038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5" name="Oval 734"/>
          <p:cNvSpPr>
            <a:spLocks noChangeAspect="1" noChangeArrowheads="1"/>
          </p:cNvSpPr>
          <p:nvPr userDrawn="1"/>
        </p:nvSpPr>
        <p:spPr bwMode="auto">
          <a:xfrm>
            <a:off x="52228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6" name="Oval 735"/>
          <p:cNvSpPr>
            <a:spLocks noChangeAspect="1" noChangeArrowheads="1"/>
          </p:cNvSpPr>
          <p:nvPr userDrawn="1"/>
        </p:nvSpPr>
        <p:spPr bwMode="auto">
          <a:xfrm>
            <a:off x="53403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" name="Oval 736"/>
          <p:cNvSpPr>
            <a:spLocks noChangeAspect="1" noChangeArrowheads="1"/>
          </p:cNvSpPr>
          <p:nvPr userDrawn="1"/>
        </p:nvSpPr>
        <p:spPr bwMode="auto">
          <a:xfrm>
            <a:off x="54594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8" name="Oval 737"/>
          <p:cNvSpPr>
            <a:spLocks noChangeAspect="1" noChangeArrowheads="1"/>
          </p:cNvSpPr>
          <p:nvPr userDrawn="1"/>
        </p:nvSpPr>
        <p:spPr bwMode="auto">
          <a:xfrm>
            <a:off x="56959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9" name="Oval 738"/>
          <p:cNvSpPr>
            <a:spLocks noChangeAspect="1" noChangeArrowheads="1"/>
          </p:cNvSpPr>
          <p:nvPr userDrawn="1"/>
        </p:nvSpPr>
        <p:spPr bwMode="auto">
          <a:xfrm>
            <a:off x="58134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0" name="Oval 739"/>
          <p:cNvSpPr>
            <a:spLocks noChangeAspect="1" noChangeArrowheads="1"/>
          </p:cNvSpPr>
          <p:nvPr userDrawn="1"/>
        </p:nvSpPr>
        <p:spPr bwMode="auto">
          <a:xfrm>
            <a:off x="59324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1" name="Oval 740"/>
          <p:cNvSpPr>
            <a:spLocks noChangeAspect="1" noChangeArrowheads="1"/>
          </p:cNvSpPr>
          <p:nvPr userDrawn="1"/>
        </p:nvSpPr>
        <p:spPr bwMode="auto">
          <a:xfrm>
            <a:off x="6051550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2" name="Oval 741"/>
          <p:cNvSpPr>
            <a:spLocks noChangeAspect="1" noChangeArrowheads="1"/>
          </p:cNvSpPr>
          <p:nvPr userDrawn="1"/>
        </p:nvSpPr>
        <p:spPr bwMode="auto">
          <a:xfrm>
            <a:off x="61690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3" name="Oval 742"/>
          <p:cNvSpPr>
            <a:spLocks noChangeAspect="1" noChangeArrowheads="1"/>
          </p:cNvSpPr>
          <p:nvPr userDrawn="1"/>
        </p:nvSpPr>
        <p:spPr bwMode="auto">
          <a:xfrm>
            <a:off x="62880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4" name="Oval 743"/>
          <p:cNvSpPr>
            <a:spLocks noChangeAspect="1" noChangeArrowheads="1"/>
          </p:cNvSpPr>
          <p:nvPr userDrawn="1"/>
        </p:nvSpPr>
        <p:spPr bwMode="auto">
          <a:xfrm>
            <a:off x="64055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5" name="Oval 744"/>
          <p:cNvSpPr>
            <a:spLocks noChangeAspect="1" noChangeArrowheads="1"/>
          </p:cNvSpPr>
          <p:nvPr userDrawn="1"/>
        </p:nvSpPr>
        <p:spPr bwMode="auto">
          <a:xfrm>
            <a:off x="65246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6" name="Oval 745"/>
          <p:cNvSpPr>
            <a:spLocks noChangeAspect="1" noChangeArrowheads="1"/>
          </p:cNvSpPr>
          <p:nvPr userDrawn="1"/>
        </p:nvSpPr>
        <p:spPr bwMode="auto">
          <a:xfrm>
            <a:off x="664210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" name="Oval 746"/>
          <p:cNvSpPr>
            <a:spLocks noChangeAspect="1" noChangeArrowheads="1"/>
          </p:cNvSpPr>
          <p:nvPr userDrawn="1"/>
        </p:nvSpPr>
        <p:spPr bwMode="auto">
          <a:xfrm>
            <a:off x="67611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8" name="Oval 747"/>
          <p:cNvSpPr>
            <a:spLocks noChangeAspect="1" noChangeArrowheads="1"/>
          </p:cNvSpPr>
          <p:nvPr userDrawn="1"/>
        </p:nvSpPr>
        <p:spPr bwMode="auto">
          <a:xfrm>
            <a:off x="68786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9" name="Oval 748"/>
          <p:cNvSpPr>
            <a:spLocks noChangeAspect="1" noChangeArrowheads="1"/>
          </p:cNvSpPr>
          <p:nvPr userDrawn="1"/>
        </p:nvSpPr>
        <p:spPr bwMode="auto">
          <a:xfrm>
            <a:off x="699770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0" name="Oval 749"/>
          <p:cNvSpPr>
            <a:spLocks noChangeAspect="1" noChangeArrowheads="1"/>
          </p:cNvSpPr>
          <p:nvPr userDrawn="1"/>
        </p:nvSpPr>
        <p:spPr bwMode="auto">
          <a:xfrm>
            <a:off x="7115175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1" name="Oval 750"/>
          <p:cNvSpPr>
            <a:spLocks noChangeAspect="1" noChangeArrowheads="1"/>
          </p:cNvSpPr>
          <p:nvPr userDrawn="1"/>
        </p:nvSpPr>
        <p:spPr bwMode="auto">
          <a:xfrm>
            <a:off x="72342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2" name="Oval 751"/>
          <p:cNvSpPr>
            <a:spLocks noChangeAspect="1" noChangeArrowheads="1"/>
          </p:cNvSpPr>
          <p:nvPr userDrawn="1"/>
        </p:nvSpPr>
        <p:spPr bwMode="auto">
          <a:xfrm>
            <a:off x="74707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3" name="Oval 752"/>
          <p:cNvSpPr>
            <a:spLocks noChangeAspect="1" noChangeArrowheads="1"/>
          </p:cNvSpPr>
          <p:nvPr userDrawn="1"/>
        </p:nvSpPr>
        <p:spPr bwMode="auto">
          <a:xfrm>
            <a:off x="77073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4" name="Oval 753"/>
          <p:cNvSpPr>
            <a:spLocks noChangeAspect="1" noChangeArrowheads="1"/>
          </p:cNvSpPr>
          <p:nvPr userDrawn="1"/>
        </p:nvSpPr>
        <p:spPr bwMode="auto">
          <a:xfrm>
            <a:off x="13192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5" name="Oval 754"/>
          <p:cNvSpPr>
            <a:spLocks noChangeAspect="1" noChangeArrowheads="1"/>
          </p:cNvSpPr>
          <p:nvPr userDrawn="1"/>
        </p:nvSpPr>
        <p:spPr bwMode="auto">
          <a:xfrm>
            <a:off x="14366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6" name="Oval 755"/>
          <p:cNvSpPr>
            <a:spLocks noChangeAspect="1" noChangeArrowheads="1"/>
          </p:cNvSpPr>
          <p:nvPr userDrawn="1"/>
        </p:nvSpPr>
        <p:spPr bwMode="auto">
          <a:xfrm>
            <a:off x="15557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7" name="Oval 756"/>
          <p:cNvSpPr>
            <a:spLocks noChangeAspect="1" noChangeArrowheads="1"/>
          </p:cNvSpPr>
          <p:nvPr userDrawn="1"/>
        </p:nvSpPr>
        <p:spPr bwMode="auto">
          <a:xfrm>
            <a:off x="16732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8" name="Oval 757"/>
          <p:cNvSpPr>
            <a:spLocks noChangeAspect="1" noChangeArrowheads="1"/>
          </p:cNvSpPr>
          <p:nvPr userDrawn="1"/>
        </p:nvSpPr>
        <p:spPr bwMode="auto">
          <a:xfrm>
            <a:off x="1792288" y="33559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9" name="Oval 758"/>
          <p:cNvSpPr>
            <a:spLocks noChangeAspect="1" noChangeArrowheads="1"/>
          </p:cNvSpPr>
          <p:nvPr userDrawn="1"/>
        </p:nvSpPr>
        <p:spPr bwMode="auto">
          <a:xfrm>
            <a:off x="19097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0" name="Oval 759"/>
          <p:cNvSpPr>
            <a:spLocks noChangeAspect="1" noChangeArrowheads="1"/>
          </p:cNvSpPr>
          <p:nvPr userDrawn="1"/>
        </p:nvSpPr>
        <p:spPr bwMode="auto">
          <a:xfrm>
            <a:off x="20288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1" name="Oval 760"/>
          <p:cNvSpPr>
            <a:spLocks noChangeAspect="1" noChangeArrowheads="1"/>
          </p:cNvSpPr>
          <p:nvPr userDrawn="1"/>
        </p:nvSpPr>
        <p:spPr bwMode="auto">
          <a:xfrm>
            <a:off x="21463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2" name="Oval 761"/>
          <p:cNvSpPr>
            <a:spLocks noChangeAspect="1" noChangeArrowheads="1"/>
          </p:cNvSpPr>
          <p:nvPr userDrawn="1"/>
        </p:nvSpPr>
        <p:spPr bwMode="auto">
          <a:xfrm>
            <a:off x="22653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3" name="Oval 762"/>
          <p:cNvSpPr>
            <a:spLocks noChangeAspect="1" noChangeArrowheads="1"/>
          </p:cNvSpPr>
          <p:nvPr userDrawn="1"/>
        </p:nvSpPr>
        <p:spPr bwMode="auto">
          <a:xfrm>
            <a:off x="41576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4" name="Oval 763"/>
          <p:cNvSpPr>
            <a:spLocks noChangeAspect="1" noChangeArrowheads="1"/>
          </p:cNvSpPr>
          <p:nvPr userDrawn="1"/>
        </p:nvSpPr>
        <p:spPr bwMode="auto">
          <a:xfrm>
            <a:off x="42767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5" name="Oval 764"/>
          <p:cNvSpPr>
            <a:spLocks noChangeAspect="1" noChangeArrowheads="1"/>
          </p:cNvSpPr>
          <p:nvPr userDrawn="1"/>
        </p:nvSpPr>
        <p:spPr bwMode="auto">
          <a:xfrm>
            <a:off x="43942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6" name="Oval 765"/>
          <p:cNvSpPr>
            <a:spLocks noChangeAspect="1" noChangeArrowheads="1"/>
          </p:cNvSpPr>
          <p:nvPr userDrawn="1"/>
        </p:nvSpPr>
        <p:spPr bwMode="auto">
          <a:xfrm>
            <a:off x="45132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" name="Oval 766"/>
          <p:cNvSpPr>
            <a:spLocks noChangeAspect="1" noChangeArrowheads="1"/>
          </p:cNvSpPr>
          <p:nvPr userDrawn="1"/>
        </p:nvSpPr>
        <p:spPr bwMode="auto">
          <a:xfrm>
            <a:off x="522287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8" name="Oval 767"/>
          <p:cNvSpPr>
            <a:spLocks noChangeAspect="1" noChangeArrowheads="1"/>
          </p:cNvSpPr>
          <p:nvPr userDrawn="1"/>
        </p:nvSpPr>
        <p:spPr bwMode="auto">
          <a:xfrm>
            <a:off x="53403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9" name="Oval 768"/>
          <p:cNvSpPr>
            <a:spLocks noChangeAspect="1" noChangeArrowheads="1"/>
          </p:cNvSpPr>
          <p:nvPr userDrawn="1"/>
        </p:nvSpPr>
        <p:spPr bwMode="auto">
          <a:xfrm>
            <a:off x="54594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0" name="Oval 769"/>
          <p:cNvSpPr>
            <a:spLocks noChangeAspect="1" noChangeArrowheads="1"/>
          </p:cNvSpPr>
          <p:nvPr userDrawn="1"/>
        </p:nvSpPr>
        <p:spPr bwMode="auto">
          <a:xfrm>
            <a:off x="55768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1" name="Oval 770"/>
          <p:cNvSpPr>
            <a:spLocks noChangeAspect="1" noChangeArrowheads="1"/>
          </p:cNvSpPr>
          <p:nvPr userDrawn="1"/>
        </p:nvSpPr>
        <p:spPr bwMode="auto">
          <a:xfrm>
            <a:off x="56959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2" name="Oval 771"/>
          <p:cNvSpPr>
            <a:spLocks noChangeAspect="1" noChangeArrowheads="1"/>
          </p:cNvSpPr>
          <p:nvPr userDrawn="1"/>
        </p:nvSpPr>
        <p:spPr bwMode="auto">
          <a:xfrm>
            <a:off x="58134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3" name="Oval 772"/>
          <p:cNvSpPr>
            <a:spLocks noChangeAspect="1" noChangeArrowheads="1"/>
          </p:cNvSpPr>
          <p:nvPr userDrawn="1"/>
        </p:nvSpPr>
        <p:spPr bwMode="auto">
          <a:xfrm>
            <a:off x="59324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4" name="Oval 773"/>
          <p:cNvSpPr>
            <a:spLocks noChangeAspect="1" noChangeArrowheads="1"/>
          </p:cNvSpPr>
          <p:nvPr userDrawn="1"/>
        </p:nvSpPr>
        <p:spPr bwMode="auto">
          <a:xfrm>
            <a:off x="60515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5" name="Oval 774"/>
          <p:cNvSpPr>
            <a:spLocks noChangeAspect="1" noChangeArrowheads="1"/>
          </p:cNvSpPr>
          <p:nvPr userDrawn="1"/>
        </p:nvSpPr>
        <p:spPr bwMode="auto">
          <a:xfrm>
            <a:off x="61690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6" name="Oval 775"/>
          <p:cNvSpPr>
            <a:spLocks noChangeAspect="1" noChangeArrowheads="1"/>
          </p:cNvSpPr>
          <p:nvPr userDrawn="1"/>
        </p:nvSpPr>
        <p:spPr bwMode="auto">
          <a:xfrm>
            <a:off x="62880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7" name="Oval 776"/>
          <p:cNvSpPr>
            <a:spLocks noChangeAspect="1" noChangeArrowheads="1"/>
          </p:cNvSpPr>
          <p:nvPr userDrawn="1"/>
        </p:nvSpPr>
        <p:spPr bwMode="auto">
          <a:xfrm>
            <a:off x="64055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" name="Oval 777"/>
          <p:cNvSpPr>
            <a:spLocks noChangeAspect="1" noChangeArrowheads="1"/>
          </p:cNvSpPr>
          <p:nvPr userDrawn="1"/>
        </p:nvSpPr>
        <p:spPr bwMode="auto">
          <a:xfrm>
            <a:off x="65246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9" name="Oval 778"/>
          <p:cNvSpPr>
            <a:spLocks noChangeAspect="1" noChangeArrowheads="1"/>
          </p:cNvSpPr>
          <p:nvPr userDrawn="1"/>
        </p:nvSpPr>
        <p:spPr bwMode="auto">
          <a:xfrm>
            <a:off x="66421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0" name="Oval 779"/>
          <p:cNvSpPr>
            <a:spLocks noChangeAspect="1" noChangeArrowheads="1"/>
          </p:cNvSpPr>
          <p:nvPr userDrawn="1"/>
        </p:nvSpPr>
        <p:spPr bwMode="auto">
          <a:xfrm>
            <a:off x="67611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1" name="Oval 780"/>
          <p:cNvSpPr>
            <a:spLocks noChangeAspect="1" noChangeArrowheads="1"/>
          </p:cNvSpPr>
          <p:nvPr userDrawn="1"/>
        </p:nvSpPr>
        <p:spPr bwMode="auto">
          <a:xfrm>
            <a:off x="6878638" y="33559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2" name="Oval 781"/>
          <p:cNvSpPr>
            <a:spLocks noChangeAspect="1" noChangeArrowheads="1"/>
          </p:cNvSpPr>
          <p:nvPr userDrawn="1"/>
        </p:nvSpPr>
        <p:spPr bwMode="auto">
          <a:xfrm>
            <a:off x="69977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3" name="Oval 782"/>
          <p:cNvSpPr>
            <a:spLocks noChangeAspect="1" noChangeArrowheads="1"/>
          </p:cNvSpPr>
          <p:nvPr userDrawn="1"/>
        </p:nvSpPr>
        <p:spPr bwMode="auto">
          <a:xfrm>
            <a:off x="711517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4" name="Oval 783"/>
          <p:cNvSpPr>
            <a:spLocks noChangeAspect="1" noChangeArrowheads="1"/>
          </p:cNvSpPr>
          <p:nvPr userDrawn="1"/>
        </p:nvSpPr>
        <p:spPr bwMode="auto">
          <a:xfrm>
            <a:off x="723423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5" name="Oval 784"/>
          <p:cNvSpPr>
            <a:spLocks noChangeAspect="1" noChangeArrowheads="1"/>
          </p:cNvSpPr>
          <p:nvPr userDrawn="1"/>
        </p:nvSpPr>
        <p:spPr bwMode="auto">
          <a:xfrm>
            <a:off x="75882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6" name="Oval 785"/>
          <p:cNvSpPr>
            <a:spLocks noChangeAspect="1" noChangeArrowheads="1"/>
          </p:cNvSpPr>
          <p:nvPr userDrawn="1"/>
        </p:nvSpPr>
        <p:spPr bwMode="auto">
          <a:xfrm>
            <a:off x="77073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7" name="Oval 786"/>
          <p:cNvSpPr>
            <a:spLocks noChangeAspect="1" noChangeArrowheads="1"/>
          </p:cNvSpPr>
          <p:nvPr userDrawn="1"/>
        </p:nvSpPr>
        <p:spPr bwMode="auto">
          <a:xfrm>
            <a:off x="14366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" name="Oval 787"/>
          <p:cNvSpPr>
            <a:spLocks noChangeAspect="1" noChangeArrowheads="1"/>
          </p:cNvSpPr>
          <p:nvPr userDrawn="1"/>
        </p:nvSpPr>
        <p:spPr bwMode="auto">
          <a:xfrm>
            <a:off x="15557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9" name="Oval 788"/>
          <p:cNvSpPr>
            <a:spLocks noChangeAspect="1" noChangeArrowheads="1"/>
          </p:cNvSpPr>
          <p:nvPr userDrawn="1"/>
        </p:nvSpPr>
        <p:spPr bwMode="auto">
          <a:xfrm>
            <a:off x="16732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0" name="Oval 789"/>
          <p:cNvSpPr>
            <a:spLocks noChangeAspect="1" noChangeArrowheads="1"/>
          </p:cNvSpPr>
          <p:nvPr userDrawn="1"/>
        </p:nvSpPr>
        <p:spPr bwMode="auto">
          <a:xfrm>
            <a:off x="17922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1" name="Oval 790"/>
          <p:cNvSpPr>
            <a:spLocks noChangeAspect="1" noChangeArrowheads="1"/>
          </p:cNvSpPr>
          <p:nvPr userDrawn="1"/>
        </p:nvSpPr>
        <p:spPr bwMode="auto">
          <a:xfrm>
            <a:off x="19097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2" name="Oval 791"/>
          <p:cNvSpPr>
            <a:spLocks noChangeAspect="1" noChangeArrowheads="1"/>
          </p:cNvSpPr>
          <p:nvPr userDrawn="1"/>
        </p:nvSpPr>
        <p:spPr bwMode="auto">
          <a:xfrm>
            <a:off x="20288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3" name="Oval 792"/>
          <p:cNvSpPr>
            <a:spLocks noChangeAspect="1" noChangeArrowheads="1"/>
          </p:cNvSpPr>
          <p:nvPr userDrawn="1"/>
        </p:nvSpPr>
        <p:spPr bwMode="auto">
          <a:xfrm>
            <a:off x="21463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4" name="Oval 793"/>
          <p:cNvSpPr>
            <a:spLocks noChangeAspect="1" noChangeArrowheads="1"/>
          </p:cNvSpPr>
          <p:nvPr userDrawn="1"/>
        </p:nvSpPr>
        <p:spPr bwMode="auto">
          <a:xfrm>
            <a:off x="22653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5" name="Oval 794"/>
          <p:cNvSpPr>
            <a:spLocks noChangeAspect="1" noChangeArrowheads="1"/>
          </p:cNvSpPr>
          <p:nvPr userDrawn="1"/>
        </p:nvSpPr>
        <p:spPr bwMode="auto">
          <a:xfrm>
            <a:off x="40401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6" name="Oval 795"/>
          <p:cNvSpPr>
            <a:spLocks noChangeAspect="1" noChangeArrowheads="1"/>
          </p:cNvSpPr>
          <p:nvPr userDrawn="1"/>
        </p:nvSpPr>
        <p:spPr bwMode="auto">
          <a:xfrm>
            <a:off x="41576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7" name="Oval 796"/>
          <p:cNvSpPr>
            <a:spLocks noChangeAspect="1" noChangeArrowheads="1"/>
          </p:cNvSpPr>
          <p:nvPr userDrawn="1"/>
        </p:nvSpPr>
        <p:spPr bwMode="auto">
          <a:xfrm>
            <a:off x="42767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" name="Oval 797"/>
          <p:cNvSpPr>
            <a:spLocks noChangeAspect="1" noChangeArrowheads="1"/>
          </p:cNvSpPr>
          <p:nvPr userDrawn="1"/>
        </p:nvSpPr>
        <p:spPr bwMode="auto">
          <a:xfrm>
            <a:off x="43942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9" name="Oval 798"/>
          <p:cNvSpPr>
            <a:spLocks noChangeAspect="1" noChangeArrowheads="1"/>
          </p:cNvSpPr>
          <p:nvPr userDrawn="1"/>
        </p:nvSpPr>
        <p:spPr bwMode="auto">
          <a:xfrm>
            <a:off x="45132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0" name="Oval 799"/>
          <p:cNvSpPr>
            <a:spLocks noChangeAspect="1" noChangeArrowheads="1"/>
          </p:cNvSpPr>
          <p:nvPr userDrawn="1"/>
        </p:nvSpPr>
        <p:spPr bwMode="auto">
          <a:xfrm>
            <a:off x="46307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1" name="Oval 800"/>
          <p:cNvSpPr>
            <a:spLocks noChangeAspect="1" noChangeArrowheads="1"/>
          </p:cNvSpPr>
          <p:nvPr userDrawn="1"/>
        </p:nvSpPr>
        <p:spPr bwMode="auto">
          <a:xfrm>
            <a:off x="47498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2" name="Oval 801"/>
          <p:cNvSpPr>
            <a:spLocks noChangeAspect="1" noChangeArrowheads="1"/>
          </p:cNvSpPr>
          <p:nvPr userDrawn="1"/>
        </p:nvSpPr>
        <p:spPr bwMode="auto">
          <a:xfrm>
            <a:off x="48672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3" name="Oval 802"/>
          <p:cNvSpPr>
            <a:spLocks noChangeAspect="1" noChangeArrowheads="1"/>
          </p:cNvSpPr>
          <p:nvPr userDrawn="1"/>
        </p:nvSpPr>
        <p:spPr bwMode="auto">
          <a:xfrm>
            <a:off x="49863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4" name="Oval 803"/>
          <p:cNvSpPr>
            <a:spLocks noChangeAspect="1" noChangeArrowheads="1"/>
          </p:cNvSpPr>
          <p:nvPr userDrawn="1"/>
        </p:nvSpPr>
        <p:spPr bwMode="auto">
          <a:xfrm>
            <a:off x="52228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5" name="Oval 804"/>
          <p:cNvSpPr>
            <a:spLocks noChangeAspect="1" noChangeArrowheads="1"/>
          </p:cNvSpPr>
          <p:nvPr userDrawn="1"/>
        </p:nvSpPr>
        <p:spPr bwMode="auto">
          <a:xfrm>
            <a:off x="53403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6" name="Oval 805"/>
          <p:cNvSpPr>
            <a:spLocks noChangeAspect="1" noChangeArrowheads="1"/>
          </p:cNvSpPr>
          <p:nvPr userDrawn="1"/>
        </p:nvSpPr>
        <p:spPr bwMode="auto">
          <a:xfrm>
            <a:off x="545941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7" name="Oval 806"/>
          <p:cNvSpPr>
            <a:spLocks noChangeAspect="1" noChangeArrowheads="1"/>
          </p:cNvSpPr>
          <p:nvPr userDrawn="1"/>
        </p:nvSpPr>
        <p:spPr bwMode="auto">
          <a:xfrm>
            <a:off x="55768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8" name="Oval 807"/>
          <p:cNvSpPr>
            <a:spLocks noChangeAspect="1" noChangeArrowheads="1"/>
          </p:cNvSpPr>
          <p:nvPr userDrawn="1"/>
        </p:nvSpPr>
        <p:spPr bwMode="auto">
          <a:xfrm>
            <a:off x="56959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9" name="Oval 808"/>
          <p:cNvSpPr>
            <a:spLocks noChangeAspect="1" noChangeArrowheads="1"/>
          </p:cNvSpPr>
          <p:nvPr userDrawn="1"/>
        </p:nvSpPr>
        <p:spPr bwMode="auto">
          <a:xfrm>
            <a:off x="58134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0" name="Oval 809"/>
          <p:cNvSpPr>
            <a:spLocks noChangeAspect="1" noChangeArrowheads="1"/>
          </p:cNvSpPr>
          <p:nvPr userDrawn="1"/>
        </p:nvSpPr>
        <p:spPr bwMode="auto">
          <a:xfrm>
            <a:off x="59324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1" name="Oval 810"/>
          <p:cNvSpPr>
            <a:spLocks noChangeAspect="1" noChangeArrowheads="1"/>
          </p:cNvSpPr>
          <p:nvPr userDrawn="1"/>
        </p:nvSpPr>
        <p:spPr bwMode="auto">
          <a:xfrm>
            <a:off x="60515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2" name="Oval 811"/>
          <p:cNvSpPr>
            <a:spLocks noChangeAspect="1" noChangeArrowheads="1"/>
          </p:cNvSpPr>
          <p:nvPr userDrawn="1"/>
        </p:nvSpPr>
        <p:spPr bwMode="auto">
          <a:xfrm>
            <a:off x="6169025" y="34655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3" name="Oval 812"/>
          <p:cNvSpPr>
            <a:spLocks noChangeAspect="1" noChangeArrowheads="1"/>
          </p:cNvSpPr>
          <p:nvPr userDrawn="1"/>
        </p:nvSpPr>
        <p:spPr bwMode="auto">
          <a:xfrm>
            <a:off x="62880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4" name="Oval 813"/>
          <p:cNvSpPr>
            <a:spLocks noChangeAspect="1" noChangeArrowheads="1"/>
          </p:cNvSpPr>
          <p:nvPr userDrawn="1"/>
        </p:nvSpPr>
        <p:spPr bwMode="auto">
          <a:xfrm>
            <a:off x="64055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5" name="Oval 814"/>
          <p:cNvSpPr>
            <a:spLocks noChangeAspect="1" noChangeArrowheads="1"/>
          </p:cNvSpPr>
          <p:nvPr userDrawn="1"/>
        </p:nvSpPr>
        <p:spPr bwMode="auto">
          <a:xfrm>
            <a:off x="65246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6" name="Oval 815"/>
          <p:cNvSpPr>
            <a:spLocks noChangeAspect="1" noChangeArrowheads="1"/>
          </p:cNvSpPr>
          <p:nvPr userDrawn="1"/>
        </p:nvSpPr>
        <p:spPr bwMode="auto">
          <a:xfrm>
            <a:off x="66421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7" name="Oval 816"/>
          <p:cNvSpPr>
            <a:spLocks noChangeAspect="1" noChangeArrowheads="1"/>
          </p:cNvSpPr>
          <p:nvPr userDrawn="1"/>
        </p:nvSpPr>
        <p:spPr bwMode="auto">
          <a:xfrm>
            <a:off x="67611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8" name="Oval 817"/>
          <p:cNvSpPr>
            <a:spLocks noChangeAspect="1" noChangeArrowheads="1"/>
          </p:cNvSpPr>
          <p:nvPr userDrawn="1"/>
        </p:nvSpPr>
        <p:spPr bwMode="auto">
          <a:xfrm>
            <a:off x="68786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9" name="Oval 818"/>
          <p:cNvSpPr>
            <a:spLocks noChangeAspect="1" noChangeArrowheads="1"/>
          </p:cNvSpPr>
          <p:nvPr userDrawn="1"/>
        </p:nvSpPr>
        <p:spPr bwMode="auto">
          <a:xfrm>
            <a:off x="69977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0" name="Oval 819"/>
          <p:cNvSpPr>
            <a:spLocks noChangeAspect="1" noChangeArrowheads="1"/>
          </p:cNvSpPr>
          <p:nvPr userDrawn="1"/>
        </p:nvSpPr>
        <p:spPr bwMode="auto">
          <a:xfrm>
            <a:off x="71151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1" name="Oval 820"/>
          <p:cNvSpPr>
            <a:spLocks noChangeAspect="1" noChangeArrowheads="1"/>
          </p:cNvSpPr>
          <p:nvPr userDrawn="1"/>
        </p:nvSpPr>
        <p:spPr bwMode="auto">
          <a:xfrm>
            <a:off x="72342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2" name="Oval 821"/>
          <p:cNvSpPr>
            <a:spLocks noChangeAspect="1" noChangeArrowheads="1"/>
          </p:cNvSpPr>
          <p:nvPr userDrawn="1"/>
        </p:nvSpPr>
        <p:spPr bwMode="auto">
          <a:xfrm>
            <a:off x="14366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3" name="Oval 822"/>
          <p:cNvSpPr>
            <a:spLocks noChangeAspect="1" noChangeArrowheads="1"/>
          </p:cNvSpPr>
          <p:nvPr userDrawn="1"/>
        </p:nvSpPr>
        <p:spPr bwMode="auto">
          <a:xfrm>
            <a:off x="1555750" y="35750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4" name="Oval 823"/>
          <p:cNvSpPr>
            <a:spLocks noChangeAspect="1" noChangeArrowheads="1"/>
          </p:cNvSpPr>
          <p:nvPr userDrawn="1"/>
        </p:nvSpPr>
        <p:spPr bwMode="auto">
          <a:xfrm>
            <a:off x="16732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5" name="Oval 824"/>
          <p:cNvSpPr>
            <a:spLocks noChangeAspect="1" noChangeArrowheads="1"/>
          </p:cNvSpPr>
          <p:nvPr userDrawn="1"/>
        </p:nvSpPr>
        <p:spPr bwMode="auto">
          <a:xfrm>
            <a:off x="17922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6" name="Oval 825"/>
          <p:cNvSpPr>
            <a:spLocks noChangeAspect="1" noChangeArrowheads="1"/>
          </p:cNvSpPr>
          <p:nvPr userDrawn="1"/>
        </p:nvSpPr>
        <p:spPr bwMode="auto">
          <a:xfrm>
            <a:off x="22653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7" name="Oval 826"/>
          <p:cNvSpPr>
            <a:spLocks noChangeAspect="1" noChangeArrowheads="1"/>
          </p:cNvSpPr>
          <p:nvPr userDrawn="1"/>
        </p:nvSpPr>
        <p:spPr bwMode="auto">
          <a:xfrm>
            <a:off x="40401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8" name="Oval 827"/>
          <p:cNvSpPr>
            <a:spLocks noChangeAspect="1" noChangeArrowheads="1"/>
          </p:cNvSpPr>
          <p:nvPr userDrawn="1"/>
        </p:nvSpPr>
        <p:spPr bwMode="auto">
          <a:xfrm>
            <a:off x="41576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" name="Oval 828"/>
          <p:cNvSpPr>
            <a:spLocks noChangeAspect="1" noChangeArrowheads="1"/>
          </p:cNvSpPr>
          <p:nvPr userDrawn="1"/>
        </p:nvSpPr>
        <p:spPr bwMode="auto">
          <a:xfrm>
            <a:off x="42767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" name="Oval 829"/>
          <p:cNvSpPr>
            <a:spLocks noChangeAspect="1" noChangeArrowheads="1"/>
          </p:cNvSpPr>
          <p:nvPr userDrawn="1"/>
        </p:nvSpPr>
        <p:spPr bwMode="auto">
          <a:xfrm>
            <a:off x="43942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" name="Oval 830"/>
          <p:cNvSpPr>
            <a:spLocks noChangeAspect="1" noChangeArrowheads="1"/>
          </p:cNvSpPr>
          <p:nvPr userDrawn="1"/>
        </p:nvSpPr>
        <p:spPr bwMode="auto">
          <a:xfrm>
            <a:off x="45132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2" name="Oval 831"/>
          <p:cNvSpPr>
            <a:spLocks noChangeAspect="1" noChangeArrowheads="1"/>
          </p:cNvSpPr>
          <p:nvPr userDrawn="1"/>
        </p:nvSpPr>
        <p:spPr bwMode="auto">
          <a:xfrm>
            <a:off x="46307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3" name="Oval 832"/>
          <p:cNvSpPr>
            <a:spLocks noChangeAspect="1" noChangeArrowheads="1"/>
          </p:cNvSpPr>
          <p:nvPr userDrawn="1"/>
        </p:nvSpPr>
        <p:spPr bwMode="auto">
          <a:xfrm>
            <a:off x="47498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4" name="Oval 833"/>
          <p:cNvSpPr>
            <a:spLocks noChangeAspect="1" noChangeArrowheads="1"/>
          </p:cNvSpPr>
          <p:nvPr userDrawn="1"/>
        </p:nvSpPr>
        <p:spPr bwMode="auto">
          <a:xfrm>
            <a:off x="48672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5" name="Oval 834"/>
          <p:cNvSpPr>
            <a:spLocks noChangeAspect="1" noChangeArrowheads="1"/>
          </p:cNvSpPr>
          <p:nvPr userDrawn="1"/>
        </p:nvSpPr>
        <p:spPr bwMode="auto">
          <a:xfrm>
            <a:off x="49863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6" name="Oval 835"/>
          <p:cNvSpPr>
            <a:spLocks noChangeAspect="1" noChangeArrowheads="1"/>
          </p:cNvSpPr>
          <p:nvPr userDrawn="1"/>
        </p:nvSpPr>
        <p:spPr bwMode="auto">
          <a:xfrm>
            <a:off x="510381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7" name="Oval 836"/>
          <p:cNvSpPr>
            <a:spLocks noChangeAspect="1" noChangeArrowheads="1"/>
          </p:cNvSpPr>
          <p:nvPr userDrawn="1"/>
        </p:nvSpPr>
        <p:spPr bwMode="auto">
          <a:xfrm>
            <a:off x="52228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8" name="Oval 837"/>
          <p:cNvSpPr>
            <a:spLocks noChangeAspect="1" noChangeArrowheads="1"/>
          </p:cNvSpPr>
          <p:nvPr userDrawn="1"/>
        </p:nvSpPr>
        <p:spPr bwMode="auto">
          <a:xfrm>
            <a:off x="53403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9" name="Oval 838"/>
          <p:cNvSpPr>
            <a:spLocks noChangeAspect="1" noChangeArrowheads="1"/>
          </p:cNvSpPr>
          <p:nvPr userDrawn="1"/>
        </p:nvSpPr>
        <p:spPr bwMode="auto">
          <a:xfrm>
            <a:off x="545941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0" name="Oval 839"/>
          <p:cNvSpPr>
            <a:spLocks noChangeAspect="1" noChangeArrowheads="1"/>
          </p:cNvSpPr>
          <p:nvPr userDrawn="1"/>
        </p:nvSpPr>
        <p:spPr bwMode="auto">
          <a:xfrm>
            <a:off x="55768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1" name="Oval 840"/>
          <p:cNvSpPr>
            <a:spLocks noChangeAspect="1" noChangeArrowheads="1"/>
          </p:cNvSpPr>
          <p:nvPr userDrawn="1"/>
        </p:nvSpPr>
        <p:spPr bwMode="auto">
          <a:xfrm>
            <a:off x="56959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2" name="Oval 841"/>
          <p:cNvSpPr>
            <a:spLocks noChangeAspect="1" noChangeArrowheads="1"/>
          </p:cNvSpPr>
          <p:nvPr userDrawn="1"/>
        </p:nvSpPr>
        <p:spPr bwMode="auto">
          <a:xfrm>
            <a:off x="58134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3" name="Oval 842"/>
          <p:cNvSpPr>
            <a:spLocks noChangeAspect="1" noChangeArrowheads="1"/>
          </p:cNvSpPr>
          <p:nvPr userDrawn="1"/>
        </p:nvSpPr>
        <p:spPr bwMode="auto">
          <a:xfrm>
            <a:off x="59324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4" name="Oval 843"/>
          <p:cNvSpPr>
            <a:spLocks noChangeAspect="1" noChangeArrowheads="1"/>
          </p:cNvSpPr>
          <p:nvPr userDrawn="1"/>
        </p:nvSpPr>
        <p:spPr bwMode="auto">
          <a:xfrm>
            <a:off x="60515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5" name="Oval 844"/>
          <p:cNvSpPr>
            <a:spLocks noChangeAspect="1" noChangeArrowheads="1"/>
          </p:cNvSpPr>
          <p:nvPr userDrawn="1"/>
        </p:nvSpPr>
        <p:spPr bwMode="auto">
          <a:xfrm>
            <a:off x="61690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6" name="Oval 845"/>
          <p:cNvSpPr>
            <a:spLocks noChangeAspect="1" noChangeArrowheads="1"/>
          </p:cNvSpPr>
          <p:nvPr userDrawn="1"/>
        </p:nvSpPr>
        <p:spPr bwMode="auto">
          <a:xfrm>
            <a:off x="62880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7" name="Oval 846"/>
          <p:cNvSpPr>
            <a:spLocks noChangeAspect="1" noChangeArrowheads="1"/>
          </p:cNvSpPr>
          <p:nvPr userDrawn="1"/>
        </p:nvSpPr>
        <p:spPr bwMode="auto">
          <a:xfrm>
            <a:off x="64055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8" name="Oval 847"/>
          <p:cNvSpPr>
            <a:spLocks noChangeAspect="1" noChangeArrowheads="1"/>
          </p:cNvSpPr>
          <p:nvPr userDrawn="1"/>
        </p:nvSpPr>
        <p:spPr bwMode="auto">
          <a:xfrm>
            <a:off x="65246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" name="Oval 848"/>
          <p:cNvSpPr>
            <a:spLocks noChangeAspect="1" noChangeArrowheads="1"/>
          </p:cNvSpPr>
          <p:nvPr userDrawn="1"/>
        </p:nvSpPr>
        <p:spPr bwMode="auto">
          <a:xfrm>
            <a:off x="66421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0" name="Oval 849"/>
          <p:cNvSpPr>
            <a:spLocks noChangeAspect="1" noChangeArrowheads="1"/>
          </p:cNvSpPr>
          <p:nvPr userDrawn="1"/>
        </p:nvSpPr>
        <p:spPr bwMode="auto">
          <a:xfrm>
            <a:off x="67611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1" name="Oval 850"/>
          <p:cNvSpPr>
            <a:spLocks noChangeAspect="1" noChangeArrowheads="1"/>
          </p:cNvSpPr>
          <p:nvPr userDrawn="1"/>
        </p:nvSpPr>
        <p:spPr bwMode="auto">
          <a:xfrm>
            <a:off x="68786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2" name="Oval 851"/>
          <p:cNvSpPr>
            <a:spLocks noChangeAspect="1" noChangeArrowheads="1"/>
          </p:cNvSpPr>
          <p:nvPr userDrawn="1"/>
        </p:nvSpPr>
        <p:spPr bwMode="auto">
          <a:xfrm>
            <a:off x="69977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3" name="Oval 852"/>
          <p:cNvSpPr>
            <a:spLocks noChangeAspect="1" noChangeArrowheads="1"/>
          </p:cNvSpPr>
          <p:nvPr userDrawn="1"/>
        </p:nvSpPr>
        <p:spPr bwMode="auto">
          <a:xfrm>
            <a:off x="71151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4" name="Oval 853"/>
          <p:cNvSpPr>
            <a:spLocks noChangeAspect="1" noChangeArrowheads="1"/>
          </p:cNvSpPr>
          <p:nvPr userDrawn="1"/>
        </p:nvSpPr>
        <p:spPr bwMode="auto">
          <a:xfrm>
            <a:off x="72342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5" name="Oval 854"/>
          <p:cNvSpPr>
            <a:spLocks noChangeAspect="1" noChangeArrowheads="1"/>
          </p:cNvSpPr>
          <p:nvPr userDrawn="1"/>
        </p:nvSpPr>
        <p:spPr bwMode="auto">
          <a:xfrm>
            <a:off x="15557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6" name="Oval 855"/>
          <p:cNvSpPr>
            <a:spLocks noChangeAspect="1" noChangeArrowheads="1"/>
          </p:cNvSpPr>
          <p:nvPr userDrawn="1"/>
        </p:nvSpPr>
        <p:spPr bwMode="auto">
          <a:xfrm>
            <a:off x="16732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7" name="Oval 856"/>
          <p:cNvSpPr>
            <a:spLocks noChangeAspect="1" noChangeArrowheads="1"/>
          </p:cNvSpPr>
          <p:nvPr userDrawn="1"/>
        </p:nvSpPr>
        <p:spPr bwMode="auto">
          <a:xfrm>
            <a:off x="17922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8" name="Oval 857"/>
          <p:cNvSpPr>
            <a:spLocks noChangeAspect="1" noChangeArrowheads="1"/>
          </p:cNvSpPr>
          <p:nvPr userDrawn="1"/>
        </p:nvSpPr>
        <p:spPr bwMode="auto">
          <a:xfrm>
            <a:off x="39211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9" name="Oval 858"/>
          <p:cNvSpPr>
            <a:spLocks noChangeAspect="1" noChangeArrowheads="1"/>
          </p:cNvSpPr>
          <p:nvPr userDrawn="1"/>
        </p:nvSpPr>
        <p:spPr bwMode="auto">
          <a:xfrm>
            <a:off x="40401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0" name="Oval 859"/>
          <p:cNvSpPr>
            <a:spLocks noChangeAspect="1" noChangeArrowheads="1"/>
          </p:cNvSpPr>
          <p:nvPr userDrawn="1"/>
        </p:nvSpPr>
        <p:spPr bwMode="auto">
          <a:xfrm>
            <a:off x="41576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1" name="Oval 860"/>
          <p:cNvSpPr>
            <a:spLocks noChangeAspect="1" noChangeArrowheads="1"/>
          </p:cNvSpPr>
          <p:nvPr userDrawn="1"/>
        </p:nvSpPr>
        <p:spPr bwMode="auto">
          <a:xfrm>
            <a:off x="42767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2" name="Oval 861"/>
          <p:cNvSpPr>
            <a:spLocks noChangeAspect="1" noChangeArrowheads="1"/>
          </p:cNvSpPr>
          <p:nvPr userDrawn="1"/>
        </p:nvSpPr>
        <p:spPr bwMode="auto">
          <a:xfrm>
            <a:off x="43942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3" name="Oval 862"/>
          <p:cNvSpPr>
            <a:spLocks noChangeAspect="1" noChangeArrowheads="1"/>
          </p:cNvSpPr>
          <p:nvPr userDrawn="1"/>
        </p:nvSpPr>
        <p:spPr bwMode="auto">
          <a:xfrm>
            <a:off x="45132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4" name="Oval 863"/>
          <p:cNvSpPr>
            <a:spLocks noChangeAspect="1" noChangeArrowheads="1"/>
          </p:cNvSpPr>
          <p:nvPr userDrawn="1"/>
        </p:nvSpPr>
        <p:spPr bwMode="auto">
          <a:xfrm>
            <a:off x="4630738" y="36830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5" name="Oval 864"/>
          <p:cNvSpPr>
            <a:spLocks noChangeAspect="1" noChangeArrowheads="1"/>
          </p:cNvSpPr>
          <p:nvPr userDrawn="1"/>
        </p:nvSpPr>
        <p:spPr bwMode="auto">
          <a:xfrm>
            <a:off x="47498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6" name="Oval 865"/>
          <p:cNvSpPr>
            <a:spLocks noChangeAspect="1" noChangeArrowheads="1"/>
          </p:cNvSpPr>
          <p:nvPr userDrawn="1"/>
        </p:nvSpPr>
        <p:spPr bwMode="auto">
          <a:xfrm>
            <a:off x="48672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7" name="Oval 866"/>
          <p:cNvSpPr>
            <a:spLocks noChangeAspect="1" noChangeArrowheads="1"/>
          </p:cNvSpPr>
          <p:nvPr userDrawn="1"/>
        </p:nvSpPr>
        <p:spPr bwMode="auto">
          <a:xfrm>
            <a:off x="49863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8" name="Oval 867"/>
          <p:cNvSpPr>
            <a:spLocks noChangeAspect="1" noChangeArrowheads="1"/>
          </p:cNvSpPr>
          <p:nvPr userDrawn="1"/>
        </p:nvSpPr>
        <p:spPr bwMode="auto">
          <a:xfrm>
            <a:off x="510381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9" name="Oval 868"/>
          <p:cNvSpPr>
            <a:spLocks noChangeAspect="1" noChangeArrowheads="1"/>
          </p:cNvSpPr>
          <p:nvPr userDrawn="1"/>
        </p:nvSpPr>
        <p:spPr bwMode="auto">
          <a:xfrm>
            <a:off x="52228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" name="Oval 869"/>
          <p:cNvSpPr>
            <a:spLocks noChangeAspect="1" noChangeArrowheads="1"/>
          </p:cNvSpPr>
          <p:nvPr userDrawn="1"/>
        </p:nvSpPr>
        <p:spPr bwMode="auto">
          <a:xfrm>
            <a:off x="53403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1" name="Oval 870"/>
          <p:cNvSpPr>
            <a:spLocks noChangeAspect="1" noChangeArrowheads="1"/>
          </p:cNvSpPr>
          <p:nvPr userDrawn="1"/>
        </p:nvSpPr>
        <p:spPr bwMode="auto">
          <a:xfrm>
            <a:off x="545941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2" name="Oval 871"/>
          <p:cNvSpPr>
            <a:spLocks noChangeAspect="1" noChangeArrowheads="1"/>
          </p:cNvSpPr>
          <p:nvPr userDrawn="1"/>
        </p:nvSpPr>
        <p:spPr bwMode="auto">
          <a:xfrm>
            <a:off x="55768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3" name="Oval 872"/>
          <p:cNvSpPr>
            <a:spLocks noChangeAspect="1" noChangeArrowheads="1"/>
          </p:cNvSpPr>
          <p:nvPr userDrawn="1"/>
        </p:nvSpPr>
        <p:spPr bwMode="auto">
          <a:xfrm>
            <a:off x="5695950" y="36830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4" name="Oval 873"/>
          <p:cNvSpPr>
            <a:spLocks noChangeAspect="1" noChangeArrowheads="1"/>
          </p:cNvSpPr>
          <p:nvPr userDrawn="1"/>
        </p:nvSpPr>
        <p:spPr bwMode="auto">
          <a:xfrm>
            <a:off x="58134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5" name="Oval 874"/>
          <p:cNvSpPr>
            <a:spLocks noChangeAspect="1" noChangeArrowheads="1"/>
          </p:cNvSpPr>
          <p:nvPr userDrawn="1"/>
        </p:nvSpPr>
        <p:spPr bwMode="auto">
          <a:xfrm>
            <a:off x="59324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6" name="Oval 875"/>
          <p:cNvSpPr>
            <a:spLocks noChangeAspect="1" noChangeArrowheads="1"/>
          </p:cNvSpPr>
          <p:nvPr userDrawn="1"/>
        </p:nvSpPr>
        <p:spPr bwMode="auto">
          <a:xfrm>
            <a:off x="60515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7" name="Oval 876"/>
          <p:cNvSpPr>
            <a:spLocks noChangeAspect="1" noChangeArrowheads="1"/>
          </p:cNvSpPr>
          <p:nvPr userDrawn="1"/>
        </p:nvSpPr>
        <p:spPr bwMode="auto">
          <a:xfrm>
            <a:off x="61690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8" name="Oval 877"/>
          <p:cNvSpPr>
            <a:spLocks noChangeAspect="1" noChangeArrowheads="1"/>
          </p:cNvSpPr>
          <p:nvPr userDrawn="1"/>
        </p:nvSpPr>
        <p:spPr bwMode="auto">
          <a:xfrm>
            <a:off x="62880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9" name="Oval 878"/>
          <p:cNvSpPr>
            <a:spLocks noChangeAspect="1" noChangeArrowheads="1"/>
          </p:cNvSpPr>
          <p:nvPr userDrawn="1"/>
        </p:nvSpPr>
        <p:spPr bwMode="auto">
          <a:xfrm>
            <a:off x="64055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0" name="Oval 879"/>
          <p:cNvSpPr>
            <a:spLocks noChangeAspect="1" noChangeArrowheads="1"/>
          </p:cNvSpPr>
          <p:nvPr userDrawn="1"/>
        </p:nvSpPr>
        <p:spPr bwMode="auto">
          <a:xfrm>
            <a:off x="65246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1" name="Oval 880"/>
          <p:cNvSpPr>
            <a:spLocks noChangeAspect="1" noChangeArrowheads="1"/>
          </p:cNvSpPr>
          <p:nvPr userDrawn="1"/>
        </p:nvSpPr>
        <p:spPr bwMode="auto">
          <a:xfrm>
            <a:off x="66421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2" name="Oval 881"/>
          <p:cNvSpPr>
            <a:spLocks noChangeAspect="1" noChangeArrowheads="1"/>
          </p:cNvSpPr>
          <p:nvPr userDrawn="1"/>
        </p:nvSpPr>
        <p:spPr bwMode="auto">
          <a:xfrm>
            <a:off x="67611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3" name="Oval 882"/>
          <p:cNvSpPr>
            <a:spLocks noChangeAspect="1" noChangeArrowheads="1"/>
          </p:cNvSpPr>
          <p:nvPr userDrawn="1"/>
        </p:nvSpPr>
        <p:spPr bwMode="auto">
          <a:xfrm>
            <a:off x="68786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4" name="Oval 883"/>
          <p:cNvSpPr>
            <a:spLocks noChangeAspect="1" noChangeArrowheads="1"/>
          </p:cNvSpPr>
          <p:nvPr userDrawn="1"/>
        </p:nvSpPr>
        <p:spPr bwMode="auto">
          <a:xfrm>
            <a:off x="69977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5" name="Oval 884"/>
          <p:cNvSpPr>
            <a:spLocks noChangeAspect="1" noChangeArrowheads="1"/>
          </p:cNvSpPr>
          <p:nvPr userDrawn="1"/>
        </p:nvSpPr>
        <p:spPr bwMode="auto">
          <a:xfrm>
            <a:off x="71151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6" name="Oval 885"/>
          <p:cNvSpPr>
            <a:spLocks noChangeAspect="1" noChangeArrowheads="1"/>
          </p:cNvSpPr>
          <p:nvPr userDrawn="1"/>
        </p:nvSpPr>
        <p:spPr bwMode="auto">
          <a:xfrm>
            <a:off x="72342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7" name="Oval 886"/>
          <p:cNvSpPr>
            <a:spLocks noChangeAspect="1" noChangeArrowheads="1"/>
          </p:cNvSpPr>
          <p:nvPr userDrawn="1"/>
        </p:nvSpPr>
        <p:spPr bwMode="auto">
          <a:xfrm>
            <a:off x="16732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8" name="Oval 887"/>
          <p:cNvSpPr>
            <a:spLocks noChangeAspect="1" noChangeArrowheads="1"/>
          </p:cNvSpPr>
          <p:nvPr userDrawn="1"/>
        </p:nvSpPr>
        <p:spPr bwMode="auto">
          <a:xfrm>
            <a:off x="17922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9" name="Oval 888"/>
          <p:cNvSpPr>
            <a:spLocks noChangeAspect="1" noChangeArrowheads="1"/>
          </p:cNvSpPr>
          <p:nvPr userDrawn="1"/>
        </p:nvSpPr>
        <p:spPr bwMode="auto">
          <a:xfrm>
            <a:off x="20288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" name="Oval 889"/>
          <p:cNvSpPr>
            <a:spLocks noChangeAspect="1" noChangeArrowheads="1"/>
          </p:cNvSpPr>
          <p:nvPr userDrawn="1"/>
        </p:nvSpPr>
        <p:spPr bwMode="auto">
          <a:xfrm>
            <a:off x="2265363" y="37925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1" name="Oval 890"/>
          <p:cNvSpPr>
            <a:spLocks noChangeAspect="1" noChangeArrowheads="1"/>
          </p:cNvSpPr>
          <p:nvPr userDrawn="1"/>
        </p:nvSpPr>
        <p:spPr bwMode="auto">
          <a:xfrm>
            <a:off x="39211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2" name="Oval 891"/>
          <p:cNvSpPr>
            <a:spLocks noChangeAspect="1" noChangeArrowheads="1"/>
          </p:cNvSpPr>
          <p:nvPr userDrawn="1"/>
        </p:nvSpPr>
        <p:spPr bwMode="auto">
          <a:xfrm>
            <a:off x="40401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3" name="Oval 892"/>
          <p:cNvSpPr>
            <a:spLocks noChangeAspect="1" noChangeArrowheads="1"/>
          </p:cNvSpPr>
          <p:nvPr userDrawn="1"/>
        </p:nvSpPr>
        <p:spPr bwMode="auto">
          <a:xfrm>
            <a:off x="41576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4" name="Oval 893"/>
          <p:cNvSpPr>
            <a:spLocks noChangeAspect="1" noChangeArrowheads="1"/>
          </p:cNvSpPr>
          <p:nvPr userDrawn="1"/>
        </p:nvSpPr>
        <p:spPr bwMode="auto">
          <a:xfrm>
            <a:off x="42767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5" name="Oval 894"/>
          <p:cNvSpPr>
            <a:spLocks noChangeAspect="1" noChangeArrowheads="1"/>
          </p:cNvSpPr>
          <p:nvPr userDrawn="1"/>
        </p:nvSpPr>
        <p:spPr bwMode="auto">
          <a:xfrm>
            <a:off x="4394200" y="37925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6" name="Oval 895"/>
          <p:cNvSpPr>
            <a:spLocks noChangeAspect="1" noChangeArrowheads="1"/>
          </p:cNvSpPr>
          <p:nvPr userDrawn="1"/>
        </p:nvSpPr>
        <p:spPr bwMode="auto">
          <a:xfrm>
            <a:off x="45132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7" name="Oval 896"/>
          <p:cNvSpPr>
            <a:spLocks noChangeAspect="1" noChangeArrowheads="1"/>
          </p:cNvSpPr>
          <p:nvPr userDrawn="1"/>
        </p:nvSpPr>
        <p:spPr bwMode="auto">
          <a:xfrm>
            <a:off x="46307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8" name="Oval 897"/>
          <p:cNvSpPr>
            <a:spLocks noChangeAspect="1" noChangeArrowheads="1"/>
          </p:cNvSpPr>
          <p:nvPr userDrawn="1"/>
        </p:nvSpPr>
        <p:spPr bwMode="auto">
          <a:xfrm>
            <a:off x="474980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9" name="Oval 898"/>
          <p:cNvSpPr>
            <a:spLocks noChangeAspect="1" noChangeArrowheads="1"/>
          </p:cNvSpPr>
          <p:nvPr userDrawn="1"/>
        </p:nvSpPr>
        <p:spPr bwMode="auto">
          <a:xfrm>
            <a:off x="486727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0" name="Oval 899"/>
          <p:cNvSpPr>
            <a:spLocks noChangeAspect="1" noChangeArrowheads="1"/>
          </p:cNvSpPr>
          <p:nvPr userDrawn="1"/>
        </p:nvSpPr>
        <p:spPr bwMode="auto">
          <a:xfrm>
            <a:off x="49863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1" name="Oval 900"/>
          <p:cNvSpPr>
            <a:spLocks noChangeAspect="1" noChangeArrowheads="1"/>
          </p:cNvSpPr>
          <p:nvPr userDrawn="1"/>
        </p:nvSpPr>
        <p:spPr bwMode="auto">
          <a:xfrm>
            <a:off x="510381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2" name="Oval 901"/>
          <p:cNvSpPr>
            <a:spLocks noChangeAspect="1" noChangeArrowheads="1"/>
          </p:cNvSpPr>
          <p:nvPr userDrawn="1"/>
        </p:nvSpPr>
        <p:spPr bwMode="auto">
          <a:xfrm>
            <a:off x="53403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3" name="Oval 902"/>
          <p:cNvSpPr>
            <a:spLocks noChangeAspect="1" noChangeArrowheads="1"/>
          </p:cNvSpPr>
          <p:nvPr userDrawn="1"/>
        </p:nvSpPr>
        <p:spPr bwMode="auto">
          <a:xfrm>
            <a:off x="545941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4" name="Oval 903"/>
          <p:cNvSpPr>
            <a:spLocks noChangeAspect="1" noChangeArrowheads="1"/>
          </p:cNvSpPr>
          <p:nvPr userDrawn="1"/>
        </p:nvSpPr>
        <p:spPr bwMode="auto">
          <a:xfrm>
            <a:off x="55768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5" name="Oval 904"/>
          <p:cNvSpPr>
            <a:spLocks noChangeAspect="1" noChangeArrowheads="1"/>
          </p:cNvSpPr>
          <p:nvPr userDrawn="1"/>
        </p:nvSpPr>
        <p:spPr bwMode="auto">
          <a:xfrm>
            <a:off x="56959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6" name="Oval 905"/>
          <p:cNvSpPr>
            <a:spLocks noChangeAspect="1" noChangeArrowheads="1"/>
          </p:cNvSpPr>
          <p:nvPr userDrawn="1"/>
        </p:nvSpPr>
        <p:spPr bwMode="auto">
          <a:xfrm>
            <a:off x="60515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7" name="Oval 906"/>
          <p:cNvSpPr>
            <a:spLocks noChangeAspect="1" noChangeArrowheads="1"/>
          </p:cNvSpPr>
          <p:nvPr userDrawn="1"/>
        </p:nvSpPr>
        <p:spPr bwMode="auto">
          <a:xfrm>
            <a:off x="6169025" y="37925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8" name="Oval 907"/>
          <p:cNvSpPr>
            <a:spLocks noChangeAspect="1" noChangeArrowheads="1"/>
          </p:cNvSpPr>
          <p:nvPr userDrawn="1"/>
        </p:nvSpPr>
        <p:spPr bwMode="auto">
          <a:xfrm>
            <a:off x="62880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" name="Oval 908"/>
          <p:cNvSpPr>
            <a:spLocks noChangeAspect="1" noChangeArrowheads="1"/>
          </p:cNvSpPr>
          <p:nvPr userDrawn="1"/>
        </p:nvSpPr>
        <p:spPr bwMode="auto">
          <a:xfrm>
            <a:off x="64055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0" name="Oval 909"/>
          <p:cNvSpPr>
            <a:spLocks noChangeAspect="1" noChangeArrowheads="1"/>
          </p:cNvSpPr>
          <p:nvPr userDrawn="1"/>
        </p:nvSpPr>
        <p:spPr bwMode="auto">
          <a:xfrm>
            <a:off x="664210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" name="Oval 910"/>
          <p:cNvSpPr>
            <a:spLocks noChangeAspect="1" noChangeArrowheads="1"/>
          </p:cNvSpPr>
          <p:nvPr userDrawn="1"/>
        </p:nvSpPr>
        <p:spPr bwMode="auto">
          <a:xfrm>
            <a:off x="67611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2" name="Oval 911"/>
          <p:cNvSpPr>
            <a:spLocks noChangeAspect="1" noChangeArrowheads="1"/>
          </p:cNvSpPr>
          <p:nvPr userDrawn="1"/>
        </p:nvSpPr>
        <p:spPr bwMode="auto">
          <a:xfrm>
            <a:off x="68786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3" name="Oval 912"/>
          <p:cNvSpPr>
            <a:spLocks noChangeAspect="1" noChangeArrowheads="1"/>
          </p:cNvSpPr>
          <p:nvPr userDrawn="1"/>
        </p:nvSpPr>
        <p:spPr bwMode="auto">
          <a:xfrm>
            <a:off x="16732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4" name="Oval 913"/>
          <p:cNvSpPr>
            <a:spLocks noChangeAspect="1" noChangeArrowheads="1"/>
          </p:cNvSpPr>
          <p:nvPr userDrawn="1"/>
        </p:nvSpPr>
        <p:spPr bwMode="auto">
          <a:xfrm>
            <a:off x="17922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5" name="Oval 914"/>
          <p:cNvSpPr>
            <a:spLocks noChangeAspect="1" noChangeArrowheads="1"/>
          </p:cNvSpPr>
          <p:nvPr userDrawn="1"/>
        </p:nvSpPr>
        <p:spPr bwMode="auto">
          <a:xfrm>
            <a:off x="19097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6" name="Oval 915"/>
          <p:cNvSpPr>
            <a:spLocks noChangeAspect="1" noChangeArrowheads="1"/>
          </p:cNvSpPr>
          <p:nvPr userDrawn="1"/>
        </p:nvSpPr>
        <p:spPr bwMode="auto">
          <a:xfrm>
            <a:off x="20288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7" name="Oval 916"/>
          <p:cNvSpPr>
            <a:spLocks noChangeAspect="1" noChangeArrowheads="1"/>
          </p:cNvSpPr>
          <p:nvPr userDrawn="1"/>
        </p:nvSpPr>
        <p:spPr bwMode="auto">
          <a:xfrm>
            <a:off x="25019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8" name="Oval 917"/>
          <p:cNvSpPr>
            <a:spLocks noChangeAspect="1" noChangeArrowheads="1"/>
          </p:cNvSpPr>
          <p:nvPr userDrawn="1"/>
        </p:nvSpPr>
        <p:spPr bwMode="auto">
          <a:xfrm>
            <a:off x="39211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9" name="Oval 918"/>
          <p:cNvSpPr>
            <a:spLocks noChangeAspect="1" noChangeArrowheads="1"/>
          </p:cNvSpPr>
          <p:nvPr userDrawn="1"/>
        </p:nvSpPr>
        <p:spPr bwMode="auto">
          <a:xfrm>
            <a:off x="40401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0" name="Oval 919"/>
          <p:cNvSpPr>
            <a:spLocks noChangeAspect="1" noChangeArrowheads="1"/>
          </p:cNvSpPr>
          <p:nvPr userDrawn="1"/>
        </p:nvSpPr>
        <p:spPr bwMode="auto">
          <a:xfrm>
            <a:off x="41576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1" name="Oval 920"/>
          <p:cNvSpPr>
            <a:spLocks noChangeAspect="1" noChangeArrowheads="1"/>
          </p:cNvSpPr>
          <p:nvPr userDrawn="1"/>
        </p:nvSpPr>
        <p:spPr bwMode="auto">
          <a:xfrm>
            <a:off x="42767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2" name="Oval 921"/>
          <p:cNvSpPr>
            <a:spLocks noChangeAspect="1" noChangeArrowheads="1"/>
          </p:cNvSpPr>
          <p:nvPr userDrawn="1"/>
        </p:nvSpPr>
        <p:spPr bwMode="auto">
          <a:xfrm>
            <a:off x="43942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3" name="Oval 922"/>
          <p:cNvSpPr>
            <a:spLocks noChangeAspect="1" noChangeArrowheads="1"/>
          </p:cNvSpPr>
          <p:nvPr userDrawn="1"/>
        </p:nvSpPr>
        <p:spPr bwMode="auto">
          <a:xfrm>
            <a:off x="45132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4" name="Oval 923"/>
          <p:cNvSpPr>
            <a:spLocks noChangeAspect="1" noChangeArrowheads="1"/>
          </p:cNvSpPr>
          <p:nvPr userDrawn="1"/>
        </p:nvSpPr>
        <p:spPr bwMode="auto">
          <a:xfrm>
            <a:off x="46307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5" name="Oval 924"/>
          <p:cNvSpPr>
            <a:spLocks noChangeAspect="1" noChangeArrowheads="1"/>
          </p:cNvSpPr>
          <p:nvPr userDrawn="1"/>
        </p:nvSpPr>
        <p:spPr bwMode="auto">
          <a:xfrm>
            <a:off x="47498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6" name="Oval 925"/>
          <p:cNvSpPr>
            <a:spLocks noChangeAspect="1" noChangeArrowheads="1"/>
          </p:cNvSpPr>
          <p:nvPr userDrawn="1"/>
        </p:nvSpPr>
        <p:spPr bwMode="auto">
          <a:xfrm>
            <a:off x="486727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7" name="Oval 926"/>
          <p:cNvSpPr>
            <a:spLocks noChangeAspect="1" noChangeArrowheads="1"/>
          </p:cNvSpPr>
          <p:nvPr userDrawn="1"/>
        </p:nvSpPr>
        <p:spPr bwMode="auto">
          <a:xfrm>
            <a:off x="4986338" y="39020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8" name="Oval 927"/>
          <p:cNvSpPr>
            <a:spLocks noChangeAspect="1" noChangeArrowheads="1"/>
          </p:cNvSpPr>
          <p:nvPr userDrawn="1"/>
        </p:nvSpPr>
        <p:spPr bwMode="auto">
          <a:xfrm>
            <a:off x="51038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9" name="Oval 928"/>
          <p:cNvSpPr>
            <a:spLocks noChangeAspect="1" noChangeArrowheads="1"/>
          </p:cNvSpPr>
          <p:nvPr userDrawn="1"/>
        </p:nvSpPr>
        <p:spPr bwMode="auto">
          <a:xfrm>
            <a:off x="534035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0" name="Oval 929"/>
          <p:cNvSpPr>
            <a:spLocks noChangeAspect="1" noChangeArrowheads="1"/>
          </p:cNvSpPr>
          <p:nvPr userDrawn="1"/>
        </p:nvSpPr>
        <p:spPr bwMode="auto">
          <a:xfrm>
            <a:off x="54594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" name="Oval 930"/>
          <p:cNvSpPr>
            <a:spLocks noChangeAspect="1" noChangeArrowheads="1"/>
          </p:cNvSpPr>
          <p:nvPr userDrawn="1"/>
        </p:nvSpPr>
        <p:spPr bwMode="auto">
          <a:xfrm>
            <a:off x="55768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" name="Oval 931"/>
          <p:cNvSpPr>
            <a:spLocks noChangeAspect="1" noChangeArrowheads="1"/>
          </p:cNvSpPr>
          <p:nvPr userDrawn="1"/>
        </p:nvSpPr>
        <p:spPr bwMode="auto">
          <a:xfrm>
            <a:off x="61690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" name="Oval 932"/>
          <p:cNvSpPr>
            <a:spLocks noChangeAspect="1" noChangeArrowheads="1"/>
          </p:cNvSpPr>
          <p:nvPr userDrawn="1"/>
        </p:nvSpPr>
        <p:spPr bwMode="auto">
          <a:xfrm>
            <a:off x="6288088" y="39020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" name="Oval 933"/>
          <p:cNvSpPr>
            <a:spLocks noChangeAspect="1" noChangeArrowheads="1"/>
          </p:cNvSpPr>
          <p:nvPr userDrawn="1"/>
        </p:nvSpPr>
        <p:spPr bwMode="auto">
          <a:xfrm>
            <a:off x="66421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5" name="Oval 934"/>
          <p:cNvSpPr>
            <a:spLocks noChangeAspect="1" noChangeArrowheads="1"/>
          </p:cNvSpPr>
          <p:nvPr userDrawn="1"/>
        </p:nvSpPr>
        <p:spPr bwMode="auto">
          <a:xfrm>
            <a:off x="67611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6" name="Oval 935"/>
          <p:cNvSpPr>
            <a:spLocks noChangeAspect="1" noChangeArrowheads="1"/>
          </p:cNvSpPr>
          <p:nvPr userDrawn="1"/>
        </p:nvSpPr>
        <p:spPr bwMode="auto">
          <a:xfrm>
            <a:off x="68786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7" name="Oval 936"/>
          <p:cNvSpPr>
            <a:spLocks noChangeAspect="1" noChangeArrowheads="1"/>
          </p:cNvSpPr>
          <p:nvPr userDrawn="1"/>
        </p:nvSpPr>
        <p:spPr bwMode="auto">
          <a:xfrm>
            <a:off x="69977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8" name="Oval 937"/>
          <p:cNvSpPr>
            <a:spLocks noChangeAspect="1" noChangeArrowheads="1"/>
          </p:cNvSpPr>
          <p:nvPr userDrawn="1"/>
        </p:nvSpPr>
        <p:spPr bwMode="auto">
          <a:xfrm>
            <a:off x="72342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9" name="Oval 938"/>
          <p:cNvSpPr>
            <a:spLocks noChangeAspect="1" noChangeArrowheads="1"/>
          </p:cNvSpPr>
          <p:nvPr userDrawn="1"/>
        </p:nvSpPr>
        <p:spPr bwMode="auto">
          <a:xfrm>
            <a:off x="73517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0" name="Oval 939"/>
          <p:cNvSpPr>
            <a:spLocks noChangeAspect="1" noChangeArrowheads="1"/>
          </p:cNvSpPr>
          <p:nvPr userDrawn="1"/>
        </p:nvSpPr>
        <p:spPr bwMode="auto">
          <a:xfrm>
            <a:off x="20288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1" name="Oval 940"/>
          <p:cNvSpPr>
            <a:spLocks noChangeAspect="1" noChangeArrowheads="1"/>
          </p:cNvSpPr>
          <p:nvPr userDrawn="1"/>
        </p:nvSpPr>
        <p:spPr bwMode="auto">
          <a:xfrm>
            <a:off x="21463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2" name="Oval 941"/>
          <p:cNvSpPr>
            <a:spLocks noChangeAspect="1" noChangeArrowheads="1"/>
          </p:cNvSpPr>
          <p:nvPr userDrawn="1"/>
        </p:nvSpPr>
        <p:spPr bwMode="auto">
          <a:xfrm>
            <a:off x="39211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3" name="Oval 942"/>
          <p:cNvSpPr>
            <a:spLocks noChangeAspect="1" noChangeArrowheads="1"/>
          </p:cNvSpPr>
          <p:nvPr userDrawn="1"/>
        </p:nvSpPr>
        <p:spPr bwMode="auto">
          <a:xfrm>
            <a:off x="404018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4" name="Oval 943"/>
          <p:cNvSpPr>
            <a:spLocks noChangeAspect="1" noChangeArrowheads="1"/>
          </p:cNvSpPr>
          <p:nvPr userDrawn="1"/>
        </p:nvSpPr>
        <p:spPr bwMode="auto">
          <a:xfrm>
            <a:off x="41576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5" name="Oval 944"/>
          <p:cNvSpPr>
            <a:spLocks noChangeAspect="1" noChangeArrowheads="1"/>
          </p:cNvSpPr>
          <p:nvPr userDrawn="1"/>
        </p:nvSpPr>
        <p:spPr bwMode="auto">
          <a:xfrm>
            <a:off x="42767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6" name="Oval 945"/>
          <p:cNvSpPr>
            <a:spLocks noChangeAspect="1" noChangeArrowheads="1"/>
          </p:cNvSpPr>
          <p:nvPr userDrawn="1"/>
        </p:nvSpPr>
        <p:spPr bwMode="auto">
          <a:xfrm>
            <a:off x="43942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7" name="Oval 946"/>
          <p:cNvSpPr>
            <a:spLocks noChangeAspect="1" noChangeArrowheads="1"/>
          </p:cNvSpPr>
          <p:nvPr userDrawn="1"/>
        </p:nvSpPr>
        <p:spPr bwMode="auto">
          <a:xfrm>
            <a:off x="45132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8" name="Oval 947"/>
          <p:cNvSpPr>
            <a:spLocks noChangeAspect="1" noChangeArrowheads="1"/>
          </p:cNvSpPr>
          <p:nvPr userDrawn="1"/>
        </p:nvSpPr>
        <p:spPr bwMode="auto">
          <a:xfrm>
            <a:off x="46307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9" name="Oval 948"/>
          <p:cNvSpPr>
            <a:spLocks noChangeAspect="1" noChangeArrowheads="1"/>
          </p:cNvSpPr>
          <p:nvPr userDrawn="1"/>
        </p:nvSpPr>
        <p:spPr bwMode="auto">
          <a:xfrm>
            <a:off x="47498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0" name="Oval 949"/>
          <p:cNvSpPr>
            <a:spLocks noChangeAspect="1" noChangeArrowheads="1"/>
          </p:cNvSpPr>
          <p:nvPr userDrawn="1"/>
        </p:nvSpPr>
        <p:spPr bwMode="auto">
          <a:xfrm>
            <a:off x="486727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1" name="Oval 950"/>
          <p:cNvSpPr>
            <a:spLocks noChangeAspect="1" noChangeArrowheads="1"/>
          </p:cNvSpPr>
          <p:nvPr userDrawn="1"/>
        </p:nvSpPr>
        <p:spPr bwMode="auto">
          <a:xfrm>
            <a:off x="49863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" name="Oval 951"/>
          <p:cNvSpPr>
            <a:spLocks noChangeAspect="1" noChangeArrowheads="1"/>
          </p:cNvSpPr>
          <p:nvPr userDrawn="1"/>
        </p:nvSpPr>
        <p:spPr bwMode="auto">
          <a:xfrm>
            <a:off x="510381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3" name="Oval 952"/>
          <p:cNvSpPr>
            <a:spLocks noChangeAspect="1" noChangeArrowheads="1"/>
          </p:cNvSpPr>
          <p:nvPr userDrawn="1"/>
        </p:nvSpPr>
        <p:spPr bwMode="auto">
          <a:xfrm>
            <a:off x="522287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4" name="Oval 953"/>
          <p:cNvSpPr>
            <a:spLocks noChangeAspect="1" noChangeArrowheads="1"/>
          </p:cNvSpPr>
          <p:nvPr userDrawn="1"/>
        </p:nvSpPr>
        <p:spPr bwMode="auto">
          <a:xfrm>
            <a:off x="61690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5" name="Oval 954"/>
          <p:cNvSpPr>
            <a:spLocks noChangeAspect="1" noChangeArrowheads="1"/>
          </p:cNvSpPr>
          <p:nvPr userDrawn="1"/>
        </p:nvSpPr>
        <p:spPr bwMode="auto">
          <a:xfrm>
            <a:off x="628808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6" name="Oval 955"/>
          <p:cNvSpPr>
            <a:spLocks noChangeAspect="1" noChangeArrowheads="1"/>
          </p:cNvSpPr>
          <p:nvPr userDrawn="1"/>
        </p:nvSpPr>
        <p:spPr bwMode="auto">
          <a:xfrm>
            <a:off x="67611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7" name="Oval 956"/>
          <p:cNvSpPr>
            <a:spLocks noChangeAspect="1" noChangeArrowheads="1"/>
          </p:cNvSpPr>
          <p:nvPr userDrawn="1"/>
        </p:nvSpPr>
        <p:spPr bwMode="auto">
          <a:xfrm>
            <a:off x="68786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8" name="Oval 957"/>
          <p:cNvSpPr>
            <a:spLocks noChangeAspect="1" noChangeArrowheads="1"/>
          </p:cNvSpPr>
          <p:nvPr userDrawn="1"/>
        </p:nvSpPr>
        <p:spPr bwMode="auto">
          <a:xfrm>
            <a:off x="735171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9" name="Oval 958"/>
          <p:cNvSpPr>
            <a:spLocks noChangeAspect="1" noChangeArrowheads="1"/>
          </p:cNvSpPr>
          <p:nvPr userDrawn="1"/>
        </p:nvSpPr>
        <p:spPr bwMode="auto">
          <a:xfrm>
            <a:off x="21463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0" name="Oval 959"/>
          <p:cNvSpPr>
            <a:spLocks noChangeAspect="1" noChangeArrowheads="1"/>
          </p:cNvSpPr>
          <p:nvPr userDrawn="1"/>
        </p:nvSpPr>
        <p:spPr bwMode="auto">
          <a:xfrm>
            <a:off x="22653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1" name="Oval 960"/>
          <p:cNvSpPr>
            <a:spLocks noChangeAspect="1" noChangeArrowheads="1"/>
          </p:cNvSpPr>
          <p:nvPr userDrawn="1"/>
        </p:nvSpPr>
        <p:spPr bwMode="auto">
          <a:xfrm>
            <a:off x="23828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2" name="Oval 961"/>
          <p:cNvSpPr>
            <a:spLocks noChangeAspect="1" noChangeArrowheads="1"/>
          </p:cNvSpPr>
          <p:nvPr userDrawn="1"/>
        </p:nvSpPr>
        <p:spPr bwMode="auto">
          <a:xfrm>
            <a:off x="25019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3" name="Oval 962"/>
          <p:cNvSpPr>
            <a:spLocks noChangeAspect="1" noChangeArrowheads="1"/>
          </p:cNvSpPr>
          <p:nvPr userDrawn="1"/>
        </p:nvSpPr>
        <p:spPr bwMode="auto">
          <a:xfrm>
            <a:off x="26193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4" name="Oval 963"/>
          <p:cNvSpPr>
            <a:spLocks noChangeAspect="1" noChangeArrowheads="1"/>
          </p:cNvSpPr>
          <p:nvPr userDrawn="1"/>
        </p:nvSpPr>
        <p:spPr bwMode="auto">
          <a:xfrm>
            <a:off x="39211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5" name="Oval 964"/>
          <p:cNvSpPr>
            <a:spLocks noChangeAspect="1" noChangeArrowheads="1"/>
          </p:cNvSpPr>
          <p:nvPr userDrawn="1"/>
        </p:nvSpPr>
        <p:spPr bwMode="auto">
          <a:xfrm>
            <a:off x="404018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6" name="Oval 965"/>
          <p:cNvSpPr>
            <a:spLocks noChangeAspect="1" noChangeArrowheads="1"/>
          </p:cNvSpPr>
          <p:nvPr userDrawn="1"/>
        </p:nvSpPr>
        <p:spPr bwMode="auto">
          <a:xfrm>
            <a:off x="41576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7" name="Oval 966"/>
          <p:cNvSpPr>
            <a:spLocks noChangeAspect="1" noChangeArrowheads="1"/>
          </p:cNvSpPr>
          <p:nvPr userDrawn="1"/>
        </p:nvSpPr>
        <p:spPr bwMode="auto">
          <a:xfrm>
            <a:off x="42767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8" name="Oval 967"/>
          <p:cNvSpPr>
            <a:spLocks noChangeAspect="1" noChangeArrowheads="1"/>
          </p:cNvSpPr>
          <p:nvPr userDrawn="1"/>
        </p:nvSpPr>
        <p:spPr bwMode="auto">
          <a:xfrm>
            <a:off x="43942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9" name="Oval 968"/>
          <p:cNvSpPr>
            <a:spLocks noChangeAspect="1" noChangeArrowheads="1"/>
          </p:cNvSpPr>
          <p:nvPr userDrawn="1"/>
        </p:nvSpPr>
        <p:spPr bwMode="auto">
          <a:xfrm>
            <a:off x="45132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0" name="Oval 969"/>
          <p:cNvSpPr>
            <a:spLocks noChangeAspect="1" noChangeArrowheads="1"/>
          </p:cNvSpPr>
          <p:nvPr userDrawn="1"/>
        </p:nvSpPr>
        <p:spPr bwMode="auto">
          <a:xfrm>
            <a:off x="46307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1" name="Oval 970"/>
          <p:cNvSpPr>
            <a:spLocks noChangeAspect="1" noChangeArrowheads="1"/>
          </p:cNvSpPr>
          <p:nvPr userDrawn="1"/>
        </p:nvSpPr>
        <p:spPr bwMode="auto">
          <a:xfrm>
            <a:off x="47498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" name="Oval 971"/>
          <p:cNvSpPr>
            <a:spLocks noChangeAspect="1" noChangeArrowheads="1"/>
          </p:cNvSpPr>
          <p:nvPr userDrawn="1"/>
        </p:nvSpPr>
        <p:spPr bwMode="auto">
          <a:xfrm>
            <a:off x="48672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3" name="Oval 972"/>
          <p:cNvSpPr>
            <a:spLocks noChangeAspect="1" noChangeArrowheads="1"/>
          </p:cNvSpPr>
          <p:nvPr userDrawn="1"/>
        </p:nvSpPr>
        <p:spPr bwMode="auto">
          <a:xfrm>
            <a:off x="49863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4" name="Oval 973"/>
          <p:cNvSpPr>
            <a:spLocks noChangeAspect="1" noChangeArrowheads="1"/>
          </p:cNvSpPr>
          <p:nvPr userDrawn="1"/>
        </p:nvSpPr>
        <p:spPr bwMode="auto">
          <a:xfrm>
            <a:off x="51038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5" name="Oval 974"/>
          <p:cNvSpPr>
            <a:spLocks noChangeAspect="1" noChangeArrowheads="1"/>
          </p:cNvSpPr>
          <p:nvPr userDrawn="1"/>
        </p:nvSpPr>
        <p:spPr bwMode="auto">
          <a:xfrm>
            <a:off x="52228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6" name="Oval 975"/>
          <p:cNvSpPr>
            <a:spLocks noChangeAspect="1" noChangeArrowheads="1"/>
          </p:cNvSpPr>
          <p:nvPr userDrawn="1"/>
        </p:nvSpPr>
        <p:spPr bwMode="auto">
          <a:xfrm>
            <a:off x="534035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7" name="Oval 976"/>
          <p:cNvSpPr>
            <a:spLocks noChangeAspect="1" noChangeArrowheads="1"/>
          </p:cNvSpPr>
          <p:nvPr userDrawn="1"/>
        </p:nvSpPr>
        <p:spPr bwMode="auto">
          <a:xfrm>
            <a:off x="54594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8" name="Oval 977"/>
          <p:cNvSpPr>
            <a:spLocks noChangeAspect="1" noChangeArrowheads="1"/>
          </p:cNvSpPr>
          <p:nvPr userDrawn="1"/>
        </p:nvSpPr>
        <p:spPr bwMode="auto">
          <a:xfrm>
            <a:off x="557688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9" name="Oval 978"/>
          <p:cNvSpPr>
            <a:spLocks noChangeAspect="1" noChangeArrowheads="1"/>
          </p:cNvSpPr>
          <p:nvPr userDrawn="1"/>
        </p:nvSpPr>
        <p:spPr bwMode="auto">
          <a:xfrm>
            <a:off x="61690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0" name="Oval 979"/>
          <p:cNvSpPr>
            <a:spLocks noChangeAspect="1" noChangeArrowheads="1"/>
          </p:cNvSpPr>
          <p:nvPr userDrawn="1"/>
        </p:nvSpPr>
        <p:spPr bwMode="auto">
          <a:xfrm>
            <a:off x="67611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1" name="Oval 980"/>
          <p:cNvSpPr>
            <a:spLocks noChangeAspect="1" noChangeArrowheads="1"/>
          </p:cNvSpPr>
          <p:nvPr userDrawn="1"/>
        </p:nvSpPr>
        <p:spPr bwMode="auto">
          <a:xfrm>
            <a:off x="68786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2" name="Oval 981"/>
          <p:cNvSpPr>
            <a:spLocks noChangeAspect="1" noChangeArrowheads="1"/>
          </p:cNvSpPr>
          <p:nvPr userDrawn="1"/>
        </p:nvSpPr>
        <p:spPr bwMode="auto">
          <a:xfrm>
            <a:off x="73517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3" name="Oval 982"/>
          <p:cNvSpPr>
            <a:spLocks noChangeAspect="1" noChangeArrowheads="1"/>
          </p:cNvSpPr>
          <p:nvPr userDrawn="1"/>
        </p:nvSpPr>
        <p:spPr bwMode="auto">
          <a:xfrm>
            <a:off x="23828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4" name="Oval 983"/>
          <p:cNvSpPr>
            <a:spLocks noChangeAspect="1" noChangeArrowheads="1"/>
          </p:cNvSpPr>
          <p:nvPr userDrawn="1"/>
        </p:nvSpPr>
        <p:spPr bwMode="auto">
          <a:xfrm>
            <a:off x="25019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5" name="Oval 984"/>
          <p:cNvSpPr>
            <a:spLocks noChangeAspect="1" noChangeArrowheads="1"/>
          </p:cNvSpPr>
          <p:nvPr userDrawn="1"/>
        </p:nvSpPr>
        <p:spPr bwMode="auto">
          <a:xfrm>
            <a:off x="26193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6" name="Oval 985"/>
          <p:cNvSpPr>
            <a:spLocks noChangeAspect="1" noChangeArrowheads="1"/>
          </p:cNvSpPr>
          <p:nvPr userDrawn="1"/>
        </p:nvSpPr>
        <p:spPr bwMode="auto">
          <a:xfrm>
            <a:off x="27384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7" name="Oval 986"/>
          <p:cNvSpPr>
            <a:spLocks noChangeAspect="1" noChangeArrowheads="1"/>
          </p:cNvSpPr>
          <p:nvPr userDrawn="1"/>
        </p:nvSpPr>
        <p:spPr bwMode="auto">
          <a:xfrm>
            <a:off x="404018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8" name="Oval 987"/>
          <p:cNvSpPr>
            <a:spLocks noChangeAspect="1" noChangeArrowheads="1"/>
          </p:cNvSpPr>
          <p:nvPr userDrawn="1"/>
        </p:nvSpPr>
        <p:spPr bwMode="auto">
          <a:xfrm>
            <a:off x="41576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9" name="Oval 988"/>
          <p:cNvSpPr>
            <a:spLocks noChangeAspect="1" noChangeArrowheads="1"/>
          </p:cNvSpPr>
          <p:nvPr userDrawn="1"/>
        </p:nvSpPr>
        <p:spPr bwMode="auto">
          <a:xfrm>
            <a:off x="427672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0" name="Oval 989"/>
          <p:cNvSpPr>
            <a:spLocks noChangeAspect="1" noChangeArrowheads="1"/>
          </p:cNvSpPr>
          <p:nvPr userDrawn="1"/>
        </p:nvSpPr>
        <p:spPr bwMode="auto">
          <a:xfrm>
            <a:off x="43942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1" name="Oval 990"/>
          <p:cNvSpPr>
            <a:spLocks noChangeAspect="1" noChangeArrowheads="1"/>
          </p:cNvSpPr>
          <p:nvPr userDrawn="1"/>
        </p:nvSpPr>
        <p:spPr bwMode="auto">
          <a:xfrm>
            <a:off x="45132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2" name="Oval 991"/>
          <p:cNvSpPr>
            <a:spLocks noChangeAspect="1" noChangeArrowheads="1"/>
          </p:cNvSpPr>
          <p:nvPr userDrawn="1"/>
        </p:nvSpPr>
        <p:spPr bwMode="auto">
          <a:xfrm>
            <a:off x="46307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3" name="Oval 992"/>
          <p:cNvSpPr>
            <a:spLocks noChangeAspect="1" noChangeArrowheads="1"/>
          </p:cNvSpPr>
          <p:nvPr userDrawn="1"/>
        </p:nvSpPr>
        <p:spPr bwMode="auto">
          <a:xfrm>
            <a:off x="47498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4" name="Oval 993"/>
          <p:cNvSpPr>
            <a:spLocks noChangeAspect="1" noChangeArrowheads="1"/>
          </p:cNvSpPr>
          <p:nvPr userDrawn="1"/>
        </p:nvSpPr>
        <p:spPr bwMode="auto">
          <a:xfrm>
            <a:off x="48672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5" name="Oval 994"/>
          <p:cNvSpPr>
            <a:spLocks noChangeAspect="1" noChangeArrowheads="1"/>
          </p:cNvSpPr>
          <p:nvPr userDrawn="1"/>
        </p:nvSpPr>
        <p:spPr bwMode="auto">
          <a:xfrm>
            <a:off x="49863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6" name="Oval 995"/>
          <p:cNvSpPr>
            <a:spLocks noChangeAspect="1" noChangeArrowheads="1"/>
          </p:cNvSpPr>
          <p:nvPr userDrawn="1"/>
        </p:nvSpPr>
        <p:spPr bwMode="auto">
          <a:xfrm>
            <a:off x="51038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7" name="Oval 996"/>
          <p:cNvSpPr>
            <a:spLocks noChangeAspect="1" noChangeArrowheads="1"/>
          </p:cNvSpPr>
          <p:nvPr userDrawn="1"/>
        </p:nvSpPr>
        <p:spPr bwMode="auto">
          <a:xfrm>
            <a:off x="52228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8" name="Oval 997"/>
          <p:cNvSpPr>
            <a:spLocks noChangeAspect="1" noChangeArrowheads="1"/>
          </p:cNvSpPr>
          <p:nvPr userDrawn="1"/>
        </p:nvSpPr>
        <p:spPr bwMode="auto">
          <a:xfrm>
            <a:off x="534035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9" name="Oval 998"/>
          <p:cNvSpPr>
            <a:spLocks noChangeAspect="1" noChangeArrowheads="1"/>
          </p:cNvSpPr>
          <p:nvPr userDrawn="1"/>
        </p:nvSpPr>
        <p:spPr bwMode="auto">
          <a:xfrm>
            <a:off x="54594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0" name="Oval 999"/>
          <p:cNvSpPr>
            <a:spLocks noChangeAspect="1" noChangeArrowheads="1"/>
          </p:cNvSpPr>
          <p:nvPr userDrawn="1"/>
        </p:nvSpPr>
        <p:spPr bwMode="auto">
          <a:xfrm>
            <a:off x="628808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1" name="Oval 1000"/>
          <p:cNvSpPr>
            <a:spLocks noChangeAspect="1" noChangeArrowheads="1"/>
          </p:cNvSpPr>
          <p:nvPr userDrawn="1"/>
        </p:nvSpPr>
        <p:spPr bwMode="auto">
          <a:xfrm>
            <a:off x="67611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2" name="Oval 1001"/>
          <p:cNvSpPr>
            <a:spLocks noChangeAspect="1" noChangeArrowheads="1"/>
          </p:cNvSpPr>
          <p:nvPr userDrawn="1"/>
        </p:nvSpPr>
        <p:spPr bwMode="auto">
          <a:xfrm>
            <a:off x="73517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" name="Oval 1002"/>
          <p:cNvSpPr>
            <a:spLocks noChangeAspect="1" noChangeArrowheads="1"/>
          </p:cNvSpPr>
          <p:nvPr userDrawn="1"/>
        </p:nvSpPr>
        <p:spPr bwMode="auto">
          <a:xfrm>
            <a:off x="23828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4" name="Oval 1003"/>
          <p:cNvSpPr>
            <a:spLocks noChangeAspect="1" noChangeArrowheads="1"/>
          </p:cNvSpPr>
          <p:nvPr userDrawn="1"/>
        </p:nvSpPr>
        <p:spPr bwMode="auto">
          <a:xfrm>
            <a:off x="250190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5" name="Oval 1004"/>
          <p:cNvSpPr>
            <a:spLocks noChangeAspect="1" noChangeArrowheads="1"/>
          </p:cNvSpPr>
          <p:nvPr userDrawn="1"/>
        </p:nvSpPr>
        <p:spPr bwMode="auto">
          <a:xfrm>
            <a:off x="26193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6" name="Oval 1005"/>
          <p:cNvSpPr>
            <a:spLocks noChangeAspect="1" noChangeArrowheads="1"/>
          </p:cNvSpPr>
          <p:nvPr userDrawn="1"/>
        </p:nvSpPr>
        <p:spPr bwMode="auto">
          <a:xfrm>
            <a:off x="27384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7" name="Oval 1006"/>
          <p:cNvSpPr>
            <a:spLocks noChangeAspect="1" noChangeArrowheads="1"/>
          </p:cNvSpPr>
          <p:nvPr userDrawn="1"/>
        </p:nvSpPr>
        <p:spPr bwMode="auto">
          <a:xfrm>
            <a:off x="285591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8" name="Oval 1007"/>
          <p:cNvSpPr>
            <a:spLocks noChangeAspect="1" noChangeArrowheads="1"/>
          </p:cNvSpPr>
          <p:nvPr userDrawn="1"/>
        </p:nvSpPr>
        <p:spPr bwMode="auto">
          <a:xfrm>
            <a:off x="29749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9" name="Oval 1008"/>
          <p:cNvSpPr>
            <a:spLocks noChangeAspect="1" noChangeArrowheads="1"/>
          </p:cNvSpPr>
          <p:nvPr userDrawn="1"/>
        </p:nvSpPr>
        <p:spPr bwMode="auto">
          <a:xfrm>
            <a:off x="451326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0" name="Oval 1009"/>
          <p:cNvSpPr>
            <a:spLocks noChangeAspect="1" noChangeArrowheads="1"/>
          </p:cNvSpPr>
          <p:nvPr userDrawn="1"/>
        </p:nvSpPr>
        <p:spPr bwMode="auto">
          <a:xfrm>
            <a:off x="46307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1" name="Oval 1010"/>
          <p:cNvSpPr>
            <a:spLocks noChangeAspect="1" noChangeArrowheads="1"/>
          </p:cNvSpPr>
          <p:nvPr userDrawn="1"/>
        </p:nvSpPr>
        <p:spPr bwMode="auto">
          <a:xfrm>
            <a:off x="474980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2" name="Oval 1011"/>
          <p:cNvSpPr>
            <a:spLocks noChangeAspect="1" noChangeArrowheads="1"/>
          </p:cNvSpPr>
          <p:nvPr userDrawn="1"/>
        </p:nvSpPr>
        <p:spPr bwMode="auto">
          <a:xfrm>
            <a:off x="48672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3" name="Oval 1012"/>
          <p:cNvSpPr>
            <a:spLocks noChangeAspect="1" noChangeArrowheads="1"/>
          </p:cNvSpPr>
          <p:nvPr userDrawn="1"/>
        </p:nvSpPr>
        <p:spPr bwMode="auto">
          <a:xfrm>
            <a:off x="49863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4" name="Oval 1013"/>
          <p:cNvSpPr>
            <a:spLocks noChangeAspect="1" noChangeArrowheads="1"/>
          </p:cNvSpPr>
          <p:nvPr userDrawn="1"/>
        </p:nvSpPr>
        <p:spPr bwMode="auto">
          <a:xfrm>
            <a:off x="5103813" y="4338638"/>
            <a:ext cx="90487" cy="90487"/>
          </a:xfrm>
          <a:prstGeom prst="ellipse">
            <a:avLst/>
          </a:prstGeom>
          <a:solidFill>
            <a:srgbClr val="FFFF99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5" name="Oval 1014"/>
          <p:cNvSpPr>
            <a:spLocks noChangeAspect="1" noChangeArrowheads="1"/>
          </p:cNvSpPr>
          <p:nvPr userDrawn="1"/>
        </p:nvSpPr>
        <p:spPr bwMode="auto">
          <a:xfrm>
            <a:off x="52228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6" name="Oval 1015"/>
          <p:cNvSpPr>
            <a:spLocks noChangeAspect="1" noChangeArrowheads="1"/>
          </p:cNvSpPr>
          <p:nvPr userDrawn="1"/>
        </p:nvSpPr>
        <p:spPr bwMode="auto">
          <a:xfrm>
            <a:off x="534035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7" name="Oval 1016"/>
          <p:cNvSpPr>
            <a:spLocks noChangeAspect="1" noChangeArrowheads="1"/>
          </p:cNvSpPr>
          <p:nvPr userDrawn="1"/>
        </p:nvSpPr>
        <p:spPr bwMode="auto">
          <a:xfrm>
            <a:off x="545941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8" name="Oval 1017"/>
          <p:cNvSpPr>
            <a:spLocks noChangeAspect="1" noChangeArrowheads="1"/>
          </p:cNvSpPr>
          <p:nvPr userDrawn="1"/>
        </p:nvSpPr>
        <p:spPr bwMode="auto">
          <a:xfrm>
            <a:off x="676116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9" name="Oval 1018"/>
          <p:cNvSpPr>
            <a:spLocks noChangeAspect="1" noChangeArrowheads="1"/>
          </p:cNvSpPr>
          <p:nvPr userDrawn="1"/>
        </p:nvSpPr>
        <p:spPr bwMode="auto">
          <a:xfrm>
            <a:off x="71151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0" name="Oval 1019"/>
          <p:cNvSpPr>
            <a:spLocks noChangeAspect="1" noChangeArrowheads="1"/>
          </p:cNvSpPr>
          <p:nvPr userDrawn="1"/>
        </p:nvSpPr>
        <p:spPr bwMode="auto">
          <a:xfrm>
            <a:off x="22653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1" name="Oval 1020"/>
          <p:cNvSpPr>
            <a:spLocks noChangeAspect="1" noChangeArrowheads="1"/>
          </p:cNvSpPr>
          <p:nvPr userDrawn="1"/>
        </p:nvSpPr>
        <p:spPr bwMode="auto">
          <a:xfrm>
            <a:off x="23828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2" name="Oval 1021"/>
          <p:cNvSpPr>
            <a:spLocks noChangeAspect="1" noChangeArrowheads="1"/>
          </p:cNvSpPr>
          <p:nvPr userDrawn="1"/>
        </p:nvSpPr>
        <p:spPr bwMode="auto">
          <a:xfrm>
            <a:off x="25019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3" name="Oval 1022"/>
          <p:cNvSpPr>
            <a:spLocks noChangeAspect="1" noChangeArrowheads="1"/>
          </p:cNvSpPr>
          <p:nvPr userDrawn="1"/>
        </p:nvSpPr>
        <p:spPr bwMode="auto">
          <a:xfrm>
            <a:off x="26193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4" name="Oval 1023"/>
          <p:cNvSpPr>
            <a:spLocks noChangeAspect="1" noChangeArrowheads="1"/>
          </p:cNvSpPr>
          <p:nvPr userDrawn="1"/>
        </p:nvSpPr>
        <p:spPr bwMode="auto">
          <a:xfrm>
            <a:off x="27384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5" name="Oval 1024"/>
          <p:cNvSpPr>
            <a:spLocks noChangeAspect="1" noChangeArrowheads="1"/>
          </p:cNvSpPr>
          <p:nvPr userDrawn="1"/>
        </p:nvSpPr>
        <p:spPr bwMode="auto">
          <a:xfrm>
            <a:off x="285591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6" name="Oval 1025"/>
          <p:cNvSpPr>
            <a:spLocks noChangeAspect="1" noChangeArrowheads="1"/>
          </p:cNvSpPr>
          <p:nvPr userDrawn="1"/>
        </p:nvSpPr>
        <p:spPr bwMode="auto">
          <a:xfrm>
            <a:off x="29749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7" name="Oval 1026"/>
          <p:cNvSpPr>
            <a:spLocks noChangeAspect="1" noChangeArrowheads="1"/>
          </p:cNvSpPr>
          <p:nvPr userDrawn="1"/>
        </p:nvSpPr>
        <p:spPr bwMode="auto">
          <a:xfrm>
            <a:off x="30940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8" name="Oval 1027"/>
          <p:cNvSpPr>
            <a:spLocks noChangeAspect="1" noChangeArrowheads="1"/>
          </p:cNvSpPr>
          <p:nvPr userDrawn="1"/>
        </p:nvSpPr>
        <p:spPr bwMode="auto">
          <a:xfrm>
            <a:off x="45132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9" name="Oval 1028"/>
          <p:cNvSpPr>
            <a:spLocks noChangeAspect="1" noChangeArrowheads="1"/>
          </p:cNvSpPr>
          <p:nvPr userDrawn="1"/>
        </p:nvSpPr>
        <p:spPr bwMode="auto">
          <a:xfrm>
            <a:off x="46307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0" name="Oval 1029"/>
          <p:cNvSpPr>
            <a:spLocks noChangeAspect="1" noChangeArrowheads="1"/>
          </p:cNvSpPr>
          <p:nvPr userDrawn="1"/>
        </p:nvSpPr>
        <p:spPr bwMode="auto">
          <a:xfrm>
            <a:off x="47498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1" name="Oval 1030"/>
          <p:cNvSpPr>
            <a:spLocks noChangeAspect="1" noChangeArrowheads="1"/>
          </p:cNvSpPr>
          <p:nvPr userDrawn="1"/>
        </p:nvSpPr>
        <p:spPr bwMode="auto">
          <a:xfrm>
            <a:off x="48672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2" name="Oval 1031"/>
          <p:cNvSpPr>
            <a:spLocks noChangeAspect="1" noChangeArrowheads="1"/>
          </p:cNvSpPr>
          <p:nvPr userDrawn="1"/>
        </p:nvSpPr>
        <p:spPr bwMode="auto">
          <a:xfrm>
            <a:off x="49863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3" name="Oval 1022"/>
          <p:cNvSpPr>
            <a:spLocks noChangeAspect="1" noChangeArrowheads="1"/>
          </p:cNvSpPr>
          <p:nvPr userDrawn="1"/>
        </p:nvSpPr>
        <p:spPr bwMode="auto">
          <a:xfrm>
            <a:off x="510381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" name="Oval 1023"/>
          <p:cNvSpPr>
            <a:spLocks noChangeAspect="1" noChangeArrowheads="1"/>
          </p:cNvSpPr>
          <p:nvPr userDrawn="1"/>
        </p:nvSpPr>
        <p:spPr bwMode="auto">
          <a:xfrm>
            <a:off x="52228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5" name="Oval 1024"/>
          <p:cNvSpPr>
            <a:spLocks noChangeAspect="1" noChangeArrowheads="1"/>
          </p:cNvSpPr>
          <p:nvPr userDrawn="1"/>
        </p:nvSpPr>
        <p:spPr bwMode="auto">
          <a:xfrm>
            <a:off x="534035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Oval 1025"/>
          <p:cNvSpPr>
            <a:spLocks noChangeAspect="1" noChangeArrowheads="1"/>
          </p:cNvSpPr>
          <p:nvPr userDrawn="1"/>
        </p:nvSpPr>
        <p:spPr bwMode="auto">
          <a:xfrm>
            <a:off x="67611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Oval 1026"/>
          <p:cNvSpPr>
            <a:spLocks noChangeAspect="1" noChangeArrowheads="1"/>
          </p:cNvSpPr>
          <p:nvPr userDrawn="1"/>
        </p:nvSpPr>
        <p:spPr bwMode="auto">
          <a:xfrm>
            <a:off x="69977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Oval 1027"/>
          <p:cNvSpPr>
            <a:spLocks noChangeAspect="1" noChangeArrowheads="1"/>
          </p:cNvSpPr>
          <p:nvPr userDrawn="1"/>
        </p:nvSpPr>
        <p:spPr bwMode="auto">
          <a:xfrm>
            <a:off x="71151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Oval 1028"/>
          <p:cNvSpPr>
            <a:spLocks noChangeAspect="1" noChangeArrowheads="1"/>
          </p:cNvSpPr>
          <p:nvPr userDrawn="1"/>
        </p:nvSpPr>
        <p:spPr bwMode="auto">
          <a:xfrm>
            <a:off x="72342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Oval 1029"/>
          <p:cNvSpPr>
            <a:spLocks noChangeAspect="1" noChangeArrowheads="1"/>
          </p:cNvSpPr>
          <p:nvPr userDrawn="1"/>
        </p:nvSpPr>
        <p:spPr bwMode="auto">
          <a:xfrm>
            <a:off x="226536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Oval 1030"/>
          <p:cNvSpPr>
            <a:spLocks noChangeAspect="1" noChangeArrowheads="1"/>
          </p:cNvSpPr>
          <p:nvPr userDrawn="1"/>
        </p:nvSpPr>
        <p:spPr bwMode="auto">
          <a:xfrm>
            <a:off x="2382838" y="455771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Oval 1031"/>
          <p:cNvSpPr>
            <a:spLocks noChangeAspect="1" noChangeArrowheads="1"/>
          </p:cNvSpPr>
          <p:nvPr userDrawn="1"/>
        </p:nvSpPr>
        <p:spPr bwMode="auto">
          <a:xfrm>
            <a:off x="2501900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Oval 1032"/>
          <p:cNvSpPr>
            <a:spLocks noChangeAspect="1" noChangeArrowheads="1"/>
          </p:cNvSpPr>
          <p:nvPr userDrawn="1"/>
        </p:nvSpPr>
        <p:spPr bwMode="auto">
          <a:xfrm>
            <a:off x="26193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Oval 1033"/>
          <p:cNvSpPr>
            <a:spLocks noChangeAspect="1" noChangeArrowheads="1"/>
          </p:cNvSpPr>
          <p:nvPr userDrawn="1"/>
        </p:nvSpPr>
        <p:spPr bwMode="auto">
          <a:xfrm>
            <a:off x="27384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Oval 1034"/>
          <p:cNvSpPr>
            <a:spLocks noChangeAspect="1" noChangeArrowheads="1"/>
          </p:cNvSpPr>
          <p:nvPr userDrawn="1"/>
        </p:nvSpPr>
        <p:spPr bwMode="auto">
          <a:xfrm>
            <a:off x="28559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6" name="Oval 1035"/>
          <p:cNvSpPr>
            <a:spLocks noChangeAspect="1" noChangeArrowheads="1"/>
          </p:cNvSpPr>
          <p:nvPr userDrawn="1"/>
        </p:nvSpPr>
        <p:spPr bwMode="auto">
          <a:xfrm>
            <a:off x="2974975" y="45577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Oval 1036"/>
          <p:cNvSpPr>
            <a:spLocks noChangeAspect="1" noChangeArrowheads="1"/>
          </p:cNvSpPr>
          <p:nvPr userDrawn="1"/>
        </p:nvSpPr>
        <p:spPr bwMode="auto">
          <a:xfrm>
            <a:off x="30940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8" name="Oval 1037"/>
          <p:cNvSpPr>
            <a:spLocks noChangeAspect="1" noChangeArrowheads="1"/>
          </p:cNvSpPr>
          <p:nvPr userDrawn="1"/>
        </p:nvSpPr>
        <p:spPr bwMode="auto">
          <a:xfrm>
            <a:off x="32115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Oval 1038"/>
          <p:cNvSpPr>
            <a:spLocks noChangeAspect="1" noChangeArrowheads="1"/>
          </p:cNvSpPr>
          <p:nvPr userDrawn="1"/>
        </p:nvSpPr>
        <p:spPr bwMode="auto">
          <a:xfrm>
            <a:off x="33305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Oval 1039"/>
          <p:cNvSpPr>
            <a:spLocks noChangeAspect="1" noChangeArrowheads="1"/>
          </p:cNvSpPr>
          <p:nvPr userDrawn="1"/>
        </p:nvSpPr>
        <p:spPr bwMode="auto">
          <a:xfrm>
            <a:off x="46307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1" name="Oval 1040"/>
          <p:cNvSpPr>
            <a:spLocks noChangeAspect="1" noChangeArrowheads="1"/>
          </p:cNvSpPr>
          <p:nvPr userDrawn="1"/>
        </p:nvSpPr>
        <p:spPr bwMode="auto">
          <a:xfrm>
            <a:off x="4749800" y="45577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2" name="Oval 1041"/>
          <p:cNvSpPr>
            <a:spLocks noChangeAspect="1" noChangeArrowheads="1"/>
          </p:cNvSpPr>
          <p:nvPr userDrawn="1"/>
        </p:nvSpPr>
        <p:spPr bwMode="auto">
          <a:xfrm>
            <a:off x="48672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Oval 1042"/>
          <p:cNvSpPr>
            <a:spLocks noChangeAspect="1" noChangeArrowheads="1"/>
          </p:cNvSpPr>
          <p:nvPr userDrawn="1"/>
        </p:nvSpPr>
        <p:spPr bwMode="auto">
          <a:xfrm>
            <a:off x="49863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4" name="Oval 1043"/>
          <p:cNvSpPr>
            <a:spLocks noChangeAspect="1" noChangeArrowheads="1"/>
          </p:cNvSpPr>
          <p:nvPr userDrawn="1"/>
        </p:nvSpPr>
        <p:spPr bwMode="auto">
          <a:xfrm>
            <a:off x="51038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5" name="Oval 1044"/>
          <p:cNvSpPr>
            <a:spLocks noChangeAspect="1" noChangeArrowheads="1"/>
          </p:cNvSpPr>
          <p:nvPr userDrawn="1"/>
        </p:nvSpPr>
        <p:spPr bwMode="auto">
          <a:xfrm>
            <a:off x="52228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6" name="Oval 1045"/>
          <p:cNvSpPr>
            <a:spLocks noChangeAspect="1" noChangeArrowheads="1"/>
          </p:cNvSpPr>
          <p:nvPr userDrawn="1"/>
        </p:nvSpPr>
        <p:spPr bwMode="auto">
          <a:xfrm>
            <a:off x="6878638" y="455771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7" name="Oval 1046"/>
          <p:cNvSpPr>
            <a:spLocks noChangeAspect="1" noChangeArrowheads="1"/>
          </p:cNvSpPr>
          <p:nvPr userDrawn="1"/>
        </p:nvSpPr>
        <p:spPr bwMode="auto">
          <a:xfrm>
            <a:off x="72342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8" name="Oval 1047"/>
          <p:cNvSpPr>
            <a:spLocks noChangeAspect="1" noChangeArrowheads="1"/>
          </p:cNvSpPr>
          <p:nvPr userDrawn="1"/>
        </p:nvSpPr>
        <p:spPr bwMode="auto">
          <a:xfrm>
            <a:off x="7588250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9" name="Oval 1048"/>
          <p:cNvSpPr>
            <a:spLocks noChangeAspect="1" noChangeArrowheads="1"/>
          </p:cNvSpPr>
          <p:nvPr userDrawn="1"/>
        </p:nvSpPr>
        <p:spPr bwMode="auto">
          <a:xfrm>
            <a:off x="77073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0" name="Oval 1049"/>
          <p:cNvSpPr>
            <a:spLocks noChangeAspect="1" noChangeArrowheads="1"/>
          </p:cNvSpPr>
          <p:nvPr userDrawn="1"/>
        </p:nvSpPr>
        <p:spPr bwMode="auto">
          <a:xfrm>
            <a:off x="782478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1" name="Oval 1050"/>
          <p:cNvSpPr>
            <a:spLocks noChangeAspect="1" noChangeArrowheads="1"/>
          </p:cNvSpPr>
          <p:nvPr userDrawn="1"/>
        </p:nvSpPr>
        <p:spPr bwMode="auto">
          <a:xfrm>
            <a:off x="23828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2" name="Oval 1051"/>
          <p:cNvSpPr>
            <a:spLocks noChangeAspect="1" noChangeArrowheads="1"/>
          </p:cNvSpPr>
          <p:nvPr userDrawn="1"/>
        </p:nvSpPr>
        <p:spPr bwMode="auto">
          <a:xfrm>
            <a:off x="2501900" y="46672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3" name="Oval 1052"/>
          <p:cNvSpPr>
            <a:spLocks noChangeAspect="1" noChangeArrowheads="1"/>
          </p:cNvSpPr>
          <p:nvPr userDrawn="1"/>
        </p:nvSpPr>
        <p:spPr bwMode="auto">
          <a:xfrm>
            <a:off x="26193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4" name="Oval 1053"/>
          <p:cNvSpPr>
            <a:spLocks noChangeAspect="1" noChangeArrowheads="1"/>
          </p:cNvSpPr>
          <p:nvPr userDrawn="1"/>
        </p:nvSpPr>
        <p:spPr bwMode="auto">
          <a:xfrm>
            <a:off x="27384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5" name="Oval 1054"/>
          <p:cNvSpPr>
            <a:spLocks noChangeAspect="1" noChangeArrowheads="1"/>
          </p:cNvSpPr>
          <p:nvPr userDrawn="1"/>
        </p:nvSpPr>
        <p:spPr bwMode="auto">
          <a:xfrm>
            <a:off x="28559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6" name="Oval 1055"/>
          <p:cNvSpPr>
            <a:spLocks noChangeAspect="1" noChangeArrowheads="1"/>
          </p:cNvSpPr>
          <p:nvPr userDrawn="1"/>
        </p:nvSpPr>
        <p:spPr bwMode="auto">
          <a:xfrm>
            <a:off x="29749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7" name="Oval 1056"/>
          <p:cNvSpPr>
            <a:spLocks noChangeAspect="1" noChangeArrowheads="1"/>
          </p:cNvSpPr>
          <p:nvPr userDrawn="1"/>
        </p:nvSpPr>
        <p:spPr bwMode="auto">
          <a:xfrm>
            <a:off x="30940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8" name="Oval 1057"/>
          <p:cNvSpPr>
            <a:spLocks noChangeAspect="1" noChangeArrowheads="1"/>
          </p:cNvSpPr>
          <p:nvPr userDrawn="1"/>
        </p:nvSpPr>
        <p:spPr bwMode="auto">
          <a:xfrm>
            <a:off x="32115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9" name="Oval 1058"/>
          <p:cNvSpPr>
            <a:spLocks noChangeAspect="1" noChangeArrowheads="1"/>
          </p:cNvSpPr>
          <p:nvPr userDrawn="1"/>
        </p:nvSpPr>
        <p:spPr bwMode="auto">
          <a:xfrm>
            <a:off x="33305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0" name="Oval 1059"/>
          <p:cNvSpPr>
            <a:spLocks noChangeAspect="1" noChangeArrowheads="1"/>
          </p:cNvSpPr>
          <p:nvPr userDrawn="1"/>
        </p:nvSpPr>
        <p:spPr bwMode="auto">
          <a:xfrm>
            <a:off x="4630738" y="46672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1" name="Oval 1060"/>
          <p:cNvSpPr>
            <a:spLocks noChangeAspect="1" noChangeArrowheads="1"/>
          </p:cNvSpPr>
          <p:nvPr userDrawn="1"/>
        </p:nvSpPr>
        <p:spPr bwMode="auto">
          <a:xfrm>
            <a:off x="4749800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2" name="Oval 1061"/>
          <p:cNvSpPr>
            <a:spLocks noChangeAspect="1" noChangeArrowheads="1"/>
          </p:cNvSpPr>
          <p:nvPr userDrawn="1"/>
        </p:nvSpPr>
        <p:spPr bwMode="auto">
          <a:xfrm>
            <a:off x="48672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3" name="Oval 1062"/>
          <p:cNvSpPr>
            <a:spLocks noChangeAspect="1" noChangeArrowheads="1"/>
          </p:cNvSpPr>
          <p:nvPr userDrawn="1"/>
        </p:nvSpPr>
        <p:spPr bwMode="auto">
          <a:xfrm>
            <a:off x="49863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4" name="Oval 1063"/>
          <p:cNvSpPr>
            <a:spLocks noChangeAspect="1" noChangeArrowheads="1"/>
          </p:cNvSpPr>
          <p:nvPr userDrawn="1"/>
        </p:nvSpPr>
        <p:spPr bwMode="auto">
          <a:xfrm>
            <a:off x="51038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5" name="Oval 1064"/>
          <p:cNvSpPr>
            <a:spLocks noChangeAspect="1" noChangeArrowheads="1"/>
          </p:cNvSpPr>
          <p:nvPr userDrawn="1"/>
        </p:nvSpPr>
        <p:spPr bwMode="auto">
          <a:xfrm>
            <a:off x="52228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6" name="Oval 1065"/>
          <p:cNvSpPr>
            <a:spLocks noChangeAspect="1" noChangeArrowheads="1"/>
          </p:cNvSpPr>
          <p:nvPr userDrawn="1"/>
        </p:nvSpPr>
        <p:spPr bwMode="auto">
          <a:xfrm>
            <a:off x="6997700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7" name="Oval 1066"/>
          <p:cNvSpPr>
            <a:spLocks noChangeAspect="1" noChangeArrowheads="1"/>
          </p:cNvSpPr>
          <p:nvPr userDrawn="1"/>
        </p:nvSpPr>
        <p:spPr bwMode="auto">
          <a:xfrm>
            <a:off x="71151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8" name="Oval 1067"/>
          <p:cNvSpPr>
            <a:spLocks noChangeAspect="1" noChangeArrowheads="1"/>
          </p:cNvSpPr>
          <p:nvPr userDrawn="1"/>
        </p:nvSpPr>
        <p:spPr bwMode="auto">
          <a:xfrm>
            <a:off x="782478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Oval 1068"/>
          <p:cNvSpPr>
            <a:spLocks noChangeAspect="1" noChangeArrowheads="1"/>
          </p:cNvSpPr>
          <p:nvPr userDrawn="1"/>
        </p:nvSpPr>
        <p:spPr bwMode="auto">
          <a:xfrm>
            <a:off x="23828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0" name="Oval 1069"/>
          <p:cNvSpPr>
            <a:spLocks noChangeAspect="1" noChangeArrowheads="1"/>
          </p:cNvSpPr>
          <p:nvPr userDrawn="1"/>
        </p:nvSpPr>
        <p:spPr bwMode="auto">
          <a:xfrm>
            <a:off x="250190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1" name="Oval 1070"/>
          <p:cNvSpPr>
            <a:spLocks noChangeAspect="1" noChangeArrowheads="1"/>
          </p:cNvSpPr>
          <p:nvPr userDrawn="1"/>
        </p:nvSpPr>
        <p:spPr bwMode="auto">
          <a:xfrm>
            <a:off x="26193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2" name="Oval 1071"/>
          <p:cNvSpPr>
            <a:spLocks noChangeAspect="1" noChangeArrowheads="1"/>
          </p:cNvSpPr>
          <p:nvPr userDrawn="1"/>
        </p:nvSpPr>
        <p:spPr bwMode="auto">
          <a:xfrm>
            <a:off x="27384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3" name="Oval 1072"/>
          <p:cNvSpPr>
            <a:spLocks noChangeAspect="1" noChangeArrowheads="1"/>
          </p:cNvSpPr>
          <p:nvPr userDrawn="1"/>
        </p:nvSpPr>
        <p:spPr bwMode="auto">
          <a:xfrm>
            <a:off x="2855913" y="477678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4" name="Oval 1073"/>
          <p:cNvSpPr>
            <a:spLocks noChangeAspect="1" noChangeArrowheads="1"/>
          </p:cNvSpPr>
          <p:nvPr userDrawn="1"/>
        </p:nvSpPr>
        <p:spPr bwMode="auto">
          <a:xfrm>
            <a:off x="29749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5" name="Oval 1074"/>
          <p:cNvSpPr>
            <a:spLocks noChangeAspect="1" noChangeArrowheads="1"/>
          </p:cNvSpPr>
          <p:nvPr userDrawn="1"/>
        </p:nvSpPr>
        <p:spPr bwMode="auto">
          <a:xfrm>
            <a:off x="30940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6" name="Oval 1075"/>
          <p:cNvSpPr>
            <a:spLocks noChangeAspect="1" noChangeArrowheads="1"/>
          </p:cNvSpPr>
          <p:nvPr userDrawn="1"/>
        </p:nvSpPr>
        <p:spPr bwMode="auto">
          <a:xfrm>
            <a:off x="3211513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7" name="Oval 1076"/>
          <p:cNvSpPr>
            <a:spLocks noChangeAspect="1" noChangeArrowheads="1"/>
          </p:cNvSpPr>
          <p:nvPr userDrawn="1"/>
        </p:nvSpPr>
        <p:spPr bwMode="auto">
          <a:xfrm>
            <a:off x="33305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8" name="Oval 1077"/>
          <p:cNvSpPr>
            <a:spLocks noChangeAspect="1" noChangeArrowheads="1"/>
          </p:cNvSpPr>
          <p:nvPr userDrawn="1"/>
        </p:nvSpPr>
        <p:spPr bwMode="auto">
          <a:xfrm>
            <a:off x="46307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9" name="Oval 1078"/>
          <p:cNvSpPr>
            <a:spLocks noChangeAspect="1" noChangeArrowheads="1"/>
          </p:cNvSpPr>
          <p:nvPr userDrawn="1"/>
        </p:nvSpPr>
        <p:spPr bwMode="auto">
          <a:xfrm>
            <a:off x="474980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0" name="Oval 1079"/>
          <p:cNvSpPr>
            <a:spLocks noChangeAspect="1" noChangeArrowheads="1"/>
          </p:cNvSpPr>
          <p:nvPr userDrawn="1"/>
        </p:nvSpPr>
        <p:spPr bwMode="auto">
          <a:xfrm>
            <a:off x="48672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1" name="Oval 1080"/>
          <p:cNvSpPr>
            <a:spLocks noChangeAspect="1" noChangeArrowheads="1"/>
          </p:cNvSpPr>
          <p:nvPr userDrawn="1"/>
        </p:nvSpPr>
        <p:spPr bwMode="auto">
          <a:xfrm>
            <a:off x="49863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2" name="Oval 1081"/>
          <p:cNvSpPr>
            <a:spLocks noChangeAspect="1" noChangeArrowheads="1"/>
          </p:cNvSpPr>
          <p:nvPr userDrawn="1"/>
        </p:nvSpPr>
        <p:spPr bwMode="auto">
          <a:xfrm>
            <a:off x="5103813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3" name="Oval 1082"/>
          <p:cNvSpPr>
            <a:spLocks noChangeAspect="1" noChangeArrowheads="1"/>
          </p:cNvSpPr>
          <p:nvPr userDrawn="1"/>
        </p:nvSpPr>
        <p:spPr bwMode="auto">
          <a:xfrm>
            <a:off x="5222875" y="477678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4" name="Oval 1083"/>
          <p:cNvSpPr>
            <a:spLocks noChangeAspect="1" noChangeArrowheads="1"/>
          </p:cNvSpPr>
          <p:nvPr userDrawn="1"/>
        </p:nvSpPr>
        <p:spPr bwMode="auto">
          <a:xfrm>
            <a:off x="758825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5" name="Oval 1084"/>
          <p:cNvSpPr>
            <a:spLocks noChangeAspect="1" noChangeArrowheads="1"/>
          </p:cNvSpPr>
          <p:nvPr userDrawn="1"/>
        </p:nvSpPr>
        <p:spPr bwMode="auto">
          <a:xfrm>
            <a:off x="250190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6" name="Oval 1085"/>
          <p:cNvSpPr>
            <a:spLocks noChangeAspect="1" noChangeArrowheads="1"/>
          </p:cNvSpPr>
          <p:nvPr userDrawn="1"/>
        </p:nvSpPr>
        <p:spPr bwMode="auto">
          <a:xfrm>
            <a:off x="26193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7" name="Oval 1086"/>
          <p:cNvSpPr>
            <a:spLocks noChangeAspect="1" noChangeArrowheads="1"/>
          </p:cNvSpPr>
          <p:nvPr userDrawn="1"/>
        </p:nvSpPr>
        <p:spPr bwMode="auto">
          <a:xfrm>
            <a:off x="27384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8" name="Oval 1087"/>
          <p:cNvSpPr>
            <a:spLocks noChangeAspect="1" noChangeArrowheads="1"/>
          </p:cNvSpPr>
          <p:nvPr userDrawn="1"/>
        </p:nvSpPr>
        <p:spPr bwMode="auto">
          <a:xfrm>
            <a:off x="28559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9" name="Oval 1088"/>
          <p:cNvSpPr>
            <a:spLocks noChangeAspect="1" noChangeArrowheads="1"/>
          </p:cNvSpPr>
          <p:nvPr userDrawn="1"/>
        </p:nvSpPr>
        <p:spPr bwMode="auto">
          <a:xfrm>
            <a:off x="29749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0" name="Oval 1089"/>
          <p:cNvSpPr>
            <a:spLocks noChangeAspect="1" noChangeArrowheads="1"/>
          </p:cNvSpPr>
          <p:nvPr userDrawn="1"/>
        </p:nvSpPr>
        <p:spPr bwMode="auto">
          <a:xfrm>
            <a:off x="30940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1" name="Oval 1090"/>
          <p:cNvSpPr>
            <a:spLocks noChangeAspect="1" noChangeArrowheads="1"/>
          </p:cNvSpPr>
          <p:nvPr userDrawn="1"/>
        </p:nvSpPr>
        <p:spPr bwMode="auto">
          <a:xfrm>
            <a:off x="3211513" y="48847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2" name="Oval 1091"/>
          <p:cNvSpPr>
            <a:spLocks noChangeAspect="1" noChangeArrowheads="1"/>
          </p:cNvSpPr>
          <p:nvPr userDrawn="1"/>
        </p:nvSpPr>
        <p:spPr bwMode="auto">
          <a:xfrm>
            <a:off x="46307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3" name="Oval 1092"/>
          <p:cNvSpPr>
            <a:spLocks noChangeAspect="1" noChangeArrowheads="1"/>
          </p:cNvSpPr>
          <p:nvPr userDrawn="1"/>
        </p:nvSpPr>
        <p:spPr bwMode="auto">
          <a:xfrm>
            <a:off x="474980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4" name="Oval 1093"/>
          <p:cNvSpPr>
            <a:spLocks noChangeAspect="1" noChangeArrowheads="1"/>
          </p:cNvSpPr>
          <p:nvPr userDrawn="1"/>
        </p:nvSpPr>
        <p:spPr bwMode="auto">
          <a:xfrm>
            <a:off x="48672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5" name="Oval 1094"/>
          <p:cNvSpPr>
            <a:spLocks noChangeAspect="1" noChangeArrowheads="1"/>
          </p:cNvSpPr>
          <p:nvPr userDrawn="1"/>
        </p:nvSpPr>
        <p:spPr bwMode="auto">
          <a:xfrm>
            <a:off x="49863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6" name="Oval 1095"/>
          <p:cNvSpPr>
            <a:spLocks noChangeAspect="1" noChangeArrowheads="1"/>
          </p:cNvSpPr>
          <p:nvPr userDrawn="1"/>
        </p:nvSpPr>
        <p:spPr bwMode="auto">
          <a:xfrm>
            <a:off x="51038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7" name="Oval 1096"/>
          <p:cNvSpPr>
            <a:spLocks noChangeAspect="1" noChangeArrowheads="1"/>
          </p:cNvSpPr>
          <p:nvPr userDrawn="1"/>
        </p:nvSpPr>
        <p:spPr bwMode="auto">
          <a:xfrm>
            <a:off x="52228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8" name="Oval 1097"/>
          <p:cNvSpPr>
            <a:spLocks noChangeAspect="1" noChangeArrowheads="1"/>
          </p:cNvSpPr>
          <p:nvPr userDrawn="1"/>
        </p:nvSpPr>
        <p:spPr bwMode="auto">
          <a:xfrm>
            <a:off x="54594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9" name="Oval 1098"/>
          <p:cNvSpPr>
            <a:spLocks noChangeAspect="1" noChangeArrowheads="1"/>
          </p:cNvSpPr>
          <p:nvPr userDrawn="1"/>
        </p:nvSpPr>
        <p:spPr bwMode="auto">
          <a:xfrm>
            <a:off x="74707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0" name="Oval 1099"/>
          <p:cNvSpPr>
            <a:spLocks noChangeAspect="1" noChangeArrowheads="1"/>
          </p:cNvSpPr>
          <p:nvPr userDrawn="1"/>
        </p:nvSpPr>
        <p:spPr bwMode="auto">
          <a:xfrm>
            <a:off x="758825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1" name="Oval 1100"/>
          <p:cNvSpPr>
            <a:spLocks noChangeAspect="1" noChangeArrowheads="1"/>
          </p:cNvSpPr>
          <p:nvPr userDrawn="1"/>
        </p:nvSpPr>
        <p:spPr bwMode="auto">
          <a:xfrm>
            <a:off x="782478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2" name="Oval 1101"/>
          <p:cNvSpPr>
            <a:spLocks noChangeAspect="1" noChangeArrowheads="1"/>
          </p:cNvSpPr>
          <p:nvPr userDrawn="1"/>
        </p:nvSpPr>
        <p:spPr bwMode="auto">
          <a:xfrm>
            <a:off x="26193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3" name="Oval 1102"/>
          <p:cNvSpPr>
            <a:spLocks noChangeAspect="1" noChangeArrowheads="1"/>
          </p:cNvSpPr>
          <p:nvPr userDrawn="1"/>
        </p:nvSpPr>
        <p:spPr bwMode="auto">
          <a:xfrm>
            <a:off x="27384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4" name="Oval 1103"/>
          <p:cNvSpPr>
            <a:spLocks noChangeAspect="1" noChangeArrowheads="1"/>
          </p:cNvSpPr>
          <p:nvPr userDrawn="1"/>
        </p:nvSpPr>
        <p:spPr bwMode="auto">
          <a:xfrm>
            <a:off x="28559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5" name="Oval 1104"/>
          <p:cNvSpPr>
            <a:spLocks noChangeAspect="1" noChangeArrowheads="1"/>
          </p:cNvSpPr>
          <p:nvPr userDrawn="1"/>
        </p:nvSpPr>
        <p:spPr bwMode="auto">
          <a:xfrm>
            <a:off x="2974975" y="49942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6" name="Oval 1105"/>
          <p:cNvSpPr>
            <a:spLocks noChangeAspect="1" noChangeArrowheads="1"/>
          </p:cNvSpPr>
          <p:nvPr userDrawn="1"/>
        </p:nvSpPr>
        <p:spPr bwMode="auto">
          <a:xfrm>
            <a:off x="30940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7" name="Oval 1106"/>
          <p:cNvSpPr>
            <a:spLocks noChangeAspect="1" noChangeArrowheads="1"/>
          </p:cNvSpPr>
          <p:nvPr userDrawn="1"/>
        </p:nvSpPr>
        <p:spPr bwMode="auto">
          <a:xfrm>
            <a:off x="32115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8" name="Oval 1107"/>
          <p:cNvSpPr>
            <a:spLocks noChangeAspect="1" noChangeArrowheads="1"/>
          </p:cNvSpPr>
          <p:nvPr userDrawn="1"/>
        </p:nvSpPr>
        <p:spPr bwMode="auto">
          <a:xfrm>
            <a:off x="46307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9" name="Oval 1108"/>
          <p:cNvSpPr>
            <a:spLocks noChangeAspect="1" noChangeArrowheads="1"/>
          </p:cNvSpPr>
          <p:nvPr userDrawn="1"/>
        </p:nvSpPr>
        <p:spPr bwMode="auto">
          <a:xfrm>
            <a:off x="4749800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0" name="Oval 1109"/>
          <p:cNvSpPr>
            <a:spLocks noChangeAspect="1" noChangeArrowheads="1"/>
          </p:cNvSpPr>
          <p:nvPr userDrawn="1"/>
        </p:nvSpPr>
        <p:spPr bwMode="auto">
          <a:xfrm>
            <a:off x="4867275" y="49942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1" name="Oval 1110"/>
          <p:cNvSpPr>
            <a:spLocks noChangeAspect="1" noChangeArrowheads="1"/>
          </p:cNvSpPr>
          <p:nvPr userDrawn="1"/>
        </p:nvSpPr>
        <p:spPr bwMode="auto">
          <a:xfrm>
            <a:off x="49863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2" name="Oval 1111"/>
          <p:cNvSpPr>
            <a:spLocks noChangeAspect="1" noChangeArrowheads="1"/>
          </p:cNvSpPr>
          <p:nvPr userDrawn="1"/>
        </p:nvSpPr>
        <p:spPr bwMode="auto">
          <a:xfrm>
            <a:off x="51038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3" name="Oval 1112"/>
          <p:cNvSpPr>
            <a:spLocks noChangeAspect="1" noChangeArrowheads="1"/>
          </p:cNvSpPr>
          <p:nvPr userDrawn="1"/>
        </p:nvSpPr>
        <p:spPr bwMode="auto">
          <a:xfrm>
            <a:off x="52228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4" name="Oval 1113"/>
          <p:cNvSpPr>
            <a:spLocks noChangeAspect="1" noChangeArrowheads="1"/>
          </p:cNvSpPr>
          <p:nvPr userDrawn="1"/>
        </p:nvSpPr>
        <p:spPr bwMode="auto">
          <a:xfrm>
            <a:off x="5459413" y="49942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5" name="Oval 1114"/>
          <p:cNvSpPr>
            <a:spLocks noChangeAspect="1" noChangeArrowheads="1"/>
          </p:cNvSpPr>
          <p:nvPr userDrawn="1"/>
        </p:nvSpPr>
        <p:spPr bwMode="auto">
          <a:xfrm>
            <a:off x="73517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6" name="Oval 1115"/>
          <p:cNvSpPr>
            <a:spLocks noChangeAspect="1" noChangeArrowheads="1"/>
          </p:cNvSpPr>
          <p:nvPr userDrawn="1"/>
        </p:nvSpPr>
        <p:spPr bwMode="auto">
          <a:xfrm>
            <a:off x="74707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7" name="Oval 1116"/>
          <p:cNvSpPr>
            <a:spLocks noChangeAspect="1" noChangeArrowheads="1"/>
          </p:cNvSpPr>
          <p:nvPr userDrawn="1"/>
        </p:nvSpPr>
        <p:spPr bwMode="auto">
          <a:xfrm>
            <a:off x="7588250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8" name="Oval 1117"/>
          <p:cNvSpPr>
            <a:spLocks noChangeAspect="1" noChangeArrowheads="1"/>
          </p:cNvSpPr>
          <p:nvPr userDrawn="1"/>
        </p:nvSpPr>
        <p:spPr bwMode="auto">
          <a:xfrm>
            <a:off x="77073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9" name="Oval 1118"/>
          <p:cNvSpPr>
            <a:spLocks noChangeAspect="1" noChangeArrowheads="1"/>
          </p:cNvSpPr>
          <p:nvPr userDrawn="1"/>
        </p:nvSpPr>
        <p:spPr bwMode="auto">
          <a:xfrm>
            <a:off x="782478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0" name="Oval 1119"/>
          <p:cNvSpPr>
            <a:spLocks noChangeAspect="1" noChangeArrowheads="1"/>
          </p:cNvSpPr>
          <p:nvPr userDrawn="1"/>
        </p:nvSpPr>
        <p:spPr bwMode="auto">
          <a:xfrm>
            <a:off x="26193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1" name="Oval 1120"/>
          <p:cNvSpPr>
            <a:spLocks noChangeAspect="1" noChangeArrowheads="1"/>
          </p:cNvSpPr>
          <p:nvPr userDrawn="1"/>
        </p:nvSpPr>
        <p:spPr bwMode="auto">
          <a:xfrm>
            <a:off x="27384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2" name="Oval 1121"/>
          <p:cNvSpPr>
            <a:spLocks noChangeAspect="1" noChangeArrowheads="1"/>
          </p:cNvSpPr>
          <p:nvPr userDrawn="1"/>
        </p:nvSpPr>
        <p:spPr bwMode="auto">
          <a:xfrm>
            <a:off x="28559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3" name="Oval 1122"/>
          <p:cNvSpPr>
            <a:spLocks noChangeAspect="1" noChangeArrowheads="1"/>
          </p:cNvSpPr>
          <p:nvPr userDrawn="1"/>
        </p:nvSpPr>
        <p:spPr bwMode="auto">
          <a:xfrm>
            <a:off x="29749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4" name="Oval 1123"/>
          <p:cNvSpPr>
            <a:spLocks noChangeAspect="1" noChangeArrowheads="1"/>
          </p:cNvSpPr>
          <p:nvPr userDrawn="1"/>
        </p:nvSpPr>
        <p:spPr bwMode="auto">
          <a:xfrm>
            <a:off x="30940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5" name="Oval 1124"/>
          <p:cNvSpPr>
            <a:spLocks noChangeAspect="1" noChangeArrowheads="1"/>
          </p:cNvSpPr>
          <p:nvPr userDrawn="1"/>
        </p:nvSpPr>
        <p:spPr bwMode="auto">
          <a:xfrm>
            <a:off x="32115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" name="Oval 1125"/>
          <p:cNvSpPr>
            <a:spLocks noChangeAspect="1" noChangeArrowheads="1"/>
          </p:cNvSpPr>
          <p:nvPr userDrawn="1"/>
        </p:nvSpPr>
        <p:spPr bwMode="auto">
          <a:xfrm>
            <a:off x="46307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" name="Oval 1126"/>
          <p:cNvSpPr>
            <a:spLocks noChangeAspect="1" noChangeArrowheads="1"/>
          </p:cNvSpPr>
          <p:nvPr userDrawn="1"/>
        </p:nvSpPr>
        <p:spPr bwMode="auto">
          <a:xfrm>
            <a:off x="4749800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8" name="Oval 1127"/>
          <p:cNvSpPr>
            <a:spLocks noChangeAspect="1" noChangeArrowheads="1"/>
          </p:cNvSpPr>
          <p:nvPr userDrawn="1"/>
        </p:nvSpPr>
        <p:spPr bwMode="auto">
          <a:xfrm>
            <a:off x="48672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9" name="Oval 1128"/>
          <p:cNvSpPr>
            <a:spLocks noChangeAspect="1" noChangeArrowheads="1"/>
          </p:cNvSpPr>
          <p:nvPr userDrawn="1"/>
        </p:nvSpPr>
        <p:spPr bwMode="auto">
          <a:xfrm>
            <a:off x="49863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0" name="Oval 1129"/>
          <p:cNvSpPr>
            <a:spLocks noChangeAspect="1" noChangeArrowheads="1"/>
          </p:cNvSpPr>
          <p:nvPr userDrawn="1"/>
        </p:nvSpPr>
        <p:spPr bwMode="auto">
          <a:xfrm>
            <a:off x="51038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1" name="Oval 1130"/>
          <p:cNvSpPr>
            <a:spLocks noChangeAspect="1" noChangeArrowheads="1"/>
          </p:cNvSpPr>
          <p:nvPr userDrawn="1"/>
        </p:nvSpPr>
        <p:spPr bwMode="auto">
          <a:xfrm>
            <a:off x="54594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2" name="Oval 1131"/>
          <p:cNvSpPr>
            <a:spLocks noChangeAspect="1" noChangeArrowheads="1"/>
          </p:cNvSpPr>
          <p:nvPr userDrawn="1"/>
        </p:nvSpPr>
        <p:spPr bwMode="auto">
          <a:xfrm>
            <a:off x="72342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3" name="Oval 1132"/>
          <p:cNvSpPr>
            <a:spLocks noChangeAspect="1" noChangeArrowheads="1"/>
          </p:cNvSpPr>
          <p:nvPr userDrawn="1"/>
        </p:nvSpPr>
        <p:spPr bwMode="auto">
          <a:xfrm>
            <a:off x="73517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4" name="Oval 1133"/>
          <p:cNvSpPr>
            <a:spLocks noChangeAspect="1" noChangeArrowheads="1"/>
          </p:cNvSpPr>
          <p:nvPr userDrawn="1"/>
        </p:nvSpPr>
        <p:spPr bwMode="auto">
          <a:xfrm>
            <a:off x="74707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5" name="Oval 1134"/>
          <p:cNvSpPr>
            <a:spLocks noChangeAspect="1" noChangeArrowheads="1"/>
          </p:cNvSpPr>
          <p:nvPr userDrawn="1"/>
        </p:nvSpPr>
        <p:spPr bwMode="auto">
          <a:xfrm>
            <a:off x="7588250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6" name="Oval 1135"/>
          <p:cNvSpPr>
            <a:spLocks noChangeAspect="1" noChangeArrowheads="1"/>
          </p:cNvSpPr>
          <p:nvPr userDrawn="1"/>
        </p:nvSpPr>
        <p:spPr bwMode="auto">
          <a:xfrm>
            <a:off x="77073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7" name="Oval 1136"/>
          <p:cNvSpPr>
            <a:spLocks noChangeAspect="1" noChangeArrowheads="1"/>
          </p:cNvSpPr>
          <p:nvPr userDrawn="1"/>
        </p:nvSpPr>
        <p:spPr bwMode="auto">
          <a:xfrm>
            <a:off x="782478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8" name="Oval 1137"/>
          <p:cNvSpPr>
            <a:spLocks noChangeAspect="1" noChangeArrowheads="1"/>
          </p:cNvSpPr>
          <p:nvPr userDrawn="1"/>
        </p:nvSpPr>
        <p:spPr bwMode="auto">
          <a:xfrm>
            <a:off x="7943850" y="51038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9" name="Oval 1138"/>
          <p:cNvSpPr>
            <a:spLocks noChangeAspect="1" noChangeArrowheads="1"/>
          </p:cNvSpPr>
          <p:nvPr userDrawn="1"/>
        </p:nvSpPr>
        <p:spPr bwMode="auto">
          <a:xfrm>
            <a:off x="2501900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0" name="Oval 1139"/>
          <p:cNvSpPr>
            <a:spLocks noChangeAspect="1" noChangeArrowheads="1"/>
          </p:cNvSpPr>
          <p:nvPr userDrawn="1"/>
        </p:nvSpPr>
        <p:spPr bwMode="auto">
          <a:xfrm>
            <a:off x="26193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1" name="Oval 1140"/>
          <p:cNvSpPr>
            <a:spLocks noChangeAspect="1" noChangeArrowheads="1"/>
          </p:cNvSpPr>
          <p:nvPr userDrawn="1"/>
        </p:nvSpPr>
        <p:spPr bwMode="auto">
          <a:xfrm>
            <a:off x="27384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2" name="Oval 1141"/>
          <p:cNvSpPr>
            <a:spLocks noChangeAspect="1" noChangeArrowheads="1"/>
          </p:cNvSpPr>
          <p:nvPr userDrawn="1"/>
        </p:nvSpPr>
        <p:spPr bwMode="auto">
          <a:xfrm>
            <a:off x="28559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3" name="Oval 1142"/>
          <p:cNvSpPr>
            <a:spLocks noChangeAspect="1" noChangeArrowheads="1"/>
          </p:cNvSpPr>
          <p:nvPr userDrawn="1"/>
        </p:nvSpPr>
        <p:spPr bwMode="auto">
          <a:xfrm>
            <a:off x="29749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4" name="Oval 1143"/>
          <p:cNvSpPr>
            <a:spLocks noChangeAspect="1" noChangeArrowheads="1"/>
          </p:cNvSpPr>
          <p:nvPr userDrawn="1"/>
        </p:nvSpPr>
        <p:spPr bwMode="auto">
          <a:xfrm>
            <a:off x="30940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5" name="Oval 1144"/>
          <p:cNvSpPr>
            <a:spLocks noChangeAspect="1" noChangeArrowheads="1"/>
          </p:cNvSpPr>
          <p:nvPr userDrawn="1"/>
        </p:nvSpPr>
        <p:spPr bwMode="auto">
          <a:xfrm>
            <a:off x="46307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6" name="Oval 1145"/>
          <p:cNvSpPr>
            <a:spLocks noChangeAspect="1" noChangeArrowheads="1"/>
          </p:cNvSpPr>
          <p:nvPr userDrawn="1"/>
        </p:nvSpPr>
        <p:spPr bwMode="auto">
          <a:xfrm>
            <a:off x="4749800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7" name="Oval 1146"/>
          <p:cNvSpPr>
            <a:spLocks noChangeAspect="1" noChangeArrowheads="1"/>
          </p:cNvSpPr>
          <p:nvPr userDrawn="1"/>
        </p:nvSpPr>
        <p:spPr bwMode="auto">
          <a:xfrm>
            <a:off x="48672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8" name="Oval 1147"/>
          <p:cNvSpPr>
            <a:spLocks noChangeAspect="1" noChangeArrowheads="1"/>
          </p:cNvSpPr>
          <p:nvPr userDrawn="1"/>
        </p:nvSpPr>
        <p:spPr bwMode="auto">
          <a:xfrm>
            <a:off x="49863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9" name="Oval 1148"/>
          <p:cNvSpPr>
            <a:spLocks noChangeAspect="1" noChangeArrowheads="1"/>
          </p:cNvSpPr>
          <p:nvPr userDrawn="1"/>
        </p:nvSpPr>
        <p:spPr bwMode="auto">
          <a:xfrm>
            <a:off x="51038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0" name="Oval 1149"/>
          <p:cNvSpPr>
            <a:spLocks noChangeAspect="1" noChangeArrowheads="1"/>
          </p:cNvSpPr>
          <p:nvPr userDrawn="1"/>
        </p:nvSpPr>
        <p:spPr bwMode="auto">
          <a:xfrm>
            <a:off x="54594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1" name="Oval 1150"/>
          <p:cNvSpPr>
            <a:spLocks noChangeAspect="1" noChangeArrowheads="1"/>
          </p:cNvSpPr>
          <p:nvPr userDrawn="1"/>
        </p:nvSpPr>
        <p:spPr bwMode="auto">
          <a:xfrm>
            <a:off x="71151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2" name="Oval 1151"/>
          <p:cNvSpPr>
            <a:spLocks noChangeAspect="1" noChangeArrowheads="1"/>
          </p:cNvSpPr>
          <p:nvPr userDrawn="1"/>
        </p:nvSpPr>
        <p:spPr bwMode="auto">
          <a:xfrm>
            <a:off x="72342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3" name="Oval 1152"/>
          <p:cNvSpPr>
            <a:spLocks noChangeAspect="1" noChangeArrowheads="1"/>
          </p:cNvSpPr>
          <p:nvPr userDrawn="1"/>
        </p:nvSpPr>
        <p:spPr bwMode="auto">
          <a:xfrm>
            <a:off x="73517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4" name="Oval 1153"/>
          <p:cNvSpPr>
            <a:spLocks noChangeAspect="1" noChangeArrowheads="1"/>
          </p:cNvSpPr>
          <p:nvPr userDrawn="1"/>
        </p:nvSpPr>
        <p:spPr bwMode="auto">
          <a:xfrm>
            <a:off x="74707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5" name="Oval 1154"/>
          <p:cNvSpPr>
            <a:spLocks noChangeAspect="1" noChangeArrowheads="1"/>
          </p:cNvSpPr>
          <p:nvPr userDrawn="1"/>
        </p:nvSpPr>
        <p:spPr bwMode="auto">
          <a:xfrm>
            <a:off x="7588250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6" name="Oval 1155"/>
          <p:cNvSpPr>
            <a:spLocks noChangeAspect="1" noChangeArrowheads="1"/>
          </p:cNvSpPr>
          <p:nvPr userDrawn="1"/>
        </p:nvSpPr>
        <p:spPr bwMode="auto">
          <a:xfrm>
            <a:off x="77073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7" name="Oval 1156"/>
          <p:cNvSpPr>
            <a:spLocks noChangeAspect="1" noChangeArrowheads="1"/>
          </p:cNvSpPr>
          <p:nvPr userDrawn="1"/>
        </p:nvSpPr>
        <p:spPr bwMode="auto">
          <a:xfrm>
            <a:off x="782478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8" name="Oval 1157"/>
          <p:cNvSpPr>
            <a:spLocks noChangeAspect="1" noChangeArrowheads="1"/>
          </p:cNvSpPr>
          <p:nvPr userDrawn="1"/>
        </p:nvSpPr>
        <p:spPr bwMode="auto">
          <a:xfrm>
            <a:off x="7943850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9" name="Oval 1158"/>
          <p:cNvSpPr>
            <a:spLocks noChangeAspect="1" noChangeArrowheads="1"/>
          </p:cNvSpPr>
          <p:nvPr userDrawn="1"/>
        </p:nvSpPr>
        <p:spPr bwMode="auto">
          <a:xfrm>
            <a:off x="8061325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0" name="Oval 1159"/>
          <p:cNvSpPr>
            <a:spLocks noChangeAspect="1" noChangeArrowheads="1"/>
          </p:cNvSpPr>
          <p:nvPr userDrawn="1"/>
        </p:nvSpPr>
        <p:spPr bwMode="auto">
          <a:xfrm>
            <a:off x="250190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1" name="Oval 1160"/>
          <p:cNvSpPr>
            <a:spLocks noChangeAspect="1" noChangeArrowheads="1"/>
          </p:cNvSpPr>
          <p:nvPr userDrawn="1"/>
        </p:nvSpPr>
        <p:spPr bwMode="auto">
          <a:xfrm>
            <a:off x="26193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2" name="Oval 1161"/>
          <p:cNvSpPr>
            <a:spLocks noChangeAspect="1" noChangeArrowheads="1"/>
          </p:cNvSpPr>
          <p:nvPr userDrawn="1"/>
        </p:nvSpPr>
        <p:spPr bwMode="auto">
          <a:xfrm>
            <a:off x="27384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3" name="Oval 1162"/>
          <p:cNvSpPr>
            <a:spLocks noChangeAspect="1" noChangeArrowheads="1"/>
          </p:cNvSpPr>
          <p:nvPr userDrawn="1"/>
        </p:nvSpPr>
        <p:spPr bwMode="auto">
          <a:xfrm>
            <a:off x="28559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4" name="Oval 1163"/>
          <p:cNvSpPr>
            <a:spLocks noChangeAspect="1" noChangeArrowheads="1"/>
          </p:cNvSpPr>
          <p:nvPr userDrawn="1"/>
        </p:nvSpPr>
        <p:spPr bwMode="auto">
          <a:xfrm>
            <a:off x="29749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5" name="Oval 1164"/>
          <p:cNvSpPr>
            <a:spLocks noChangeAspect="1" noChangeArrowheads="1"/>
          </p:cNvSpPr>
          <p:nvPr userDrawn="1"/>
        </p:nvSpPr>
        <p:spPr bwMode="auto">
          <a:xfrm>
            <a:off x="46307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6" name="Oval 1165"/>
          <p:cNvSpPr>
            <a:spLocks noChangeAspect="1" noChangeArrowheads="1"/>
          </p:cNvSpPr>
          <p:nvPr userDrawn="1"/>
        </p:nvSpPr>
        <p:spPr bwMode="auto">
          <a:xfrm>
            <a:off x="474980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7" name="Oval 1166"/>
          <p:cNvSpPr>
            <a:spLocks noChangeAspect="1" noChangeArrowheads="1"/>
          </p:cNvSpPr>
          <p:nvPr userDrawn="1"/>
        </p:nvSpPr>
        <p:spPr bwMode="auto">
          <a:xfrm>
            <a:off x="48672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8" name="Oval 1167"/>
          <p:cNvSpPr>
            <a:spLocks noChangeAspect="1" noChangeArrowheads="1"/>
          </p:cNvSpPr>
          <p:nvPr userDrawn="1"/>
        </p:nvSpPr>
        <p:spPr bwMode="auto">
          <a:xfrm>
            <a:off x="49863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9" name="Oval 1168"/>
          <p:cNvSpPr>
            <a:spLocks noChangeAspect="1" noChangeArrowheads="1"/>
          </p:cNvSpPr>
          <p:nvPr userDrawn="1"/>
        </p:nvSpPr>
        <p:spPr bwMode="auto">
          <a:xfrm>
            <a:off x="71151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0" name="Oval 1169"/>
          <p:cNvSpPr>
            <a:spLocks noChangeAspect="1" noChangeArrowheads="1"/>
          </p:cNvSpPr>
          <p:nvPr userDrawn="1"/>
        </p:nvSpPr>
        <p:spPr bwMode="auto">
          <a:xfrm>
            <a:off x="72342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1" name="Oval 1170"/>
          <p:cNvSpPr>
            <a:spLocks noChangeAspect="1" noChangeArrowheads="1"/>
          </p:cNvSpPr>
          <p:nvPr userDrawn="1"/>
        </p:nvSpPr>
        <p:spPr bwMode="auto">
          <a:xfrm>
            <a:off x="73517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2" name="Oval 1171"/>
          <p:cNvSpPr>
            <a:spLocks noChangeAspect="1" noChangeArrowheads="1"/>
          </p:cNvSpPr>
          <p:nvPr userDrawn="1"/>
        </p:nvSpPr>
        <p:spPr bwMode="auto">
          <a:xfrm>
            <a:off x="74707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3" name="Oval 1172"/>
          <p:cNvSpPr>
            <a:spLocks noChangeAspect="1" noChangeArrowheads="1"/>
          </p:cNvSpPr>
          <p:nvPr userDrawn="1"/>
        </p:nvSpPr>
        <p:spPr bwMode="auto">
          <a:xfrm>
            <a:off x="758825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4" name="Oval 1173"/>
          <p:cNvSpPr>
            <a:spLocks noChangeAspect="1" noChangeArrowheads="1"/>
          </p:cNvSpPr>
          <p:nvPr userDrawn="1"/>
        </p:nvSpPr>
        <p:spPr bwMode="auto">
          <a:xfrm>
            <a:off x="77073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5" name="Oval 1174"/>
          <p:cNvSpPr>
            <a:spLocks noChangeAspect="1" noChangeArrowheads="1"/>
          </p:cNvSpPr>
          <p:nvPr userDrawn="1"/>
        </p:nvSpPr>
        <p:spPr bwMode="auto">
          <a:xfrm>
            <a:off x="782478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6" name="Oval 1175"/>
          <p:cNvSpPr>
            <a:spLocks noChangeAspect="1" noChangeArrowheads="1"/>
          </p:cNvSpPr>
          <p:nvPr userDrawn="1"/>
        </p:nvSpPr>
        <p:spPr bwMode="auto">
          <a:xfrm>
            <a:off x="794385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7" name="Oval 1176"/>
          <p:cNvSpPr>
            <a:spLocks noChangeAspect="1" noChangeArrowheads="1"/>
          </p:cNvSpPr>
          <p:nvPr userDrawn="1"/>
        </p:nvSpPr>
        <p:spPr bwMode="auto">
          <a:xfrm>
            <a:off x="806132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8" name="Oval 1177"/>
          <p:cNvSpPr>
            <a:spLocks noChangeAspect="1" noChangeArrowheads="1"/>
          </p:cNvSpPr>
          <p:nvPr userDrawn="1"/>
        </p:nvSpPr>
        <p:spPr bwMode="auto">
          <a:xfrm>
            <a:off x="250190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9" name="Oval 1178"/>
          <p:cNvSpPr>
            <a:spLocks noChangeAspect="1" noChangeArrowheads="1"/>
          </p:cNvSpPr>
          <p:nvPr userDrawn="1"/>
        </p:nvSpPr>
        <p:spPr bwMode="auto">
          <a:xfrm>
            <a:off x="26193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0" name="Oval 1179"/>
          <p:cNvSpPr>
            <a:spLocks noChangeAspect="1" noChangeArrowheads="1"/>
          </p:cNvSpPr>
          <p:nvPr userDrawn="1"/>
        </p:nvSpPr>
        <p:spPr bwMode="auto">
          <a:xfrm>
            <a:off x="27384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1" name="Oval 1180"/>
          <p:cNvSpPr>
            <a:spLocks noChangeAspect="1" noChangeArrowheads="1"/>
          </p:cNvSpPr>
          <p:nvPr userDrawn="1"/>
        </p:nvSpPr>
        <p:spPr bwMode="auto">
          <a:xfrm>
            <a:off x="2855913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2" name="Oval 1181"/>
          <p:cNvSpPr>
            <a:spLocks noChangeAspect="1" noChangeArrowheads="1"/>
          </p:cNvSpPr>
          <p:nvPr userDrawn="1"/>
        </p:nvSpPr>
        <p:spPr bwMode="auto">
          <a:xfrm>
            <a:off x="29749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3" name="Oval 1182"/>
          <p:cNvSpPr>
            <a:spLocks noChangeAspect="1" noChangeArrowheads="1"/>
          </p:cNvSpPr>
          <p:nvPr userDrawn="1"/>
        </p:nvSpPr>
        <p:spPr bwMode="auto">
          <a:xfrm>
            <a:off x="474980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4" name="Oval 1183"/>
          <p:cNvSpPr>
            <a:spLocks noChangeAspect="1" noChangeArrowheads="1"/>
          </p:cNvSpPr>
          <p:nvPr userDrawn="1"/>
        </p:nvSpPr>
        <p:spPr bwMode="auto">
          <a:xfrm>
            <a:off x="48672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5" name="Oval 1184"/>
          <p:cNvSpPr>
            <a:spLocks noChangeAspect="1" noChangeArrowheads="1"/>
          </p:cNvSpPr>
          <p:nvPr userDrawn="1"/>
        </p:nvSpPr>
        <p:spPr bwMode="auto">
          <a:xfrm>
            <a:off x="49863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6" name="Oval 1185"/>
          <p:cNvSpPr>
            <a:spLocks noChangeAspect="1" noChangeArrowheads="1"/>
          </p:cNvSpPr>
          <p:nvPr userDrawn="1"/>
        </p:nvSpPr>
        <p:spPr bwMode="auto">
          <a:xfrm>
            <a:off x="71151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7" name="Oval 1186"/>
          <p:cNvSpPr>
            <a:spLocks noChangeAspect="1" noChangeArrowheads="1"/>
          </p:cNvSpPr>
          <p:nvPr userDrawn="1"/>
        </p:nvSpPr>
        <p:spPr bwMode="auto">
          <a:xfrm>
            <a:off x="72342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8" name="Oval 1187"/>
          <p:cNvSpPr>
            <a:spLocks noChangeAspect="1" noChangeArrowheads="1"/>
          </p:cNvSpPr>
          <p:nvPr userDrawn="1"/>
        </p:nvSpPr>
        <p:spPr bwMode="auto">
          <a:xfrm>
            <a:off x="758825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9" name="Oval 1188"/>
          <p:cNvSpPr>
            <a:spLocks noChangeAspect="1" noChangeArrowheads="1"/>
          </p:cNvSpPr>
          <p:nvPr userDrawn="1"/>
        </p:nvSpPr>
        <p:spPr bwMode="auto">
          <a:xfrm>
            <a:off x="7707313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0" name="Oval 1189"/>
          <p:cNvSpPr>
            <a:spLocks noChangeAspect="1" noChangeArrowheads="1"/>
          </p:cNvSpPr>
          <p:nvPr userDrawn="1"/>
        </p:nvSpPr>
        <p:spPr bwMode="auto">
          <a:xfrm>
            <a:off x="782478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1" name="Oval 1190"/>
          <p:cNvSpPr>
            <a:spLocks noChangeAspect="1" noChangeArrowheads="1"/>
          </p:cNvSpPr>
          <p:nvPr userDrawn="1"/>
        </p:nvSpPr>
        <p:spPr bwMode="auto">
          <a:xfrm>
            <a:off x="794385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2" name="Oval 1191"/>
          <p:cNvSpPr>
            <a:spLocks noChangeAspect="1" noChangeArrowheads="1"/>
          </p:cNvSpPr>
          <p:nvPr userDrawn="1"/>
        </p:nvSpPr>
        <p:spPr bwMode="auto">
          <a:xfrm>
            <a:off x="250190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3" name="Oval 1192"/>
          <p:cNvSpPr>
            <a:spLocks noChangeAspect="1" noChangeArrowheads="1"/>
          </p:cNvSpPr>
          <p:nvPr userDrawn="1"/>
        </p:nvSpPr>
        <p:spPr bwMode="auto">
          <a:xfrm>
            <a:off x="2619375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4" name="Oval 1193"/>
          <p:cNvSpPr>
            <a:spLocks noChangeAspect="1" noChangeArrowheads="1"/>
          </p:cNvSpPr>
          <p:nvPr userDrawn="1"/>
        </p:nvSpPr>
        <p:spPr bwMode="auto">
          <a:xfrm>
            <a:off x="2738438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5" name="Oval 1194"/>
          <p:cNvSpPr>
            <a:spLocks noChangeAspect="1" noChangeArrowheads="1"/>
          </p:cNvSpPr>
          <p:nvPr userDrawn="1"/>
        </p:nvSpPr>
        <p:spPr bwMode="auto">
          <a:xfrm>
            <a:off x="285591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6" name="Oval 1195"/>
          <p:cNvSpPr>
            <a:spLocks noChangeAspect="1" noChangeArrowheads="1"/>
          </p:cNvSpPr>
          <p:nvPr userDrawn="1"/>
        </p:nvSpPr>
        <p:spPr bwMode="auto">
          <a:xfrm>
            <a:off x="474980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7" name="Oval 1196"/>
          <p:cNvSpPr>
            <a:spLocks noChangeAspect="1" noChangeArrowheads="1"/>
          </p:cNvSpPr>
          <p:nvPr userDrawn="1"/>
        </p:nvSpPr>
        <p:spPr bwMode="auto">
          <a:xfrm>
            <a:off x="770731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8" name="Oval 1197"/>
          <p:cNvSpPr>
            <a:spLocks noChangeAspect="1" noChangeArrowheads="1"/>
          </p:cNvSpPr>
          <p:nvPr userDrawn="1"/>
        </p:nvSpPr>
        <p:spPr bwMode="auto">
          <a:xfrm>
            <a:off x="7824788" y="55403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9" name="Oval 1198"/>
          <p:cNvSpPr>
            <a:spLocks noChangeAspect="1" noChangeArrowheads="1"/>
          </p:cNvSpPr>
          <p:nvPr userDrawn="1"/>
        </p:nvSpPr>
        <p:spPr bwMode="auto">
          <a:xfrm>
            <a:off x="794385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0" name="Oval 1199"/>
          <p:cNvSpPr>
            <a:spLocks noChangeAspect="1" noChangeArrowheads="1"/>
          </p:cNvSpPr>
          <p:nvPr userDrawn="1"/>
        </p:nvSpPr>
        <p:spPr bwMode="auto">
          <a:xfrm>
            <a:off x="865346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1" name="Oval 1200"/>
          <p:cNvSpPr>
            <a:spLocks noChangeAspect="1" noChangeArrowheads="1"/>
          </p:cNvSpPr>
          <p:nvPr userDrawn="1"/>
        </p:nvSpPr>
        <p:spPr bwMode="auto">
          <a:xfrm>
            <a:off x="2501900" y="56499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2" name="Oval 1201"/>
          <p:cNvSpPr>
            <a:spLocks noChangeAspect="1" noChangeArrowheads="1"/>
          </p:cNvSpPr>
          <p:nvPr userDrawn="1"/>
        </p:nvSpPr>
        <p:spPr bwMode="auto">
          <a:xfrm>
            <a:off x="2619375" y="56499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3" name="Oval 1202"/>
          <p:cNvSpPr>
            <a:spLocks noChangeAspect="1" noChangeArrowheads="1"/>
          </p:cNvSpPr>
          <p:nvPr userDrawn="1"/>
        </p:nvSpPr>
        <p:spPr bwMode="auto">
          <a:xfrm>
            <a:off x="2738438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4" name="Oval 1203"/>
          <p:cNvSpPr>
            <a:spLocks noChangeAspect="1" noChangeArrowheads="1"/>
          </p:cNvSpPr>
          <p:nvPr userDrawn="1"/>
        </p:nvSpPr>
        <p:spPr bwMode="auto">
          <a:xfrm>
            <a:off x="7824788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5" name="Oval 1204"/>
          <p:cNvSpPr>
            <a:spLocks noChangeAspect="1" noChangeArrowheads="1"/>
          </p:cNvSpPr>
          <p:nvPr userDrawn="1"/>
        </p:nvSpPr>
        <p:spPr bwMode="auto">
          <a:xfrm>
            <a:off x="7943850" y="56499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6" name="Oval 1205"/>
          <p:cNvSpPr>
            <a:spLocks noChangeAspect="1" noChangeArrowheads="1"/>
          </p:cNvSpPr>
          <p:nvPr userDrawn="1"/>
        </p:nvSpPr>
        <p:spPr bwMode="auto">
          <a:xfrm>
            <a:off x="8653463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7" name="Oval 1206"/>
          <p:cNvSpPr>
            <a:spLocks noChangeAspect="1" noChangeArrowheads="1"/>
          </p:cNvSpPr>
          <p:nvPr userDrawn="1"/>
        </p:nvSpPr>
        <p:spPr bwMode="auto">
          <a:xfrm>
            <a:off x="250190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8" name="Oval 1207"/>
          <p:cNvSpPr>
            <a:spLocks noChangeAspect="1" noChangeArrowheads="1"/>
          </p:cNvSpPr>
          <p:nvPr userDrawn="1"/>
        </p:nvSpPr>
        <p:spPr bwMode="auto">
          <a:xfrm>
            <a:off x="2619375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9" name="Oval 1208"/>
          <p:cNvSpPr>
            <a:spLocks noChangeAspect="1" noChangeArrowheads="1"/>
          </p:cNvSpPr>
          <p:nvPr userDrawn="1"/>
        </p:nvSpPr>
        <p:spPr bwMode="auto">
          <a:xfrm>
            <a:off x="794385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0" name="Oval 1209"/>
          <p:cNvSpPr>
            <a:spLocks noChangeAspect="1" noChangeArrowheads="1"/>
          </p:cNvSpPr>
          <p:nvPr userDrawn="1"/>
        </p:nvSpPr>
        <p:spPr bwMode="auto">
          <a:xfrm>
            <a:off x="853440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1" name="Oval 1210"/>
          <p:cNvSpPr>
            <a:spLocks noChangeAspect="1" noChangeArrowheads="1"/>
          </p:cNvSpPr>
          <p:nvPr userDrawn="1"/>
        </p:nvSpPr>
        <p:spPr bwMode="auto">
          <a:xfrm>
            <a:off x="2501900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2" name="Oval 1211"/>
          <p:cNvSpPr>
            <a:spLocks noChangeAspect="1" noChangeArrowheads="1"/>
          </p:cNvSpPr>
          <p:nvPr userDrawn="1"/>
        </p:nvSpPr>
        <p:spPr bwMode="auto">
          <a:xfrm>
            <a:off x="2619375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3" name="Oval 1212"/>
          <p:cNvSpPr>
            <a:spLocks noChangeAspect="1" noChangeArrowheads="1"/>
          </p:cNvSpPr>
          <p:nvPr userDrawn="1"/>
        </p:nvSpPr>
        <p:spPr bwMode="auto">
          <a:xfrm>
            <a:off x="8416925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4" name="Oval 1213"/>
          <p:cNvSpPr>
            <a:spLocks noChangeAspect="1" noChangeArrowheads="1"/>
          </p:cNvSpPr>
          <p:nvPr userDrawn="1"/>
        </p:nvSpPr>
        <p:spPr bwMode="auto">
          <a:xfrm>
            <a:off x="2501900" y="59769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5" name="Oval 1214"/>
          <p:cNvSpPr>
            <a:spLocks noChangeAspect="1" noChangeArrowheads="1"/>
          </p:cNvSpPr>
          <p:nvPr userDrawn="1"/>
        </p:nvSpPr>
        <p:spPr bwMode="auto">
          <a:xfrm>
            <a:off x="2619375" y="59769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6" name="Oval 1215"/>
          <p:cNvSpPr>
            <a:spLocks noChangeAspect="1" noChangeArrowheads="1"/>
          </p:cNvSpPr>
          <p:nvPr userDrawn="1"/>
        </p:nvSpPr>
        <p:spPr bwMode="auto">
          <a:xfrm>
            <a:off x="2501900" y="60864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7" name="Oval 1216"/>
          <p:cNvSpPr>
            <a:spLocks noChangeAspect="1" noChangeArrowheads="1"/>
          </p:cNvSpPr>
          <p:nvPr userDrawn="1"/>
        </p:nvSpPr>
        <p:spPr bwMode="auto">
          <a:xfrm>
            <a:off x="2501900" y="61960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8" name="Oval 1217"/>
          <p:cNvSpPr>
            <a:spLocks noChangeAspect="1" noChangeArrowheads="1"/>
          </p:cNvSpPr>
          <p:nvPr userDrawn="1"/>
        </p:nvSpPr>
        <p:spPr bwMode="auto">
          <a:xfrm>
            <a:off x="2619375" y="61960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9" name="Oval 1218"/>
          <p:cNvSpPr>
            <a:spLocks noChangeAspect="1" noChangeArrowheads="1"/>
          </p:cNvSpPr>
          <p:nvPr userDrawn="1"/>
        </p:nvSpPr>
        <p:spPr bwMode="auto">
          <a:xfrm>
            <a:off x="40401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0" name="Oval 1219"/>
          <p:cNvSpPr>
            <a:spLocks noChangeAspect="1" noChangeArrowheads="1"/>
          </p:cNvSpPr>
          <p:nvPr userDrawn="1"/>
        </p:nvSpPr>
        <p:spPr bwMode="auto">
          <a:xfrm>
            <a:off x="41576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1" name="Picture 2" descr="C:\Documents and Settings\benes\My Documents\My Pictures\ilo-general-b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0475" y="2249488"/>
            <a:ext cx="6048375" cy="1539875"/>
          </a:xfrm>
        </p:spPr>
        <p:txBody>
          <a:bodyPr/>
          <a:lstStyle>
            <a:lvl1pPr algn="ctr">
              <a:defRPr sz="4800">
                <a:solidFill>
                  <a:srgbClr val="000066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60475" y="4030663"/>
            <a:ext cx="6048375" cy="622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22" name="Rectangle 122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53188"/>
            <a:ext cx="5148263" cy="404812"/>
          </a:xfrm>
        </p:spPr>
        <p:txBody>
          <a:bodyPr/>
          <a:lstStyle>
            <a:lvl1pPr>
              <a:defRPr sz="1400" b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43C9FB-AD39-48D1-822B-EFF95C18E86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06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E6C0F2D-112F-4AFE-A07C-FF83BD21B7C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229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F309FCF-FF02-42FB-B827-251A2EA8F5CB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8531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EE601C1-E1E6-4544-B4E1-2BECE1DD24A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896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8A8A79-489B-4E31-A9E0-3A5518BBE7B9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5972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5BD620-5EA3-4070-8B42-B922CF481357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2017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2AE703-9C9C-4013-9FF7-FC7F3F3330D0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69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488D32-70B4-486B-AD83-F0B562B833F4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1201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9ADBD92-57E2-43ED-BFE5-1AE2509CC20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821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7980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9AD7-298A-4586-B148-6F889A5BA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97782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7330" cy="1143000"/>
          </a:xfrm>
        </p:spPr>
        <p:txBody>
          <a:bodyPr/>
          <a:lstStyle>
            <a:lvl1pPr>
              <a:defRPr lang="en-US" sz="3200" b="1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GB" sz="2400" b="1" dirty="0" smtClean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60000" indent="0">
              <a:spcBef>
                <a:spcPts val="300"/>
              </a:spcBef>
              <a:buNone/>
              <a:def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2pPr>
            <a:lvl3pPr marL="720000" indent="0">
              <a:spcBef>
                <a:spcPts val="300"/>
              </a:spcBef>
              <a:buNone/>
              <a:defRPr lang="en-GB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defRPr>
            </a:lvl3pPr>
            <a:lvl4pPr marL="1080000" indent="0">
              <a:spcBef>
                <a:spcPts val="300"/>
              </a:spcBef>
              <a:buNone/>
              <a:defRPr lang="en-GB" sz="1600" dirty="0" smtClean="0">
                <a:solidFill>
                  <a:schemeClr val="tx2"/>
                </a:solidFill>
                <a:latin typeface="Century Gothic" pitchFamily="34" charset="0"/>
              </a:defRPr>
            </a:lvl4pPr>
            <a:lvl5pPr marL="1440000" indent="0">
              <a:spcBef>
                <a:spcPts val="300"/>
              </a:spcBef>
              <a:buNone/>
              <a:def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483768" y="6301122"/>
            <a:ext cx="5544070" cy="476250"/>
          </a:xfrm>
        </p:spPr>
        <p:txBody>
          <a:bodyPr/>
          <a:lstStyle>
            <a:lvl1pPr>
              <a:defRPr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EA34A6A9-F87D-4743-A661-38AEC4FCC72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81727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43C9FB-AD39-48D1-822B-EFF95C18E86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0607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E6C0F2D-112F-4AFE-A07C-FF83BD21B7C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318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F309FCF-FF02-42FB-B827-251A2EA8F5CB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9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EE601C1-E1E6-4544-B4E1-2BECE1DD24A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3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8A8A79-489B-4E31-A9E0-3A5518BBE7B9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4649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5BD620-5EA3-4070-8B42-B922CF481357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638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2AE703-9C9C-4013-9FF7-FC7F3F3330D0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7087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488D32-70B4-486B-AD83-F0B562B833F4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555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C35D-6DA9-4FF7-9E09-29F19BFEC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9ADBD92-57E2-43ED-BFE5-1AE2509CC20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571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653893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44" descr="ilostatisticsppl-bar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30"/>
          <p:cNvSpPr>
            <a:spLocks noChangeArrowheads="1"/>
          </p:cNvSpPr>
          <p:nvPr userDrawn="1"/>
        </p:nvSpPr>
        <p:spPr bwMode="auto">
          <a:xfrm>
            <a:off x="0" y="547688"/>
            <a:ext cx="9144000" cy="5761037"/>
          </a:xfrm>
          <a:prstGeom prst="rect">
            <a:avLst/>
          </a:prstGeom>
          <a:gradFill rotWithShape="1">
            <a:gsLst>
              <a:gs pos="0">
                <a:srgbClr val="5E9EFF">
                  <a:alpha val="0"/>
                </a:srgbClr>
              </a:gs>
              <a:gs pos="50000">
                <a:srgbClr val="5E9EFF">
                  <a:gamma/>
                  <a:tint val="20000"/>
                  <a:invGamma/>
                  <a:alpha val="82001"/>
                </a:srgbClr>
              </a:gs>
              <a:gs pos="100000">
                <a:srgbClr val="5E9E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GB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" name="Oval 15"/>
          <p:cNvSpPr>
            <a:spLocks noChangeAspect="1" noChangeArrowheads="1"/>
          </p:cNvSpPr>
          <p:nvPr userDrawn="1"/>
        </p:nvSpPr>
        <p:spPr bwMode="auto">
          <a:xfrm>
            <a:off x="226536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" name="Oval 16"/>
          <p:cNvSpPr>
            <a:spLocks noChangeAspect="1" noChangeArrowheads="1"/>
          </p:cNvSpPr>
          <p:nvPr userDrawn="1"/>
        </p:nvSpPr>
        <p:spPr bwMode="auto">
          <a:xfrm>
            <a:off x="238283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 userDrawn="1"/>
        </p:nvSpPr>
        <p:spPr bwMode="auto">
          <a:xfrm>
            <a:off x="250190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" name="Oval 18"/>
          <p:cNvSpPr>
            <a:spLocks noChangeAspect="1" noChangeArrowheads="1"/>
          </p:cNvSpPr>
          <p:nvPr userDrawn="1"/>
        </p:nvSpPr>
        <p:spPr bwMode="auto">
          <a:xfrm>
            <a:off x="26193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 userDrawn="1"/>
        </p:nvSpPr>
        <p:spPr bwMode="auto">
          <a:xfrm>
            <a:off x="29749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" name="Oval 20"/>
          <p:cNvSpPr>
            <a:spLocks noChangeAspect="1" noChangeArrowheads="1"/>
          </p:cNvSpPr>
          <p:nvPr userDrawn="1"/>
        </p:nvSpPr>
        <p:spPr bwMode="auto">
          <a:xfrm>
            <a:off x="309403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" name="Oval 21"/>
          <p:cNvSpPr>
            <a:spLocks noChangeAspect="1" noChangeArrowheads="1"/>
          </p:cNvSpPr>
          <p:nvPr userDrawn="1"/>
        </p:nvSpPr>
        <p:spPr bwMode="auto">
          <a:xfrm>
            <a:off x="321151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" name="Oval 22"/>
          <p:cNvSpPr>
            <a:spLocks noChangeAspect="1" noChangeArrowheads="1"/>
          </p:cNvSpPr>
          <p:nvPr userDrawn="1"/>
        </p:nvSpPr>
        <p:spPr bwMode="auto">
          <a:xfrm>
            <a:off x="33305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" name="Oval 23"/>
          <p:cNvSpPr>
            <a:spLocks noChangeAspect="1" noChangeArrowheads="1"/>
          </p:cNvSpPr>
          <p:nvPr userDrawn="1"/>
        </p:nvSpPr>
        <p:spPr bwMode="auto">
          <a:xfrm>
            <a:off x="344805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" name="Oval 24"/>
          <p:cNvSpPr>
            <a:spLocks noChangeAspect="1" noChangeArrowheads="1"/>
          </p:cNvSpPr>
          <p:nvPr userDrawn="1"/>
        </p:nvSpPr>
        <p:spPr bwMode="auto">
          <a:xfrm>
            <a:off x="356711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" name="Oval 25"/>
          <p:cNvSpPr>
            <a:spLocks noChangeAspect="1" noChangeArrowheads="1"/>
          </p:cNvSpPr>
          <p:nvPr userDrawn="1"/>
        </p:nvSpPr>
        <p:spPr bwMode="auto">
          <a:xfrm>
            <a:off x="368458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" name="Oval 26"/>
          <p:cNvSpPr>
            <a:spLocks noChangeAspect="1" noChangeArrowheads="1"/>
          </p:cNvSpPr>
          <p:nvPr userDrawn="1"/>
        </p:nvSpPr>
        <p:spPr bwMode="auto">
          <a:xfrm>
            <a:off x="380365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" name="Oval 27"/>
          <p:cNvSpPr>
            <a:spLocks noChangeAspect="1" noChangeArrowheads="1"/>
          </p:cNvSpPr>
          <p:nvPr userDrawn="1"/>
        </p:nvSpPr>
        <p:spPr bwMode="auto">
          <a:xfrm>
            <a:off x="392112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" name="Oval 28"/>
          <p:cNvSpPr>
            <a:spLocks noChangeAspect="1" noChangeArrowheads="1"/>
          </p:cNvSpPr>
          <p:nvPr userDrawn="1"/>
        </p:nvSpPr>
        <p:spPr bwMode="auto">
          <a:xfrm>
            <a:off x="664210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" name="Oval 29"/>
          <p:cNvSpPr>
            <a:spLocks noChangeAspect="1" noChangeArrowheads="1"/>
          </p:cNvSpPr>
          <p:nvPr userDrawn="1"/>
        </p:nvSpPr>
        <p:spPr bwMode="auto">
          <a:xfrm>
            <a:off x="202882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" name="Oval 30"/>
          <p:cNvSpPr>
            <a:spLocks noChangeAspect="1" noChangeArrowheads="1"/>
          </p:cNvSpPr>
          <p:nvPr userDrawn="1"/>
        </p:nvSpPr>
        <p:spPr bwMode="auto">
          <a:xfrm>
            <a:off x="21463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" name="Oval 31"/>
          <p:cNvSpPr>
            <a:spLocks noChangeAspect="1" noChangeArrowheads="1"/>
          </p:cNvSpPr>
          <p:nvPr userDrawn="1"/>
        </p:nvSpPr>
        <p:spPr bwMode="auto">
          <a:xfrm>
            <a:off x="226536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" name="Oval 32"/>
          <p:cNvSpPr>
            <a:spLocks noChangeAspect="1" noChangeArrowheads="1"/>
          </p:cNvSpPr>
          <p:nvPr userDrawn="1"/>
        </p:nvSpPr>
        <p:spPr bwMode="auto">
          <a:xfrm>
            <a:off x="23828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" name="Oval 33"/>
          <p:cNvSpPr>
            <a:spLocks noChangeAspect="1" noChangeArrowheads="1"/>
          </p:cNvSpPr>
          <p:nvPr userDrawn="1"/>
        </p:nvSpPr>
        <p:spPr bwMode="auto">
          <a:xfrm>
            <a:off x="25019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" name="Oval 34"/>
          <p:cNvSpPr>
            <a:spLocks noChangeAspect="1" noChangeArrowheads="1"/>
          </p:cNvSpPr>
          <p:nvPr userDrawn="1"/>
        </p:nvSpPr>
        <p:spPr bwMode="auto">
          <a:xfrm>
            <a:off x="27384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" name="Oval 35"/>
          <p:cNvSpPr>
            <a:spLocks noChangeAspect="1" noChangeArrowheads="1"/>
          </p:cNvSpPr>
          <p:nvPr userDrawn="1"/>
        </p:nvSpPr>
        <p:spPr bwMode="auto">
          <a:xfrm>
            <a:off x="28559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" name="Oval 36"/>
          <p:cNvSpPr>
            <a:spLocks noChangeAspect="1" noChangeArrowheads="1"/>
          </p:cNvSpPr>
          <p:nvPr userDrawn="1"/>
        </p:nvSpPr>
        <p:spPr bwMode="auto">
          <a:xfrm>
            <a:off x="297497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" name="Oval 37"/>
          <p:cNvSpPr>
            <a:spLocks noChangeAspect="1" noChangeArrowheads="1"/>
          </p:cNvSpPr>
          <p:nvPr userDrawn="1"/>
        </p:nvSpPr>
        <p:spPr bwMode="auto">
          <a:xfrm>
            <a:off x="30940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" name="Oval 38"/>
          <p:cNvSpPr>
            <a:spLocks noChangeAspect="1" noChangeArrowheads="1"/>
          </p:cNvSpPr>
          <p:nvPr userDrawn="1"/>
        </p:nvSpPr>
        <p:spPr bwMode="auto">
          <a:xfrm>
            <a:off x="32115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" name="Oval 39"/>
          <p:cNvSpPr>
            <a:spLocks noChangeAspect="1" noChangeArrowheads="1"/>
          </p:cNvSpPr>
          <p:nvPr userDrawn="1"/>
        </p:nvSpPr>
        <p:spPr bwMode="auto">
          <a:xfrm>
            <a:off x="333057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" name="Oval 40"/>
          <p:cNvSpPr>
            <a:spLocks noChangeAspect="1" noChangeArrowheads="1"/>
          </p:cNvSpPr>
          <p:nvPr userDrawn="1"/>
        </p:nvSpPr>
        <p:spPr bwMode="auto">
          <a:xfrm>
            <a:off x="344805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" name="Oval 41"/>
          <p:cNvSpPr>
            <a:spLocks noChangeAspect="1" noChangeArrowheads="1"/>
          </p:cNvSpPr>
          <p:nvPr userDrawn="1"/>
        </p:nvSpPr>
        <p:spPr bwMode="auto">
          <a:xfrm>
            <a:off x="35671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" name="Oval 42"/>
          <p:cNvSpPr>
            <a:spLocks noChangeAspect="1" noChangeArrowheads="1"/>
          </p:cNvSpPr>
          <p:nvPr userDrawn="1"/>
        </p:nvSpPr>
        <p:spPr bwMode="auto">
          <a:xfrm>
            <a:off x="3684588" y="14986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" name="Oval 43"/>
          <p:cNvSpPr>
            <a:spLocks noChangeAspect="1" noChangeArrowheads="1"/>
          </p:cNvSpPr>
          <p:nvPr userDrawn="1"/>
        </p:nvSpPr>
        <p:spPr bwMode="auto">
          <a:xfrm>
            <a:off x="380365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" name="Oval 44"/>
          <p:cNvSpPr>
            <a:spLocks noChangeAspect="1" noChangeArrowheads="1"/>
          </p:cNvSpPr>
          <p:nvPr userDrawn="1"/>
        </p:nvSpPr>
        <p:spPr bwMode="auto">
          <a:xfrm>
            <a:off x="46307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" name="Oval 45"/>
          <p:cNvSpPr>
            <a:spLocks noChangeAspect="1" noChangeArrowheads="1"/>
          </p:cNvSpPr>
          <p:nvPr userDrawn="1"/>
        </p:nvSpPr>
        <p:spPr bwMode="auto">
          <a:xfrm>
            <a:off x="47498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" name="Oval 46"/>
          <p:cNvSpPr>
            <a:spLocks noChangeAspect="1" noChangeArrowheads="1"/>
          </p:cNvSpPr>
          <p:nvPr userDrawn="1"/>
        </p:nvSpPr>
        <p:spPr bwMode="auto">
          <a:xfrm>
            <a:off x="652462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" name="Oval 47"/>
          <p:cNvSpPr>
            <a:spLocks noChangeAspect="1" noChangeArrowheads="1"/>
          </p:cNvSpPr>
          <p:nvPr userDrawn="1"/>
        </p:nvSpPr>
        <p:spPr bwMode="auto">
          <a:xfrm>
            <a:off x="6642100" y="14986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" name="Oval 48"/>
          <p:cNvSpPr>
            <a:spLocks noChangeAspect="1" noChangeArrowheads="1"/>
          </p:cNvSpPr>
          <p:nvPr userDrawn="1"/>
        </p:nvSpPr>
        <p:spPr bwMode="auto">
          <a:xfrm>
            <a:off x="676116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" name="Oval 49"/>
          <p:cNvSpPr>
            <a:spLocks noChangeAspect="1" noChangeArrowheads="1"/>
          </p:cNvSpPr>
          <p:nvPr userDrawn="1"/>
        </p:nvSpPr>
        <p:spPr bwMode="auto">
          <a:xfrm>
            <a:off x="13192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" name="Oval 50"/>
          <p:cNvSpPr>
            <a:spLocks noChangeAspect="1" noChangeArrowheads="1"/>
          </p:cNvSpPr>
          <p:nvPr userDrawn="1"/>
        </p:nvSpPr>
        <p:spPr bwMode="auto">
          <a:xfrm>
            <a:off x="14366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" name="Oval 51"/>
          <p:cNvSpPr>
            <a:spLocks noChangeAspect="1" noChangeArrowheads="1"/>
          </p:cNvSpPr>
          <p:nvPr userDrawn="1"/>
        </p:nvSpPr>
        <p:spPr bwMode="auto">
          <a:xfrm>
            <a:off x="155575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" name="Oval 52"/>
          <p:cNvSpPr>
            <a:spLocks noChangeAspect="1" noChangeArrowheads="1"/>
          </p:cNvSpPr>
          <p:nvPr userDrawn="1"/>
        </p:nvSpPr>
        <p:spPr bwMode="auto">
          <a:xfrm>
            <a:off x="167322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" name="Oval 53"/>
          <p:cNvSpPr>
            <a:spLocks noChangeAspect="1" noChangeArrowheads="1"/>
          </p:cNvSpPr>
          <p:nvPr userDrawn="1"/>
        </p:nvSpPr>
        <p:spPr bwMode="auto">
          <a:xfrm>
            <a:off x="17922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" name="Oval 54"/>
          <p:cNvSpPr>
            <a:spLocks noChangeAspect="1" noChangeArrowheads="1"/>
          </p:cNvSpPr>
          <p:nvPr userDrawn="1"/>
        </p:nvSpPr>
        <p:spPr bwMode="auto">
          <a:xfrm>
            <a:off x="202882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" name="Oval 55"/>
          <p:cNvSpPr>
            <a:spLocks noChangeAspect="1" noChangeArrowheads="1"/>
          </p:cNvSpPr>
          <p:nvPr userDrawn="1"/>
        </p:nvSpPr>
        <p:spPr bwMode="auto">
          <a:xfrm>
            <a:off x="214630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" name="Oval 56"/>
          <p:cNvSpPr>
            <a:spLocks noChangeAspect="1" noChangeArrowheads="1"/>
          </p:cNvSpPr>
          <p:nvPr userDrawn="1"/>
        </p:nvSpPr>
        <p:spPr bwMode="auto">
          <a:xfrm>
            <a:off x="226536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" name="Oval 57"/>
          <p:cNvSpPr>
            <a:spLocks noChangeAspect="1" noChangeArrowheads="1"/>
          </p:cNvSpPr>
          <p:nvPr userDrawn="1"/>
        </p:nvSpPr>
        <p:spPr bwMode="auto">
          <a:xfrm>
            <a:off x="23828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" name="Oval 58"/>
          <p:cNvSpPr>
            <a:spLocks noChangeAspect="1" noChangeArrowheads="1"/>
          </p:cNvSpPr>
          <p:nvPr userDrawn="1"/>
        </p:nvSpPr>
        <p:spPr bwMode="auto">
          <a:xfrm>
            <a:off x="26193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" name="Oval 59"/>
          <p:cNvSpPr>
            <a:spLocks noChangeAspect="1" noChangeArrowheads="1"/>
          </p:cNvSpPr>
          <p:nvPr userDrawn="1"/>
        </p:nvSpPr>
        <p:spPr bwMode="auto">
          <a:xfrm>
            <a:off x="27384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" name="Oval 60"/>
          <p:cNvSpPr>
            <a:spLocks noChangeAspect="1" noChangeArrowheads="1"/>
          </p:cNvSpPr>
          <p:nvPr userDrawn="1"/>
        </p:nvSpPr>
        <p:spPr bwMode="auto">
          <a:xfrm>
            <a:off x="28559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" name="Oval 61"/>
          <p:cNvSpPr>
            <a:spLocks noChangeAspect="1" noChangeArrowheads="1"/>
          </p:cNvSpPr>
          <p:nvPr userDrawn="1"/>
        </p:nvSpPr>
        <p:spPr bwMode="auto">
          <a:xfrm>
            <a:off x="29749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" name="Oval 62"/>
          <p:cNvSpPr>
            <a:spLocks noChangeAspect="1" noChangeArrowheads="1"/>
          </p:cNvSpPr>
          <p:nvPr userDrawn="1"/>
        </p:nvSpPr>
        <p:spPr bwMode="auto">
          <a:xfrm>
            <a:off x="30940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" name="Oval 63"/>
          <p:cNvSpPr>
            <a:spLocks noChangeAspect="1" noChangeArrowheads="1"/>
          </p:cNvSpPr>
          <p:nvPr userDrawn="1"/>
        </p:nvSpPr>
        <p:spPr bwMode="auto">
          <a:xfrm>
            <a:off x="32115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" name="Oval 64"/>
          <p:cNvSpPr>
            <a:spLocks noChangeAspect="1" noChangeArrowheads="1"/>
          </p:cNvSpPr>
          <p:nvPr userDrawn="1"/>
        </p:nvSpPr>
        <p:spPr bwMode="auto">
          <a:xfrm>
            <a:off x="33305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" name="Oval 65"/>
          <p:cNvSpPr>
            <a:spLocks noChangeAspect="1" noChangeArrowheads="1"/>
          </p:cNvSpPr>
          <p:nvPr userDrawn="1"/>
        </p:nvSpPr>
        <p:spPr bwMode="auto">
          <a:xfrm>
            <a:off x="344805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" name="Oval 66"/>
          <p:cNvSpPr>
            <a:spLocks noChangeAspect="1" noChangeArrowheads="1"/>
          </p:cNvSpPr>
          <p:nvPr userDrawn="1"/>
        </p:nvSpPr>
        <p:spPr bwMode="auto">
          <a:xfrm>
            <a:off x="35671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" name="Oval 67"/>
          <p:cNvSpPr>
            <a:spLocks noChangeAspect="1" noChangeArrowheads="1"/>
          </p:cNvSpPr>
          <p:nvPr userDrawn="1"/>
        </p:nvSpPr>
        <p:spPr bwMode="auto">
          <a:xfrm>
            <a:off x="36845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" name="Oval 68"/>
          <p:cNvSpPr>
            <a:spLocks noChangeAspect="1" noChangeArrowheads="1"/>
          </p:cNvSpPr>
          <p:nvPr userDrawn="1"/>
        </p:nvSpPr>
        <p:spPr bwMode="auto">
          <a:xfrm>
            <a:off x="46307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" name="Oval 69"/>
          <p:cNvSpPr>
            <a:spLocks noChangeAspect="1" noChangeArrowheads="1"/>
          </p:cNvSpPr>
          <p:nvPr userDrawn="1"/>
        </p:nvSpPr>
        <p:spPr bwMode="auto">
          <a:xfrm>
            <a:off x="676116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" name="Oval 70"/>
          <p:cNvSpPr>
            <a:spLocks noChangeAspect="1" noChangeArrowheads="1"/>
          </p:cNvSpPr>
          <p:nvPr userDrawn="1"/>
        </p:nvSpPr>
        <p:spPr bwMode="auto">
          <a:xfrm>
            <a:off x="68786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" name="Oval 71"/>
          <p:cNvSpPr>
            <a:spLocks noChangeAspect="1" noChangeArrowheads="1"/>
          </p:cNvSpPr>
          <p:nvPr userDrawn="1"/>
        </p:nvSpPr>
        <p:spPr bwMode="auto">
          <a:xfrm>
            <a:off x="12001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" name="Oval 72"/>
          <p:cNvSpPr>
            <a:spLocks noChangeAspect="1" noChangeArrowheads="1"/>
          </p:cNvSpPr>
          <p:nvPr userDrawn="1"/>
        </p:nvSpPr>
        <p:spPr bwMode="auto">
          <a:xfrm>
            <a:off x="13192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" name="Oval 73"/>
          <p:cNvSpPr>
            <a:spLocks noChangeAspect="1" noChangeArrowheads="1"/>
          </p:cNvSpPr>
          <p:nvPr userDrawn="1"/>
        </p:nvSpPr>
        <p:spPr bwMode="auto">
          <a:xfrm>
            <a:off x="14366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" name="Oval 74"/>
          <p:cNvSpPr>
            <a:spLocks noChangeAspect="1" noChangeArrowheads="1"/>
          </p:cNvSpPr>
          <p:nvPr userDrawn="1"/>
        </p:nvSpPr>
        <p:spPr bwMode="auto">
          <a:xfrm>
            <a:off x="15557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" name="Oval 75"/>
          <p:cNvSpPr>
            <a:spLocks noChangeAspect="1" noChangeArrowheads="1"/>
          </p:cNvSpPr>
          <p:nvPr userDrawn="1"/>
        </p:nvSpPr>
        <p:spPr bwMode="auto">
          <a:xfrm>
            <a:off x="1673225" y="17176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" name="Oval 76"/>
          <p:cNvSpPr>
            <a:spLocks noChangeAspect="1" noChangeArrowheads="1"/>
          </p:cNvSpPr>
          <p:nvPr userDrawn="1"/>
        </p:nvSpPr>
        <p:spPr bwMode="auto">
          <a:xfrm>
            <a:off x="17922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" name="Oval 77"/>
          <p:cNvSpPr>
            <a:spLocks noChangeAspect="1" noChangeArrowheads="1"/>
          </p:cNvSpPr>
          <p:nvPr userDrawn="1"/>
        </p:nvSpPr>
        <p:spPr bwMode="auto">
          <a:xfrm>
            <a:off x="19097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" name="Oval 78"/>
          <p:cNvSpPr>
            <a:spLocks noChangeAspect="1" noChangeArrowheads="1"/>
          </p:cNvSpPr>
          <p:nvPr userDrawn="1"/>
        </p:nvSpPr>
        <p:spPr bwMode="auto">
          <a:xfrm>
            <a:off x="202882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" name="Oval 79"/>
          <p:cNvSpPr>
            <a:spLocks noChangeAspect="1" noChangeArrowheads="1"/>
          </p:cNvSpPr>
          <p:nvPr userDrawn="1"/>
        </p:nvSpPr>
        <p:spPr bwMode="auto">
          <a:xfrm>
            <a:off x="21463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" name="Oval 80"/>
          <p:cNvSpPr>
            <a:spLocks noChangeAspect="1" noChangeArrowheads="1"/>
          </p:cNvSpPr>
          <p:nvPr userDrawn="1"/>
        </p:nvSpPr>
        <p:spPr bwMode="auto">
          <a:xfrm>
            <a:off x="22653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" name="Oval 81"/>
          <p:cNvSpPr>
            <a:spLocks noChangeAspect="1" noChangeArrowheads="1"/>
          </p:cNvSpPr>
          <p:nvPr userDrawn="1"/>
        </p:nvSpPr>
        <p:spPr bwMode="auto">
          <a:xfrm>
            <a:off x="26193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" name="Oval 82"/>
          <p:cNvSpPr>
            <a:spLocks noChangeAspect="1" noChangeArrowheads="1"/>
          </p:cNvSpPr>
          <p:nvPr userDrawn="1"/>
        </p:nvSpPr>
        <p:spPr bwMode="auto">
          <a:xfrm>
            <a:off x="27384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" name="Oval 83"/>
          <p:cNvSpPr>
            <a:spLocks noChangeAspect="1" noChangeArrowheads="1"/>
          </p:cNvSpPr>
          <p:nvPr userDrawn="1"/>
        </p:nvSpPr>
        <p:spPr bwMode="auto">
          <a:xfrm>
            <a:off x="28559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" name="Oval 84"/>
          <p:cNvSpPr>
            <a:spLocks noChangeAspect="1" noChangeArrowheads="1"/>
          </p:cNvSpPr>
          <p:nvPr userDrawn="1"/>
        </p:nvSpPr>
        <p:spPr bwMode="auto">
          <a:xfrm>
            <a:off x="29749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" name="Oval 85"/>
          <p:cNvSpPr>
            <a:spLocks noChangeAspect="1" noChangeArrowheads="1"/>
          </p:cNvSpPr>
          <p:nvPr userDrawn="1"/>
        </p:nvSpPr>
        <p:spPr bwMode="auto">
          <a:xfrm>
            <a:off x="30940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" name="Oval 86"/>
          <p:cNvSpPr>
            <a:spLocks noChangeAspect="1" noChangeArrowheads="1"/>
          </p:cNvSpPr>
          <p:nvPr userDrawn="1"/>
        </p:nvSpPr>
        <p:spPr bwMode="auto">
          <a:xfrm>
            <a:off x="32115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" name="Oval 87"/>
          <p:cNvSpPr>
            <a:spLocks noChangeAspect="1" noChangeArrowheads="1"/>
          </p:cNvSpPr>
          <p:nvPr userDrawn="1"/>
        </p:nvSpPr>
        <p:spPr bwMode="auto">
          <a:xfrm>
            <a:off x="33305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" name="Oval 88"/>
          <p:cNvSpPr>
            <a:spLocks noChangeAspect="1" noChangeArrowheads="1"/>
          </p:cNvSpPr>
          <p:nvPr userDrawn="1"/>
        </p:nvSpPr>
        <p:spPr bwMode="auto">
          <a:xfrm>
            <a:off x="34480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" name="Oval 89"/>
          <p:cNvSpPr>
            <a:spLocks noChangeAspect="1" noChangeArrowheads="1"/>
          </p:cNvSpPr>
          <p:nvPr userDrawn="1"/>
        </p:nvSpPr>
        <p:spPr bwMode="auto">
          <a:xfrm>
            <a:off x="35671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" name="Oval 90"/>
          <p:cNvSpPr>
            <a:spLocks noChangeAspect="1" noChangeArrowheads="1"/>
          </p:cNvSpPr>
          <p:nvPr userDrawn="1"/>
        </p:nvSpPr>
        <p:spPr bwMode="auto">
          <a:xfrm>
            <a:off x="36845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" name="Oval 91"/>
          <p:cNvSpPr>
            <a:spLocks noChangeAspect="1" noChangeArrowheads="1"/>
          </p:cNvSpPr>
          <p:nvPr userDrawn="1"/>
        </p:nvSpPr>
        <p:spPr bwMode="auto">
          <a:xfrm>
            <a:off x="581342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" name="Oval 92"/>
          <p:cNvSpPr>
            <a:spLocks noChangeAspect="1" noChangeArrowheads="1"/>
          </p:cNvSpPr>
          <p:nvPr userDrawn="1"/>
        </p:nvSpPr>
        <p:spPr bwMode="auto">
          <a:xfrm>
            <a:off x="59324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" name="Oval 93"/>
          <p:cNvSpPr>
            <a:spLocks noChangeAspect="1" noChangeArrowheads="1"/>
          </p:cNvSpPr>
          <p:nvPr userDrawn="1"/>
        </p:nvSpPr>
        <p:spPr bwMode="auto">
          <a:xfrm>
            <a:off x="66421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" name="Oval 94"/>
          <p:cNvSpPr>
            <a:spLocks noChangeAspect="1" noChangeArrowheads="1"/>
          </p:cNvSpPr>
          <p:nvPr userDrawn="1"/>
        </p:nvSpPr>
        <p:spPr bwMode="auto">
          <a:xfrm>
            <a:off x="67611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" name="Oval 95"/>
          <p:cNvSpPr>
            <a:spLocks noChangeAspect="1" noChangeArrowheads="1"/>
          </p:cNvSpPr>
          <p:nvPr userDrawn="1"/>
        </p:nvSpPr>
        <p:spPr bwMode="auto">
          <a:xfrm>
            <a:off x="68786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" name="Oval 96"/>
          <p:cNvSpPr>
            <a:spLocks noChangeAspect="1" noChangeArrowheads="1"/>
          </p:cNvSpPr>
          <p:nvPr userDrawn="1"/>
        </p:nvSpPr>
        <p:spPr bwMode="auto">
          <a:xfrm>
            <a:off x="69977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" name="Oval 97"/>
          <p:cNvSpPr>
            <a:spLocks noChangeAspect="1" noChangeArrowheads="1"/>
          </p:cNvSpPr>
          <p:nvPr userDrawn="1"/>
        </p:nvSpPr>
        <p:spPr bwMode="auto">
          <a:xfrm>
            <a:off x="77073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" name="Oval 98"/>
          <p:cNvSpPr>
            <a:spLocks noChangeAspect="1" noChangeArrowheads="1"/>
          </p:cNvSpPr>
          <p:nvPr userDrawn="1"/>
        </p:nvSpPr>
        <p:spPr bwMode="auto">
          <a:xfrm>
            <a:off x="78247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" name="Oval 99"/>
          <p:cNvSpPr>
            <a:spLocks noChangeAspect="1" noChangeArrowheads="1"/>
          </p:cNvSpPr>
          <p:nvPr userDrawn="1"/>
        </p:nvSpPr>
        <p:spPr bwMode="auto">
          <a:xfrm>
            <a:off x="79438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" name="Oval 100"/>
          <p:cNvSpPr>
            <a:spLocks noChangeAspect="1" noChangeArrowheads="1"/>
          </p:cNvSpPr>
          <p:nvPr userDrawn="1"/>
        </p:nvSpPr>
        <p:spPr bwMode="auto">
          <a:xfrm>
            <a:off x="12001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" name="Oval 101"/>
          <p:cNvSpPr>
            <a:spLocks noChangeAspect="1" noChangeArrowheads="1"/>
          </p:cNvSpPr>
          <p:nvPr userDrawn="1"/>
        </p:nvSpPr>
        <p:spPr bwMode="auto">
          <a:xfrm>
            <a:off x="13192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" name="Oval 102"/>
          <p:cNvSpPr>
            <a:spLocks noChangeAspect="1" noChangeArrowheads="1"/>
          </p:cNvSpPr>
          <p:nvPr userDrawn="1"/>
        </p:nvSpPr>
        <p:spPr bwMode="auto">
          <a:xfrm>
            <a:off x="14366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" name="Oval 103"/>
          <p:cNvSpPr>
            <a:spLocks noChangeAspect="1" noChangeArrowheads="1"/>
          </p:cNvSpPr>
          <p:nvPr userDrawn="1"/>
        </p:nvSpPr>
        <p:spPr bwMode="auto">
          <a:xfrm>
            <a:off x="15557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" name="Oval 104"/>
          <p:cNvSpPr>
            <a:spLocks noChangeAspect="1" noChangeArrowheads="1"/>
          </p:cNvSpPr>
          <p:nvPr userDrawn="1"/>
        </p:nvSpPr>
        <p:spPr bwMode="auto">
          <a:xfrm>
            <a:off x="16732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" name="Oval 105"/>
          <p:cNvSpPr>
            <a:spLocks noChangeAspect="1" noChangeArrowheads="1"/>
          </p:cNvSpPr>
          <p:nvPr userDrawn="1"/>
        </p:nvSpPr>
        <p:spPr bwMode="auto">
          <a:xfrm>
            <a:off x="17922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" name="Oval 106"/>
          <p:cNvSpPr>
            <a:spLocks noChangeAspect="1" noChangeArrowheads="1"/>
          </p:cNvSpPr>
          <p:nvPr userDrawn="1"/>
        </p:nvSpPr>
        <p:spPr bwMode="auto">
          <a:xfrm>
            <a:off x="19097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" name="Oval 107"/>
          <p:cNvSpPr>
            <a:spLocks noChangeAspect="1" noChangeArrowheads="1"/>
          </p:cNvSpPr>
          <p:nvPr userDrawn="1"/>
        </p:nvSpPr>
        <p:spPr bwMode="auto">
          <a:xfrm>
            <a:off x="20288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" name="Oval 108"/>
          <p:cNvSpPr>
            <a:spLocks noChangeAspect="1" noChangeArrowheads="1"/>
          </p:cNvSpPr>
          <p:nvPr userDrawn="1"/>
        </p:nvSpPr>
        <p:spPr bwMode="auto">
          <a:xfrm>
            <a:off x="21463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" name="Oval 109"/>
          <p:cNvSpPr>
            <a:spLocks noChangeAspect="1" noChangeArrowheads="1"/>
          </p:cNvSpPr>
          <p:nvPr userDrawn="1"/>
        </p:nvSpPr>
        <p:spPr bwMode="auto">
          <a:xfrm>
            <a:off x="22653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" name="Oval 110"/>
          <p:cNvSpPr>
            <a:spLocks noChangeAspect="1" noChangeArrowheads="1"/>
          </p:cNvSpPr>
          <p:nvPr userDrawn="1"/>
        </p:nvSpPr>
        <p:spPr bwMode="auto">
          <a:xfrm>
            <a:off x="29749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" name="Oval 111"/>
          <p:cNvSpPr>
            <a:spLocks noChangeAspect="1" noChangeArrowheads="1"/>
          </p:cNvSpPr>
          <p:nvPr userDrawn="1"/>
        </p:nvSpPr>
        <p:spPr bwMode="auto">
          <a:xfrm>
            <a:off x="30940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" name="Oval 112"/>
          <p:cNvSpPr>
            <a:spLocks noChangeAspect="1" noChangeArrowheads="1"/>
          </p:cNvSpPr>
          <p:nvPr userDrawn="1"/>
        </p:nvSpPr>
        <p:spPr bwMode="auto">
          <a:xfrm>
            <a:off x="32115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" name="Oval 113"/>
          <p:cNvSpPr>
            <a:spLocks noChangeAspect="1" noChangeArrowheads="1"/>
          </p:cNvSpPr>
          <p:nvPr userDrawn="1"/>
        </p:nvSpPr>
        <p:spPr bwMode="auto">
          <a:xfrm>
            <a:off x="33305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" name="Oval 114"/>
          <p:cNvSpPr>
            <a:spLocks noChangeAspect="1" noChangeArrowheads="1"/>
          </p:cNvSpPr>
          <p:nvPr userDrawn="1"/>
        </p:nvSpPr>
        <p:spPr bwMode="auto">
          <a:xfrm>
            <a:off x="34480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" name="Oval 115"/>
          <p:cNvSpPr>
            <a:spLocks noChangeAspect="1" noChangeArrowheads="1"/>
          </p:cNvSpPr>
          <p:nvPr userDrawn="1"/>
        </p:nvSpPr>
        <p:spPr bwMode="auto">
          <a:xfrm>
            <a:off x="35671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" name="Oval 116"/>
          <p:cNvSpPr>
            <a:spLocks noChangeAspect="1" noChangeArrowheads="1"/>
          </p:cNvSpPr>
          <p:nvPr userDrawn="1"/>
        </p:nvSpPr>
        <p:spPr bwMode="auto">
          <a:xfrm>
            <a:off x="36845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" name="Oval 117"/>
          <p:cNvSpPr>
            <a:spLocks noChangeAspect="1" noChangeArrowheads="1"/>
          </p:cNvSpPr>
          <p:nvPr userDrawn="1"/>
        </p:nvSpPr>
        <p:spPr bwMode="auto">
          <a:xfrm>
            <a:off x="56959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" name="Oval 118"/>
          <p:cNvSpPr>
            <a:spLocks noChangeAspect="1" noChangeArrowheads="1"/>
          </p:cNvSpPr>
          <p:nvPr userDrawn="1"/>
        </p:nvSpPr>
        <p:spPr bwMode="auto">
          <a:xfrm>
            <a:off x="62880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" name="Oval 119"/>
          <p:cNvSpPr>
            <a:spLocks noChangeAspect="1" noChangeArrowheads="1"/>
          </p:cNvSpPr>
          <p:nvPr userDrawn="1"/>
        </p:nvSpPr>
        <p:spPr bwMode="auto">
          <a:xfrm>
            <a:off x="64055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" name="Oval 120"/>
          <p:cNvSpPr>
            <a:spLocks noChangeAspect="1" noChangeArrowheads="1"/>
          </p:cNvSpPr>
          <p:nvPr userDrawn="1"/>
        </p:nvSpPr>
        <p:spPr bwMode="auto">
          <a:xfrm>
            <a:off x="65246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" name="Oval 121"/>
          <p:cNvSpPr>
            <a:spLocks noChangeAspect="1" noChangeArrowheads="1"/>
          </p:cNvSpPr>
          <p:nvPr userDrawn="1"/>
        </p:nvSpPr>
        <p:spPr bwMode="auto">
          <a:xfrm>
            <a:off x="66421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" name="Oval 122"/>
          <p:cNvSpPr>
            <a:spLocks noChangeAspect="1" noChangeArrowheads="1"/>
          </p:cNvSpPr>
          <p:nvPr userDrawn="1"/>
        </p:nvSpPr>
        <p:spPr bwMode="auto">
          <a:xfrm>
            <a:off x="67611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" name="Oval 123"/>
          <p:cNvSpPr>
            <a:spLocks noChangeAspect="1" noChangeArrowheads="1"/>
          </p:cNvSpPr>
          <p:nvPr userDrawn="1"/>
        </p:nvSpPr>
        <p:spPr bwMode="auto">
          <a:xfrm>
            <a:off x="68786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" name="Oval 124"/>
          <p:cNvSpPr>
            <a:spLocks noChangeAspect="1" noChangeArrowheads="1"/>
          </p:cNvSpPr>
          <p:nvPr userDrawn="1"/>
        </p:nvSpPr>
        <p:spPr bwMode="auto">
          <a:xfrm>
            <a:off x="69977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" name="Oval 125"/>
          <p:cNvSpPr>
            <a:spLocks noChangeAspect="1" noChangeArrowheads="1"/>
          </p:cNvSpPr>
          <p:nvPr userDrawn="1"/>
        </p:nvSpPr>
        <p:spPr bwMode="auto">
          <a:xfrm>
            <a:off x="71151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" name="Oval 126"/>
          <p:cNvSpPr>
            <a:spLocks noChangeAspect="1" noChangeArrowheads="1"/>
          </p:cNvSpPr>
          <p:nvPr userDrawn="1"/>
        </p:nvSpPr>
        <p:spPr bwMode="auto">
          <a:xfrm>
            <a:off x="72342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" name="Oval 127"/>
          <p:cNvSpPr>
            <a:spLocks noChangeAspect="1" noChangeArrowheads="1"/>
          </p:cNvSpPr>
          <p:nvPr userDrawn="1"/>
        </p:nvSpPr>
        <p:spPr bwMode="auto">
          <a:xfrm>
            <a:off x="73517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" name="Oval 128"/>
          <p:cNvSpPr>
            <a:spLocks noChangeAspect="1" noChangeArrowheads="1"/>
          </p:cNvSpPr>
          <p:nvPr userDrawn="1"/>
        </p:nvSpPr>
        <p:spPr bwMode="auto">
          <a:xfrm>
            <a:off x="77073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" name="Oval 129"/>
          <p:cNvSpPr>
            <a:spLocks noChangeAspect="1" noChangeArrowheads="1"/>
          </p:cNvSpPr>
          <p:nvPr userDrawn="1"/>
        </p:nvSpPr>
        <p:spPr bwMode="auto">
          <a:xfrm>
            <a:off x="12001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" name="Oval 130"/>
          <p:cNvSpPr>
            <a:spLocks noChangeAspect="1" noChangeArrowheads="1"/>
          </p:cNvSpPr>
          <p:nvPr userDrawn="1"/>
        </p:nvSpPr>
        <p:spPr bwMode="auto">
          <a:xfrm>
            <a:off x="13192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3" name="Oval 131"/>
          <p:cNvSpPr>
            <a:spLocks noChangeAspect="1" noChangeArrowheads="1"/>
          </p:cNvSpPr>
          <p:nvPr userDrawn="1"/>
        </p:nvSpPr>
        <p:spPr bwMode="auto">
          <a:xfrm>
            <a:off x="14366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4" name="Oval 132"/>
          <p:cNvSpPr>
            <a:spLocks noChangeAspect="1" noChangeArrowheads="1"/>
          </p:cNvSpPr>
          <p:nvPr userDrawn="1"/>
        </p:nvSpPr>
        <p:spPr bwMode="auto">
          <a:xfrm>
            <a:off x="15557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5" name="Oval 133"/>
          <p:cNvSpPr>
            <a:spLocks noChangeAspect="1" noChangeArrowheads="1"/>
          </p:cNvSpPr>
          <p:nvPr userDrawn="1"/>
        </p:nvSpPr>
        <p:spPr bwMode="auto">
          <a:xfrm>
            <a:off x="16732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6" name="Oval 134"/>
          <p:cNvSpPr>
            <a:spLocks noChangeAspect="1" noChangeArrowheads="1"/>
          </p:cNvSpPr>
          <p:nvPr userDrawn="1"/>
        </p:nvSpPr>
        <p:spPr bwMode="auto">
          <a:xfrm>
            <a:off x="17922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7" name="Oval 135"/>
          <p:cNvSpPr>
            <a:spLocks noChangeAspect="1" noChangeArrowheads="1"/>
          </p:cNvSpPr>
          <p:nvPr userDrawn="1"/>
        </p:nvSpPr>
        <p:spPr bwMode="auto">
          <a:xfrm>
            <a:off x="19097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8" name="Oval 136"/>
          <p:cNvSpPr>
            <a:spLocks noChangeAspect="1" noChangeArrowheads="1"/>
          </p:cNvSpPr>
          <p:nvPr userDrawn="1"/>
        </p:nvSpPr>
        <p:spPr bwMode="auto">
          <a:xfrm>
            <a:off x="20288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9" name="Oval 137"/>
          <p:cNvSpPr>
            <a:spLocks noChangeAspect="1" noChangeArrowheads="1"/>
          </p:cNvSpPr>
          <p:nvPr userDrawn="1"/>
        </p:nvSpPr>
        <p:spPr bwMode="auto">
          <a:xfrm>
            <a:off x="21463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0" name="Oval 138"/>
          <p:cNvSpPr>
            <a:spLocks noChangeAspect="1" noChangeArrowheads="1"/>
          </p:cNvSpPr>
          <p:nvPr userDrawn="1"/>
        </p:nvSpPr>
        <p:spPr bwMode="auto">
          <a:xfrm>
            <a:off x="22653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1" name="Oval 139"/>
          <p:cNvSpPr>
            <a:spLocks noChangeAspect="1" noChangeArrowheads="1"/>
          </p:cNvSpPr>
          <p:nvPr userDrawn="1"/>
        </p:nvSpPr>
        <p:spPr bwMode="auto">
          <a:xfrm>
            <a:off x="23828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2" name="Oval 140"/>
          <p:cNvSpPr>
            <a:spLocks noChangeAspect="1" noChangeArrowheads="1"/>
          </p:cNvSpPr>
          <p:nvPr userDrawn="1"/>
        </p:nvSpPr>
        <p:spPr bwMode="auto">
          <a:xfrm>
            <a:off x="29749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3" name="Oval 141"/>
          <p:cNvSpPr>
            <a:spLocks noChangeAspect="1" noChangeArrowheads="1"/>
          </p:cNvSpPr>
          <p:nvPr userDrawn="1"/>
        </p:nvSpPr>
        <p:spPr bwMode="auto">
          <a:xfrm>
            <a:off x="30940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4" name="Oval 142"/>
          <p:cNvSpPr>
            <a:spLocks noChangeAspect="1" noChangeArrowheads="1"/>
          </p:cNvSpPr>
          <p:nvPr userDrawn="1"/>
        </p:nvSpPr>
        <p:spPr bwMode="auto">
          <a:xfrm>
            <a:off x="3211513" y="193516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5" name="Oval 143"/>
          <p:cNvSpPr>
            <a:spLocks noChangeAspect="1" noChangeArrowheads="1"/>
          </p:cNvSpPr>
          <p:nvPr userDrawn="1"/>
        </p:nvSpPr>
        <p:spPr bwMode="auto">
          <a:xfrm>
            <a:off x="33305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6" name="Oval 144"/>
          <p:cNvSpPr>
            <a:spLocks noChangeAspect="1" noChangeArrowheads="1"/>
          </p:cNvSpPr>
          <p:nvPr userDrawn="1"/>
        </p:nvSpPr>
        <p:spPr bwMode="auto">
          <a:xfrm>
            <a:off x="34480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7" name="Oval 145"/>
          <p:cNvSpPr>
            <a:spLocks noChangeAspect="1" noChangeArrowheads="1"/>
          </p:cNvSpPr>
          <p:nvPr userDrawn="1"/>
        </p:nvSpPr>
        <p:spPr bwMode="auto">
          <a:xfrm>
            <a:off x="35671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8" name="Oval 146"/>
          <p:cNvSpPr>
            <a:spLocks noChangeAspect="1" noChangeArrowheads="1"/>
          </p:cNvSpPr>
          <p:nvPr userDrawn="1"/>
        </p:nvSpPr>
        <p:spPr bwMode="auto">
          <a:xfrm>
            <a:off x="36845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9" name="Oval 147"/>
          <p:cNvSpPr>
            <a:spLocks noChangeAspect="1" noChangeArrowheads="1"/>
          </p:cNvSpPr>
          <p:nvPr userDrawn="1"/>
        </p:nvSpPr>
        <p:spPr bwMode="auto">
          <a:xfrm>
            <a:off x="47498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0" name="Oval 148"/>
          <p:cNvSpPr>
            <a:spLocks noChangeAspect="1" noChangeArrowheads="1"/>
          </p:cNvSpPr>
          <p:nvPr userDrawn="1"/>
        </p:nvSpPr>
        <p:spPr bwMode="auto">
          <a:xfrm>
            <a:off x="48672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1" name="Oval 149"/>
          <p:cNvSpPr>
            <a:spLocks noChangeAspect="1" noChangeArrowheads="1"/>
          </p:cNvSpPr>
          <p:nvPr userDrawn="1"/>
        </p:nvSpPr>
        <p:spPr bwMode="auto">
          <a:xfrm>
            <a:off x="49863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2" name="Oval 150"/>
          <p:cNvSpPr>
            <a:spLocks noChangeAspect="1" noChangeArrowheads="1"/>
          </p:cNvSpPr>
          <p:nvPr userDrawn="1"/>
        </p:nvSpPr>
        <p:spPr bwMode="auto">
          <a:xfrm>
            <a:off x="55768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3" name="Oval 151"/>
          <p:cNvSpPr>
            <a:spLocks noChangeAspect="1" noChangeArrowheads="1"/>
          </p:cNvSpPr>
          <p:nvPr userDrawn="1"/>
        </p:nvSpPr>
        <p:spPr bwMode="auto">
          <a:xfrm>
            <a:off x="60515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4" name="Oval 152"/>
          <p:cNvSpPr>
            <a:spLocks noChangeAspect="1" noChangeArrowheads="1"/>
          </p:cNvSpPr>
          <p:nvPr userDrawn="1"/>
        </p:nvSpPr>
        <p:spPr bwMode="auto">
          <a:xfrm>
            <a:off x="61690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5" name="Oval 153"/>
          <p:cNvSpPr>
            <a:spLocks noChangeAspect="1" noChangeArrowheads="1"/>
          </p:cNvSpPr>
          <p:nvPr userDrawn="1"/>
        </p:nvSpPr>
        <p:spPr bwMode="auto">
          <a:xfrm>
            <a:off x="62880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6" name="Oval 154"/>
          <p:cNvSpPr>
            <a:spLocks noChangeAspect="1" noChangeArrowheads="1"/>
          </p:cNvSpPr>
          <p:nvPr userDrawn="1"/>
        </p:nvSpPr>
        <p:spPr bwMode="auto">
          <a:xfrm>
            <a:off x="64055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7" name="Oval 155"/>
          <p:cNvSpPr>
            <a:spLocks noChangeAspect="1" noChangeArrowheads="1"/>
          </p:cNvSpPr>
          <p:nvPr userDrawn="1"/>
        </p:nvSpPr>
        <p:spPr bwMode="auto">
          <a:xfrm>
            <a:off x="65246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8" name="Oval 156"/>
          <p:cNvSpPr>
            <a:spLocks noChangeAspect="1" noChangeArrowheads="1"/>
          </p:cNvSpPr>
          <p:nvPr userDrawn="1"/>
        </p:nvSpPr>
        <p:spPr bwMode="auto">
          <a:xfrm>
            <a:off x="66421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9" name="Oval 157"/>
          <p:cNvSpPr>
            <a:spLocks noChangeAspect="1" noChangeArrowheads="1"/>
          </p:cNvSpPr>
          <p:nvPr userDrawn="1"/>
        </p:nvSpPr>
        <p:spPr bwMode="auto">
          <a:xfrm>
            <a:off x="67611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0" name="Oval 158"/>
          <p:cNvSpPr>
            <a:spLocks noChangeAspect="1" noChangeArrowheads="1"/>
          </p:cNvSpPr>
          <p:nvPr userDrawn="1"/>
        </p:nvSpPr>
        <p:spPr bwMode="auto">
          <a:xfrm>
            <a:off x="68786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1" name="Oval 159"/>
          <p:cNvSpPr>
            <a:spLocks noChangeAspect="1" noChangeArrowheads="1"/>
          </p:cNvSpPr>
          <p:nvPr userDrawn="1"/>
        </p:nvSpPr>
        <p:spPr bwMode="auto">
          <a:xfrm>
            <a:off x="69977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2" name="Oval 160"/>
          <p:cNvSpPr>
            <a:spLocks noChangeAspect="1" noChangeArrowheads="1"/>
          </p:cNvSpPr>
          <p:nvPr userDrawn="1"/>
        </p:nvSpPr>
        <p:spPr bwMode="auto">
          <a:xfrm>
            <a:off x="71151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3" name="Oval 161"/>
          <p:cNvSpPr>
            <a:spLocks noChangeAspect="1" noChangeArrowheads="1"/>
          </p:cNvSpPr>
          <p:nvPr userDrawn="1"/>
        </p:nvSpPr>
        <p:spPr bwMode="auto">
          <a:xfrm>
            <a:off x="72342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4" name="Oval 162"/>
          <p:cNvSpPr>
            <a:spLocks noChangeAspect="1" noChangeArrowheads="1"/>
          </p:cNvSpPr>
          <p:nvPr userDrawn="1"/>
        </p:nvSpPr>
        <p:spPr bwMode="auto">
          <a:xfrm>
            <a:off x="73517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5" name="Oval 163"/>
          <p:cNvSpPr>
            <a:spLocks noChangeAspect="1" noChangeArrowheads="1"/>
          </p:cNvSpPr>
          <p:nvPr userDrawn="1"/>
        </p:nvSpPr>
        <p:spPr bwMode="auto">
          <a:xfrm>
            <a:off x="74707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6" name="Oval 164"/>
          <p:cNvSpPr>
            <a:spLocks noChangeAspect="1" noChangeArrowheads="1"/>
          </p:cNvSpPr>
          <p:nvPr userDrawn="1"/>
        </p:nvSpPr>
        <p:spPr bwMode="auto">
          <a:xfrm>
            <a:off x="75882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7" name="Oval 165"/>
          <p:cNvSpPr>
            <a:spLocks noChangeAspect="1" noChangeArrowheads="1"/>
          </p:cNvSpPr>
          <p:nvPr userDrawn="1"/>
        </p:nvSpPr>
        <p:spPr bwMode="auto">
          <a:xfrm>
            <a:off x="77073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8" name="Oval 166"/>
          <p:cNvSpPr>
            <a:spLocks noChangeAspect="1" noChangeArrowheads="1"/>
          </p:cNvSpPr>
          <p:nvPr userDrawn="1"/>
        </p:nvSpPr>
        <p:spPr bwMode="auto">
          <a:xfrm>
            <a:off x="78247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9" name="Oval 167"/>
          <p:cNvSpPr>
            <a:spLocks noChangeAspect="1" noChangeArrowheads="1"/>
          </p:cNvSpPr>
          <p:nvPr userDrawn="1"/>
        </p:nvSpPr>
        <p:spPr bwMode="auto">
          <a:xfrm>
            <a:off x="79438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0" name="Oval 168"/>
          <p:cNvSpPr>
            <a:spLocks noChangeAspect="1" noChangeArrowheads="1"/>
          </p:cNvSpPr>
          <p:nvPr userDrawn="1"/>
        </p:nvSpPr>
        <p:spPr bwMode="auto">
          <a:xfrm>
            <a:off x="6096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1" name="Oval 169"/>
          <p:cNvSpPr>
            <a:spLocks noChangeAspect="1" noChangeArrowheads="1"/>
          </p:cNvSpPr>
          <p:nvPr userDrawn="1"/>
        </p:nvSpPr>
        <p:spPr bwMode="auto">
          <a:xfrm>
            <a:off x="7270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2" name="Oval 170"/>
          <p:cNvSpPr>
            <a:spLocks noChangeAspect="1" noChangeArrowheads="1"/>
          </p:cNvSpPr>
          <p:nvPr userDrawn="1"/>
        </p:nvSpPr>
        <p:spPr bwMode="auto">
          <a:xfrm>
            <a:off x="8461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3" name="Oval 171"/>
          <p:cNvSpPr>
            <a:spLocks noChangeAspect="1" noChangeArrowheads="1"/>
          </p:cNvSpPr>
          <p:nvPr userDrawn="1"/>
        </p:nvSpPr>
        <p:spPr bwMode="auto">
          <a:xfrm>
            <a:off x="9636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4" name="Oval 172"/>
          <p:cNvSpPr>
            <a:spLocks noChangeAspect="1" noChangeArrowheads="1"/>
          </p:cNvSpPr>
          <p:nvPr userDrawn="1"/>
        </p:nvSpPr>
        <p:spPr bwMode="auto">
          <a:xfrm>
            <a:off x="10826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5" name="Oval 173"/>
          <p:cNvSpPr>
            <a:spLocks noChangeAspect="1" noChangeArrowheads="1"/>
          </p:cNvSpPr>
          <p:nvPr userDrawn="1"/>
        </p:nvSpPr>
        <p:spPr bwMode="auto">
          <a:xfrm>
            <a:off x="12001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6" name="Oval 174"/>
          <p:cNvSpPr>
            <a:spLocks noChangeAspect="1" noChangeArrowheads="1"/>
          </p:cNvSpPr>
          <p:nvPr userDrawn="1"/>
        </p:nvSpPr>
        <p:spPr bwMode="auto">
          <a:xfrm>
            <a:off x="13192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7" name="Oval 175"/>
          <p:cNvSpPr>
            <a:spLocks noChangeAspect="1" noChangeArrowheads="1"/>
          </p:cNvSpPr>
          <p:nvPr userDrawn="1"/>
        </p:nvSpPr>
        <p:spPr bwMode="auto">
          <a:xfrm>
            <a:off x="14366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8" name="Oval 176"/>
          <p:cNvSpPr>
            <a:spLocks noChangeAspect="1" noChangeArrowheads="1"/>
          </p:cNvSpPr>
          <p:nvPr userDrawn="1"/>
        </p:nvSpPr>
        <p:spPr bwMode="auto">
          <a:xfrm>
            <a:off x="15557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9" name="Oval 177"/>
          <p:cNvSpPr>
            <a:spLocks noChangeAspect="1" noChangeArrowheads="1"/>
          </p:cNvSpPr>
          <p:nvPr userDrawn="1"/>
        </p:nvSpPr>
        <p:spPr bwMode="auto">
          <a:xfrm>
            <a:off x="16732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0" name="Oval 178"/>
          <p:cNvSpPr>
            <a:spLocks noChangeAspect="1" noChangeArrowheads="1"/>
          </p:cNvSpPr>
          <p:nvPr userDrawn="1"/>
        </p:nvSpPr>
        <p:spPr bwMode="auto">
          <a:xfrm>
            <a:off x="17922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1" name="Oval 179"/>
          <p:cNvSpPr>
            <a:spLocks noChangeAspect="1" noChangeArrowheads="1"/>
          </p:cNvSpPr>
          <p:nvPr userDrawn="1"/>
        </p:nvSpPr>
        <p:spPr bwMode="auto">
          <a:xfrm>
            <a:off x="19097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2" name="Oval 180"/>
          <p:cNvSpPr>
            <a:spLocks noChangeAspect="1" noChangeArrowheads="1"/>
          </p:cNvSpPr>
          <p:nvPr userDrawn="1"/>
        </p:nvSpPr>
        <p:spPr bwMode="auto">
          <a:xfrm>
            <a:off x="20288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3" name="Oval 181"/>
          <p:cNvSpPr>
            <a:spLocks noChangeAspect="1" noChangeArrowheads="1"/>
          </p:cNvSpPr>
          <p:nvPr userDrawn="1"/>
        </p:nvSpPr>
        <p:spPr bwMode="auto">
          <a:xfrm>
            <a:off x="21463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4" name="Oval 182"/>
          <p:cNvSpPr>
            <a:spLocks noChangeAspect="1" noChangeArrowheads="1"/>
          </p:cNvSpPr>
          <p:nvPr userDrawn="1"/>
        </p:nvSpPr>
        <p:spPr bwMode="auto">
          <a:xfrm>
            <a:off x="22653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5" name="Oval 183"/>
          <p:cNvSpPr>
            <a:spLocks noChangeAspect="1" noChangeArrowheads="1"/>
          </p:cNvSpPr>
          <p:nvPr userDrawn="1"/>
        </p:nvSpPr>
        <p:spPr bwMode="auto">
          <a:xfrm>
            <a:off x="23828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6" name="Oval 184"/>
          <p:cNvSpPr>
            <a:spLocks noChangeAspect="1" noChangeArrowheads="1"/>
          </p:cNvSpPr>
          <p:nvPr userDrawn="1"/>
        </p:nvSpPr>
        <p:spPr bwMode="auto">
          <a:xfrm>
            <a:off x="25019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7" name="Oval 185"/>
          <p:cNvSpPr>
            <a:spLocks noChangeAspect="1" noChangeArrowheads="1"/>
          </p:cNvSpPr>
          <p:nvPr userDrawn="1"/>
        </p:nvSpPr>
        <p:spPr bwMode="auto">
          <a:xfrm>
            <a:off x="26193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8" name="Oval 186"/>
          <p:cNvSpPr>
            <a:spLocks noChangeAspect="1" noChangeArrowheads="1"/>
          </p:cNvSpPr>
          <p:nvPr userDrawn="1"/>
        </p:nvSpPr>
        <p:spPr bwMode="auto">
          <a:xfrm>
            <a:off x="30940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9" name="Oval 187"/>
          <p:cNvSpPr>
            <a:spLocks noChangeAspect="1" noChangeArrowheads="1"/>
          </p:cNvSpPr>
          <p:nvPr userDrawn="1"/>
        </p:nvSpPr>
        <p:spPr bwMode="auto">
          <a:xfrm>
            <a:off x="32115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0" name="Oval 188"/>
          <p:cNvSpPr>
            <a:spLocks noChangeAspect="1" noChangeArrowheads="1"/>
          </p:cNvSpPr>
          <p:nvPr userDrawn="1"/>
        </p:nvSpPr>
        <p:spPr bwMode="auto">
          <a:xfrm>
            <a:off x="33305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1" name="Oval 189"/>
          <p:cNvSpPr>
            <a:spLocks noChangeAspect="1" noChangeArrowheads="1"/>
          </p:cNvSpPr>
          <p:nvPr userDrawn="1"/>
        </p:nvSpPr>
        <p:spPr bwMode="auto">
          <a:xfrm>
            <a:off x="34480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2" name="Oval 190"/>
          <p:cNvSpPr>
            <a:spLocks noChangeAspect="1" noChangeArrowheads="1"/>
          </p:cNvSpPr>
          <p:nvPr userDrawn="1"/>
        </p:nvSpPr>
        <p:spPr bwMode="auto">
          <a:xfrm>
            <a:off x="35671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3" name="Oval 191"/>
          <p:cNvSpPr>
            <a:spLocks noChangeAspect="1" noChangeArrowheads="1"/>
          </p:cNvSpPr>
          <p:nvPr userDrawn="1"/>
        </p:nvSpPr>
        <p:spPr bwMode="auto">
          <a:xfrm>
            <a:off x="46307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4" name="Oval 192"/>
          <p:cNvSpPr>
            <a:spLocks noChangeAspect="1" noChangeArrowheads="1"/>
          </p:cNvSpPr>
          <p:nvPr userDrawn="1"/>
        </p:nvSpPr>
        <p:spPr bwMode="auto">
          <a:xfrm>
            <a:off x="47498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5" name="Oval 193"/>
          <p:cNvSpPr>
            <a:spLocks noChangeAspect="1" noChangeArrowheads="1"/>
          </p:cNvSpPr>
          <p:nvPr userDrawn="1"/>
        </p:nvSpPr>
        <p:spPr bwMode="auto">
          <a:xfrm>
            <a:off x="48672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6" name="Oval 194"/>
          <p:cNvSpPr>
            <a:spLocks noChangeAspect="1" noChangeArrowheads="1"/>
          </p:cNvSpPr>
          <p:nvPr userDrawn="1"/>
        </p:nvSpPr>
        <p:spPr bwMode="auto">
          <a:xfrm>
            <a:off x="49863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7" name="Oval 195"/>
          <p:cNvSpPr>
            <a:spLocks noChangeAspect="1" noChangeArrowheads="1"/>
          </p:cNvSpPr>
          <p:nvPr userDrawn="1"/>
        </p:nvSpPr>
        <p:spPr bwMode="auto">
          <a:xfrm>
            <a:off x="51038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8" name="Oval 196"/>
          <p:cNvSpPr>
            <a:spLocks noChangeAspect="1" noChangeArrowheads="1"/>
          </p:cNvSpPr>
          <p:nvPr userDrawn="1"/>
        </p:nvSpPr>
        <p:spPr bwMode="auto">
          <a:xfrm>
            <a:off x="55768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9" name="Oval 197"/>
          <p:cNvSpPr>
            <a:spLocks noChangeAspect="1" noChangeArrowheads="1"/>
          </p:cNvSpPr>
          <p:nvPr userDrawn="1"/>
        </p:nvSpPr>
        <p:spPr bwMode="auto">
          <a:xfrm>
            <a:off x="56959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0" name="Oval 198"/>
          <p:cNvSpPr>
            <a:spLocks noChangeAspect="1" noChangeArrowheads="1"/>
          </p:cNvSpPr>
          <p:nvPr userDrawn="1"/>
        </p:nvSpPr>
        <p:spPr bwMode="auto">
          <a:xfrm>
            <a:off x="58134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1" name="Oval 199"/>
          <p:cNvSpPr>
            <a:spLocks noChangeAspect="1" noChangeArrowheads="1"/>
          </p:cNvSpPr>
          <p:nvPr userDrawn="1"/>
        </p:nvSpPr>
        <p:spPr bwMode="auto">
          <a:xfrm>
            <a:off x="59324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2" name="Oval 200"/>
          <p:cNvSpPr>
            <a:spLocks noChangeAspect="1" noChangeArrowheads="1"/>
          </p:cNvSpPr>
          <p:nvPr userDrawn="1"/>
        </p:nvSpPr>
        <p:spPr bwMode="auto">
          <a:xfrm>
            <a:off x="60515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3" name="Oval 201"/>
          <p:cNvSpPr>
            <a:spLocks noChangeAspect="1" noChangeArrowheads="1"/>
          </p:cNvSpPr>
          <p:nvPr userDrawn="1"/>
        </p:nvSpPr>
        <p:spPr bwMode="auto">
          <a:xfrm>
            <a:off x="61690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4" name="Oval 202"/>
          <p:cNvSpPr>
            <a:spLocks noChangeAspect="1" noChangeArrowheads="1"/>
          </p:cNvSpPr>
          <p:nvPr userDrawn="1"/>
        </p:nvSpPr>
        <p:spPr bwMode="auto">
          <a:xfrm>
            <a:off x="62880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5" name="Oval 203"/>
          <p:cNvSpPr>
            <a:spLocks noChangeAspect="1" noChangeArrowheads="1"/>
          </p:cNvSpPr>
          <p:nvPr userDrawn="1"/>
        </p:nvSpPr>
        <p:spPr bwMode="auto">
          <a:xfrm>
            <a:off x="64055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6" name="Oval 204"/>
          <p:cNvSpPr>
            <a:spLocks noChangeAspect="1" noChangeArrowheads="1"/>
          </p:cNvSpPr>
          <p:nvPr userDrawn="1"/>
        </p:nvSpPr>
        <p:spPr bwMode="auto">
          <a:xfrm>
            <a:off x="65246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7" name="Oval 205"/>
          <p:cNvSpPr>
            <a:spLocks noChangeAspect="1" noChangeArrowheads="1"/>
          </p:cNvSpPr>
          <p:nvPr userDrawn="1"/>
        </p:nvSpPr>
        <p:spPr bwMode="auto">
          <a:xfrm>
            <a:off x="66421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8" name="Oval 206"/>
          <p:cNvSpPr>
            <a:spLocks noChangeAspect="1" noChangeArrowheads="1"/>
          </p:cNvSpPr>
          <p:nvPr userDrawn="1"/>
        </p:nvSpPr>
        <p:spPr bwMode="auto">
          <a:xfrm>
            <a:off x="67611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9" name="Oval 207"/>
          <p:cNvSpPr>
            <a:spLocks noChangeAspect="1" noChangeArrowheads="1"/>
          </p:cNvSpPr>
          <p:nvPr userDrawn="1"/>
        </p:nvSpPr>
        <p:spPr bwMode="auto">
          <a:xfrm>
            <a:off x="6878638" y="20447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0" name="Oval 208"/>
          <p:cNvSpPr>
            <a:spLocks noChangeAspect="1" noChangeArrowheads="1"/>
          </p:cNvSpPr>
          <p:nvPr userDrawn="1"/>
        </p:nvSpPr>
        <p:spPr bwMode="auto">
          <a:xfrm>
            <a:off x="69977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1" name="Oval 209"/>
          <p:cNvSpPr>
            <a:spLocks noChangeAspect="1" noChangeArrowheads="1"/>
          </p:cNvSpPr>
          <p:nvPr userDrawn="1"/>
        </p:nvSpPr>
        <p:spPr bwMode="auto">
          <a:xfrm>
            <a:off x="71151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2" name="Oval 210"/>
          <p:cNvSpPr>
            <a:spLocks noChangeAspect="1" noChangeArrowheads="1"/>
          </p:cNvSpPr>
          <p:nvPr userDrawn="1"/>
        </p:nvSpPr>
        <p:spPr bwMode="auto">
          <a:xfrm>
            <a:off x="72342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3" name="Oval 211"/>
          <p:cNvSpPr>
            <a:spLocks noChangeAspect="1" noChangeArrowheads="1"/>
          </p:cNvSpPr>
          <p:nvPr userDrawn="1"/>
        </p:nvSpPr>
        <p:spPr bwMode="auto">
          <a:xfrm>
            <a:off x="73517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4" name="Oval 212"/>
          <p:cNvSpPr>
            <a:spLocks noChangeAspect="1" noChangeArrowheads="1"/>
          </p:cNvSpPr>
          <p:nvPr userDrawn="1"/>
        </p:nvSpPr>
        <p:spPr bwMode="auto">
          <a:xfrm>
            <a:off x="74707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5" name="Oval 213"/>
          <p:cNvSpPr>
            <a:spLocks noChangeAspect="1" noChangeArrowheads="1"/>
          </p:cNvSpPr>
          <p:nvPr userDrawn="1"/>
        </p:nvSpPr>
        <p:spPr bwMode="auto">
          <a:xfrm>
            <a:off x="75882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6" name="Oval 214"/>
          <p:cNvSpPr>
            <a:spLocks noChangeAspect="1" noChangeArrowheads="1"/>
          </p:cNvSpPr>
          <p:nvPr userDrawn="1"/>
        </p:nvSpPr>
        <p:spPr bwMode="auto">
          <a:xfrm>
            <a:off x="77073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7" name="Oval 215"/>
          <p:cNvSpPr>
            <a:spLocks noChangeAspect="1" noChangeArrowheads="1"/>
          </p:cNvSpPr>
          <p:nvPr userDrawn="1"/>
        </p:nvSpPr>
        <p:spPr bwMode="auto">
          <a:xfrm>
            <a:off x="78247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8" name="Oval 216"/>
          <p:cNvSpPr>
            <a:spLocks noChangeAspect="1" noChangeArrowheads="1"/>
          </p:cNvSpPr>
          <p:nvPr userDrawn="1"/>
        </p:nvSpPr>
        <p:spPr bwMode="auto">
          <a:xfrm>
            <a:off x="79438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9" name="Oval 217"/>
          <p:cNvSpPr>
            <a:spLocks noChangeAspect="1" noChangeArrowheads="1"/>
          </p:cNvSpPr>
          <p:nvPr userDrawn="1"/>
        </p:nvSpPr>
        <p:spPr bwMode="auto">
          <a:xfrm>
            <a:off x="80613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0" name="Oval 218"/>
          <p:cNvSpPr>
            <a:spLocks noChangeAspect="1" noChangeArrowheads="1"/>
          </p:cNvSpPr>
          <p:nvPr userDrawn="1"/>
        </p:nvSpPr>
        <p:spPr bwMode="auto">
          <a:xfrm>
            <a:off x="8180388" y="20447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1" name="Oval 219"/>
          <p:cNvSpPr>
            <a:spLocks noChangeAspect="1" noChangeArrowheads="1"/>
          </p:cNvSpPr>
          <p:nvPr userDrawn="1"/>
        </p:nvSpPr>
        <p:spPr bwMode="auto">
          <a:xfrm>
            <a:off x="82978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2" name="Oval 220"/>
          <p:cNvSpPr>
            <a:spLocks noChangeAspect="1" noChangeArrowheads="1"/>
          </p:cNvSpPr>
          <p:nvPr userDrawn="1"/>
        </p:nvSpPr>
        <p:spPr bwMode="auto">
          <a:xfrm>
            <a:off x="84169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3" name="Oval 221"/>
          <p:cNvSpPr>
            <a:spLocks noChangeAspect="1" noChangeArrowheads="1"/>
          </p:cNvSpPr>
          <p:nvPr userDrawn="1"/>
        </p:nvSpPr>
        <p:spPr bwMode="auto">
          <a:xfrm>
            <a:off x="85344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4" name="Oval 222"/>
          <p:cNvSpPr>
            <a:spLocks noChangeAspect="1" noChangeArrowheads="1"/>
          </p:cNvSpPr>
          <p:nvPr userDrawn="1"/>
        </p:nvSpPr>
        <p:spPr bwMode="auto">
          <a:xfrm>
            <a:off x="86534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5" name="Oval 223"/>
          <p:cNvSpPr>
            <a:spLocks noChangeAspect="1" noChangeArrowheads="1"/>
          </p:cNvSpPr>
          <p:nvPr userDrawn="1"/>
        </p:nvSpPr>
        <p:spPr bwMode="auto">
          <a:xfrm>
            <a:off x="87709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6" name="Oval 224"/>
          <p:cNvSpPr>
            <a:spLocks noChangeAspect="1" noChangeArrowheads="1"/>
          </p:cNvSpPr>
          <p:nvPr userDrawn="1"/>
        </p:nvSpPr>
        <p:spPr bwMode="auto">
          <a:xfrm>
            <a:off x="2540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7" name="Oval 225"/>
          <p:cNvSpPr>
            <a:spLocks noChangeAspect="1" noChangeArrowheads="1"/>
          </p:cNvSpPr>
          <p:nvPr userDrawn="1"/>
        </p:nvSpPr>
        <p:spPr bwMode="auto">
          <a:xfrm>
            <a:off x="3730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8" name="Oval 226"/>
          <p:cNvSpPr>
            <a:spLocks noChangeAspect="1" noChangeArrowheads="1"/>
          </p:cNvSpPr>
          <p:nvPr userDrawn="1"/>
        </p:nvSpPr>
        <p:spPr bwMode="auto">
          <a:xfrm>
            <a:off x="4905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9" name="Oval 227"/>
          <p:cNvSpPr>
            <a:spLocks noChangeAspect="1" noChangeArrowheads="1"/>
          </p:cNvSpPr>
          <p:nvPr userDrawn="1"/>
        </p:nvSpPr>
        <p:spPr bwMode="auto">
          <a:xfrm>
            <a:off x="6096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0" name="Oval 228"/>
          <p:cNvSpPr>
            <a:spLocks noChangeAspect="1" noChangeArrowheads="1"/>
          </p:cNvSpPr>
          <p:nvPr userDrawn="1"/>
        </p:nvSpPr>
        <p:spPr bwMode="auto">
          <a:xfrm>
            <a:off x="7270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1" name="Oval 229"/>
          <p:cNvSpPr>
            <a:spLocks noChangeAspect="1" noChangeArrowheads="1"/>
          </p:cNvSpPr>
          <p:nvPr userDrawn="1"/>
        </p:nvSpPr>
        <p:spPr bwMode="auto">
          <a:xfrm>
            <a:off x="8461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2" name="Oval 230"/>
          <p:cNvSpPr>
            <a:spLocks noChangeAspect="1" noChangeArrowheads="1"/>
          </p:cNvSpPr>
          <p:nvPr userDrawn="1"/>
        </p:nvSpPr>
        <p:spPr bwMode="auto">
          <a:xfrm>
            <a:off x="9636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3" name="Oval 231"/>
          <p:cNvSpPr>
            <a:spLocks noChangeAspect="1" noChangeArrowheads="1"/>
          </p:cNvSpPr>
          <p:nvPr userDrawn="1"/>
        </p:nvSpPr>
        <p:spPr bwMode="auto">
          <a:xfrm>
            <a:off x="10826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4" name="Oval 232"/>
          <p:cNvSpPr>
            <a:spLocks noChangeAspect="1" noChangeArrowheads="1"/>
          </p:cNvSpPr>
          <p:nvPr userDrawn="1"/>
        </p:nvSpPr>
        <p:spPr bwMode="auto">
          <a:xfrm>
            <a:off x="12001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5" name="Oval 233"/>
          <p:cNvSpPr>
            <a:spLocks noChangeAspect="1" noChangeArrowheads="1"/>
          </p:cNvSpPr>
          <p:nvPr userDrawn="1"/>
        </p:nvSpPr>
        <p:spPr bwMode="auto">
          <a:xfrm>
            <a:off x="13192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6" name="Oval 234"/>
          <p:cNvSpPr>
            <a:spLocks noChangeAspect="1" noChangeArrowheads="1"/>
          </p:cNvSpPr>
          <p:nvPr userDrawn="1"/>
        </p:nvSpPr>
        <p:spPr bwMode="auto">
          <a:xfrm>
            <a:off x="14366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7" name="Oval 235"/>
          <p:cNvSpPr>
            <a:spLocks noChangeAspect="1" noChangeArrowheads="1"/>
          </p:cNvSpPr>
          <p:nvPr userDrawn="1"/>
        </p:nvSpPr>
        <p:spPr bwMode="auto">
          <a:xfrm>
            <a:off x="15557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8" name="Oval 236"/>
          <p:cNvSpPr>
            <a:spLocks noChangeAspect="1" noChangeArrowheads="1"/>
          </p:cNvSpPr>
          <p:nvPr userDrawn="1"/>
        </p:nvSpPr>
        <p:spPr bwMode="auto">
          <a:xfrm>
            <a:off x="16732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9" name="Oval 237"/>
          <p:cNvSpPr>
            <a:spLocks noChangeAspect="1" noChangeArrowheads="1"/>
          </p:cNvSpPr>
          <p:nvPr userDrawn="1"/>
        </p:nvSpPr>
        <p:spPr bwMode="auto">
          <a:xfrm>
            <a:off x="17922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0" name="Oval 238"/>
          <p:cNvSpPr>
            <a:spLocks noChangeAspect="1" noChangeArrowheads="1"/>
          </p:cNvSpPr>
          <p:nvPr userDrawn="1"/>
        </p:nvSpPr>
        <p:spPr bwMode="auto">
          <a:xfrm>
            <a:off x="19097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1" name="Oval 239"/>
          <p:cNvSpPr>
            <a:spLocks noChangeAspect="1" noChangeArrowheads="1"/>
          </p:cNvSpPr>
          <p:nvPr userDrawn="1"/>
        </p:nvSpPr>
        <p:spPr bwMode="auto">
          <a:xfrm>
            <a:off x="20288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2" name="Oval 240"/>
          <p:cNvSpPr>
            <a:spLocks noChangeAspect="1" noChangeArrowheads="1"/>
          </p:cNvSpPr>
          <p:nvPr userDrawn="1"/>
        </p:nvSpPr>
        <p:spPr bwMode="auto">
          <a:xfrm>
            <a:off x="21463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3" name="Oval 241"/>
          <p:cNvSpPr>
            <a:spLocks noChangeAspect="1" noChangeArrowheads="1"/>
          </p:cNvSpPr>
          <p:nvPr userDrawn="1"/>
        </p:nvSpPr>
        <p:spPr bwMode="auto">
          <a:xfrm>
            <a:off x="23828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4" name="Oval 242"/>
          <p:cNvSpPr>
            <a:spLocks noChangeAspect="1" noChangeArrowheads="1"/>
          </p:cNvSpPr>
          <p:nvPr userDrawn="1"/>
        </p:nvSpPr>
        <p:spPr bwMode="auto">
          <a:xfrm>
            <a:off x="25019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5" name="Oval 243"/>
          <p:cNvSpPr>
            <a:spLocks noChangeAspect="1" noChangeArrowheads="1"/>
          </p:cNvSpPr>
          <p:nvPr userDrawn="1"/>
        </p:nvSpPr>
        <p:spPr bwMode="auto">
          <a:xfrm>
            <a:off x="26193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6" name="Oval 244"/>
          <p:cNvSpPr>
            <a:spLocks noChangeAspect="1" noChangeArrowheads="1"/>
          </p:cNvSpPr>
          <p:nvPr userDrawn="1"/>
        </p:nvSpPr>
        <p:spPr bwMode="auto">
          <a:xfrm>
            <a:off x="30940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7" name="Oval 245"/>
          <p:cNvSpPr>
            <a:spLocks noChangeAspect="1" noChangeArrowheads="1"/>
          </p:cNvSpPr>
          <p:nvPr userDrawn="1"/>
        </p:nvSpPr>
        <p:spPr bwMode="auto">
          <a:xfrm>
            <a:off x="32115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8" name="Oval 246"/>
          <p:cNvSpPr>
            <a:spLocks noChangeAspect="1" noChangeArrowheads="1"/>
          </p:cNvSpPr>
          <p:nvPr userDrawn="1"/>
        </p:nvSpPr>
        <p:spPr bwMode="auto">
          <a:xfrm>
            <a:off x="33305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9" name="Oval 247"/>
          <p:cNvSpPr>
            <a:spLocks noChangeAspect="1" noChangeArrowheads="1"/>
          </p:cNvSpPr>
          <p:nvPr userDrawn="1"/>
        </p:nvSpPr>
        <p:spPr bwMode="auto">
          <a:xfrm>
            <a:off x="38036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0" name="Oval 248"/>
          <p:cNvSpPr>
            <a:spLocks noChangeAspect="1" noChangeArrowheads="1"/>
          </p:cNvSpPr>
          <p:nvPr userDrawn="1"/>
        </p:nvSpPr>
        <p:spPr bwMode="auto">
          <a:xfrm>
            <a:off x="46307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1" name="Oval 249"/>
          <p:cNvSpPr>
            <a:spLocks noChangeAspect="1" noChangeArrowheads="1"/>
          </p:cNvSpPr>
          <p:nvPr userDrawn="1"/>
        </p:nvSpPr>
        <p:spPr bwMode="auto">
          <a:xfrm>
            <a:off x="47498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2" name="Oval 250"/>
          <p:cNvSpPr>
            <a:spLocks noChangeAspect="1" noChangeArrowheads="1"/>
          </p:cNvSpPr>
          <p:nvPr userDrawn="1"/>
        </p:nvSpPr>
        <p:spPr bwMode="auto">
          <a:xfrm>
            <a:off x="48672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3" name="Oval 251"/>
          <p:cNvSpPr>
            <a:spLocks noChangeAspect="1" noChangeArrowheads="1"/>
          </p:cNvSpPr>
          <p:nvPr userDrawn="1"/>
        </p:nvSpPr>
        <p:spPr bwMode="auto">
          <a:xfrm>
            <a:off x="49863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4" name="Oval 252"/>
          <p:cNvSpPr>
            <a:spLocks noChangeAspect="1" noChangeArrowheads="1"/>
          </p:cNvSpPr>
          <p:nvPr userDrawn="1"/>
        </p:nvSpPr>
        <p:spPr bwMode="auto">
          <a:xfrm>
            <a:off x="51038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5" name="Oval 253"/>
          <p:cNvSpPr>
            <a:spLocks noChangeAspect="1" noChangeArrowheads="1"/>
          </p:cNvSpPr>
          <p:nvPr userDrawn="1"/>
        </p:nvSpPr>
        <p:spPr bwMode="auto">
          <a:xfrm>
            <a:off x="52228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6" name="Oval 254"/>
          <p:cNvSpPr>
            <a:spLocks noChangeAspect="1" noChangeArrowheads="1"/>
          </p:cNvSpPr>
          <p:nvPr userDrawn="1"/>
        </p:nvSpPr>
        <p:spPr bwMode="auto">
          <a:xfrm>
            <a:off x="53403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7" name="Oval 255"/>
          <p:cNvSpPr>
            <a:spLocks noChangeAspect="1" noChangeArrowheads="1"/>
          </p:cNvSpPr>
          <p:nvPr userDrawn="1"/>
        </p:nvSpPr>
        <p:spPr bwMode="auto">
          <a:xfrm>
            <a:off x="54594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8" name="Oval 256"/>
          <p:cNvSpPr>
            <a:spLocks noChangeAspect="1" noChangeArrowheads="1"/>
          </p:cNvSpPr>
          <p:nvPr userDrawn="1"/>
        </p:nvSpPr>
        <p:spPr bwMode="auto">
          <a:xfrm>
            <a:off x="55768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9" name="Oval 257"/>
          <p:cNvSpPr>
            <a:spLocks noChangeAspect="1" noChangeArrowheads="1"/>
          </p:cNvSpPr>
          <p:nvPr userDrawn="1"/>
        </p:nvSpPr>
        <p:spPr bwMode="auto">
          <a:xfrm>
            <a:off x="56959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0" name="Oval 258"/>
          <p:cNvSpPr>
            <a:spLocks noChangeAspect="1" noChangeArrowheads="1"/>
          </p:cNvSpPr>
          <p:nvPr userDrawn="1"/>
        </p:nvSpPr>
        <p:spPr bwMode="auto">
          <a:xfrm>
            <a:off x="58134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1" name="Oval 259"/>
          <p:cNvSpPr>
            <a:spLocks noChangeAspect="1" noChangeArrowheads="1"/>
          </p:cNvSpPr>
          <p:nvPr userDrawn="1"/>
        </p:nvSpPr>
        <p:spPr bwMode="auto">
          <a:xfrm>
            <a:off x="59324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2" name="Oval 260"/>
          <p:cNvSpPr>
            <a:spLocks noChangeAspect="1" noChangeArrowheads="1"/>
          </p:cNvSpPr>
          <p:nvPr userDrawn="1"/>
        </p:nvSpPr>
        <p:spPr bwMode="auto">
          <a:xfrm>
            <a:off x="60515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3" name="Oval 261"/>
          <p:cNvSpPr>
            <a:spLocks noChangeAspect="1" noChangeArrowheads="1"/>
          </p:cNvSpPr>
          <p:nvPr userDrawn="1"/>
        </p:nvSpPr>
        <p:spPr bwMode="auto">
          <a:xfrm>
            <a:off x="61690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4" name="Oval 262"/>
          <p:cNvSpPr>
            <a:spLocks noChangeAspect="1" noChangeArrowheads="1"/>
          </p:cNvSpPr>
          <p:nvPr userDrawn="1"/>
        </p:nvSpPr>
        <p:spPr bwMode="auto">
          <a:xfrm>
            <a:off x="62880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5" name="Oval 263"/>
          <p:cNvSpPr>
            <a:spLocks noChangeAspect="1" noChangeArrowheads="1"/>
          </p:cNvSpPr>
          <p:nvPr userDrawn="1"/>
        </p:nvSpPr>
        <p:spPr bwMode="auto">
          <a:xfrm>
            <a:off x="64055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6" name="Oval 264"/>
          <p:cNvSpPr>
            <a:spLocks noChangeAspect="1" noChangeArrowheads="1"/>
          </p:cNvSpPr>
          <p:nvPr userDrawn="1"/>
        </p:nvSpPr>
        <p:spPr bwMode="auto">
          <a:xfrm>
            <a:off x="65246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7" name="Oval 265"/>
          <p:cNvSpPr>
            <a:spLocks noChangeAspect="1" noChangeArrowheads="1"/>
          </p:cNvSpPr>
          <p:nvPr userDrawn="1"/>
        </p:nvSpPr>
        <p:spPr bwMode="auto">
          <a:xfrm>
            <a:off x="66421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8" name="Oval 266"/>
          <p:cNvSpPr>
            <a:spLocks noChangeAspect="1" noChangeArrowheads="1"/>
          </p:cNvSpPr>
          <p:nvPr userDrawn="1"/>
        </p:nvSpPr>
        <p:spPr bwMode="auto">
          <a:xfrm>
            <a:off x="6761163" y="21542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9" name="Oval 267"/>
          <p:cNvSpPr>
            <a:spLocks noChangeAspect="1" noChangeArrowheads="1"/>
          </p:cNvSpPr>
          <p:nvPr userDrawn="1"/>
        </p:nvSpPr>
        <p:spPr bwMode="auto">
          <a:xfrm>
            <a:off x="68786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0" name="Oval 268"/>
          <p:cNvSpPr>
            <a:spLocks noChangeAspect="1" noChangeArrowheads="1"/>
          </p:cNvSpPr>
          <p:nvPr userDrawn="1"/>
        </p:nvSpPr>
        <p:spPr bwMode="auto">
          <a:xfrm>
            <a:off x="69977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1" name="Oval 269"/>
          <p:cNvSpPr>
            <a:spLocks noChangeAspect="1" noChangeArrowheads="1"/>
          </p:cNvSpPr>
          <p:nvPr userDrawn="1"/>
        </p:nvSpPr>
        <p:spPr bwMode="auto">
          <a:xfrm>
            <a:off x="71151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2" name="Oval 270"/>
          <p:cNvSpPr>
            <a:spLocks noChangeAspect="1" noChangeArrowheads="1"/>
          </p:cNvSpPr>
          <p:nvPr userDrawn="1"/>
        </p:nvSpPr>
        <p:spPr bwMode="auto">
          <a:xfrm>
            <a:off x="7234238" y="21542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3" name="Oval 271"/>
          <p:cNvSpPr>
            <a:spLocks noChangeAspect="1" noChangeArrowheads="1"/>
          </p:cNvSpPr>
          <p:nvPr userDrawn="1"/>
        </p:nvSpPr>
        <p:spPr bwMode="auto">
          <a:xfrm>
            <a:off x="73517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4" name="Oval 272"/>
          <p:cNvSpPr>
            <a:spLocks noChangeAspect="1" noChangeArrowheads="1"/>
          </p:cNvSpPr>
          <p:nvPr userDrawn="1"/>
        </p:nvSpPr>
        <p:spPr bwMode="auto">
          <a:xfrm>
            <a:off x="74707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5" name="Oval 273"/>
          <p:cNvSpPr>
            <a:spLocks noChangeAspect="1" noChangeArrowheads="1"/>
          </p:cNvSpPr>
          <p:nvPr userDrawn="1"/>
        </p:nvSpPr>
        <p:spPr bwMode="auto">
          <a:xfrm>
            <a:off x="75882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6" name="Oval 274"/>
          <p:cNvSpPr>
            <a:spLocks noChangeAspect="1" noChangeArrowheads="1"/>
          </p:cNvSpPr>
          <p:nvPr userDrawn="1"/>
        </p:nvSpPr>
        <p:spPr bwMode="auto">
          <a:xfrm>
            <a:off x="77073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7" name="Oval 275"/>
          <p:cNvSpPr>
            <a:spLocks noChangeAspect="1" noChangeArrowheads="1"/>
          </p:cNvSpPr>
          <p:nvPr userDrawn="1"/>
        </p:nvSpPr>
        <p:spPr bwMode="auto">
          <a:xfrm>
            <a:off x="78247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8" name="Oval 276"/>
          <p:cNvSpPr>
            <a:spLocks noChangeAspect="1" noChangeArrowheads="1"/>
          </p:cNvSpPr>
          <p:nvPr userDrawn="1"/>
        </p:nvSpPr>
        <p:spPr bwMode="auto">
          <a:xfrm>
            <a:off x="79438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9" name="Oval 277"/>
          <p:cNvSpPr>
            <a:spLocks noChangeAspect="1" noChangeArrowheads="1"/>
          </p:cNvSpPr>
          <p:nvPr userDrawn="1"/>
        </p:nvSpPr>
        <p:spPr bwMode="auto">
          <a:xfrm>
            <a:off x="80613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0" name="Oval 278"/>
          <p:cNvSpPr>
            <a:spLocks noChangeAspect="1" noChangeArrowheads="1"/>
          </p:cNvSpPr>
          <p:nvPr userDrawn="1"/>
        </p:nvSpPr>
        <p:spPr bwMode="auto">
          <a:xfrm>
            <a:off x="81803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1" name="Oval 279"/>
          <p:cNvSpPr>
            <a:spLocks noChangeAspect="1" noChangeArrowheads="1"/>
          </p:cNvSpPr>
          <p:nvPr userDrawn="1"/>
        </p:nvSpPr>
        <p:spPr bwMode="auto">
          <a:xfrm>
            <a:off x="82978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2" name="Oval 280"/>
          <p:cNvSpPr>
            <a:spLocks noChangeAspect="1" noChangeArrowheads="1"/>
          </p:cNvSpPr>
          <p:nvPr userDrawn="1"/>
        </p:nvSpPr>
        <p:spPr bwMode="auto">
          <a:xfrm>
            <a:off x="84169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3" name="Oval 281"/>
          <p:cNvSpPr>
            <a:spLocks noChangeAspect="1" noChangeArrowheads="1"/>
          </p:cNvSpPr>
          <p:nvPr userDrawn="1"/>
        </p:nvSpPr>
        <p:spPr bwMode="auto">
          <a:xfrm>
            <a:off x="85344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4" name="Oval 282"/>
          <p:cNvSpPr>
            <a:spLocks noChangeAspect="1" noChangeArrowheads="1"/>
          </p:cNvSpPr>
          <p:nvPr userDrawn="1"/>
        </p:nvSpPr>
        <p:spPr bwMode="auto">
          <a:xfrm>
            <a:off x="86534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5" name="Oval 283"/>
          <p:cNvSpPr>
            <a:spLocks noChangeAspect="1" noChangeArrowheads="1"/>
          </p:cNvSpPr>
          <p:nvPr userDrawn="1"/>
        </p:nvSpPr>
        <p:spPr bwMode="auto">
          <a:xfrm>
            <a:off x="87709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6" name="Oval 284"/>
          <p:cNvSpPr>
            <a:spLocks noChangeAspect="1" noChangeArrowheads="1"/>
          </p:cNvSpPr>
          <p:nvPr userDrawn="1"/>
        </p:nvSpPr>
        <p:spPr bwMode="auto">
          <a:xfrm>
            <a:off x="88900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7" name="Oval 285"/>
          <p:cNvSpPr>
            <a:spLocks noChangeAspect="1" noChangeArrowheads="1"/>
          </p:cNvSpPr>
          <p:nvPr userDrawn="1"/>
        </p:nvSpPr>
        <p:spPr bwMode="auto">
          <a:xfrm>
            <a:off x="2540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8" name="Oval 286"/>
          <p:cNvSpPr>
            <a:spLocks noChangeAspect="1" noChangeArrowheads="1"/>
          </p:cNvSpPr>
          <p:nvPr userDrawn="1"/>
        </p:nvSpPr>
        <p:spPr bwMode="auto">
          <a:xfrm>
            <a:off x="3730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9" name="Oval 287"/>
          <p:cNvSpPr>
            <a:spLocks noChangeAspect="1" noChangeArrowheads="1"/>
          </p:cNvSpPr>
          <p:nvPr userDrawn="1"/>
        </p:nvSpPr>
        <p:spPr bwMode="auto">
          <a:xfrm>
            <a:off x="4905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0" name="Oval 288"/>
          <p:cNvSpPr>
            <a:spLocks noChangeAspect="1" noChangeArrowheads="1"/>
          </p:cNvSpPr>
          <p:nvPr userDrawn="1"/>
        </p:nvSpPr>
        <p:spPr bwMode="auto">
          <a:xfrm>
            <a:off x="6096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1" name="Oval 289"/>
          <p:cNvSpPr>
            <a:spLocks noChangeAspect="1" noChangeArrowheads="1"/>
          </p:cNvSpPr>
          <p:nvPr userDrawn="1"/>
        </p:nvSpPr>
        <p:spPr bwMode="auto">
          <a:xfrm>
            <a:off x="7270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2" name="Oval 290"/>
          <p:cNvSpPr>
            <a:spLocks noChangeAspect="1" noChangeArrowheads="1"/>
          </p:cNvSpPr>
          <p:nvPr userDrawn="1"/>
        </p:nvSpPr>
        <p:spPr bwMode="auto">
          <a:xfrm>
            <a:off x="8461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3" name="Oval 291"/>
          <p:cNvSpPr>
            <a:spLocks noChangeAspect="1" noChangeArrowheads="1"/>
          </p:cNvSpPr>
          <p:nvPr userDrawn="1"/>
        </p:nvSpPr>
        <p:spPr bwMode="auto">
          <a:xfrm>
            <a:off x="9636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4" name="Oval 292"/>
          <p:cNvSpPr>
            <a:spLocks noChangeAspect="1" noChangeArrowheads="1"/>
          </p:cNvSpPr>
          <p:nvPr userDrawn="1"/>
        </p:nvSpPr>
        <p:spPr bwMode="auto">
          <a:xfrm>
            <a:off x="10826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5" name="Oval 293"/>
          <p:cNvSpPr>
            <a:spLocks noChangeAspect="1" noChangeArrowheads="1"/>
          </p:cNvSpPr>
          <p:nvPr userDrawn="1"/>
        </p:nvSpPr>
        <p:spPr bwMode="auto">
          <a:xfrm>
            <a:off x="12001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6" name="Oval 294"/>
          <p:cNvSpPr>
            <a:spLocks noChangeAspect="1" noChangeArrowheads="1"/>
          </p:cNvSpPr>
          <p:nvPr userDrawn="1"/>
        </p:nvSpPr>
        <p:spPr bwMode="auto">
          <a:xfrm>
            <a:off x="13192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7" name="Oval 295"/>
          <p:cNvSpPr>
            <a:spLocks noChangeAspect="1" noChangeArrowheads="1"/>
          </p:cNvSpPr>
          <p:nvPr userDrawn="1"/>
        </p:nvSpPr>
        <p:spPr bwMode="auto">
          <a:xfrm>
            <a:off x="14366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8" name="Oval 296"/>
          <p:cNvSpPr>
            <a:spLocks noChangeAspect="1" noChangeArrowheads="1"/>
          </p:cNvSpPr>
          <p:nvPr userDrawn="1"/>
        </p:nvSpPr>
        <p:spPr bwMode="auto">
          <a:xfrm>
            <a:off x="15557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9" name="Oval 297"/>
          <p:cNvSpPr>
            <a:spLocks noChangeAspect="1" noChangeArrowheads="1"/>
          </p:cNvSpPr>
          <p:nvPr userDrawn="1"/>
        </p:nvSpPr>
        <p:spPr bwMode="auto">
          <a:xfrm>
            <a:off x="16732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0" name="Oval 298"/>
          <p:cNvSpPr>
            <a:spLocks noChangeAspect="1" noChangeArrowheads="1"/>
          </p:cNvSpPr>
          <p:nvPr userDrawn="1"/>
        </p:nvSpPr>
        <p:spPr bwMode="auto">
          <a:xfrm>
            <a:off x="17922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1" name="Oval 299"/>
          <p:cNvSpPr>
            <a:spLocks noChangeAspect="1" noChangeArrowheads="1"/>
          </p:cNvSpPr>
          <p:nvPr userDrawn="1"/>
        </p:nvSpPr>
        <p:spPr bwMode="auto">
          <a:xfrm>
            <a:off x="19097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2" name="Oval 300"/>
          <p:cNvSpPr>
            <a:spLocks noChangeAspect="1" noChangeArrowheads="1"/>
          </p:cNvSpPr>
          <p:nvPr userDrawn="1"/>
        </p:nvSpPr>
        <p:spPr bwMode="auto">
          <a:xfrm>
            <a:off x="20288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3" name="Oval 301"/>
          <p:cNvSpPr>
            <a:spLocks noChangeAspect="1" noChangeArrowheads="1"/>
          </p:cNvSpPr>
          <p:nvPr userDrawn="1"/>
        </p:nvSpPr>
        <p:spPr bwMode="auto">
          <a:xfrm>
            <a:off x="21463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4" name="Oval 302"/>
          <p:cNvSpPr>
            <a:spLocks noChangeAspect="1" noChangeArrowheads="1"/>
          </p:cNvSpPr>
          <p:nvPr userDrawn="1"/>
        </p:nvSpPr>
        <p:spPr bwMode="auto">
          <a:xfrm>
            <a:off x="25019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5" name="Oval 303"/>
          <p:cNvSpPr>
            <a:spLocks noChangeAspect="1" noChangeArrowheads="1"/>
          </p:cNvSpPr>
          <p:nvPr userDrawn="1"/>
        </p:nvSpPr>
        <p:spPr bwMode="auto">
          <a:xfrm>
            <a:off x="26193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6" name="Oval 304"/>
          <p:cNvSpPr>
            <a:spLocks noChangeAspect="1" noChangeArrowheads="1"/>
          </p:cNvSpPr>
          <p:nvPr userDrawn="1"/>
        </p:nvSpPr>
        <p:spPr bwMode="auto">
          <a:xfrm>
            <a:off x="30940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7" name="Oval 305"/>
          <p:cNvSpPr>
            <a:spLocks noChangeAspect="1" noChangeArrowheads="1"/>
          </p:cNvSpPr>
          <p:nvPr userDrawn="1"/>
        </p:nvSpPr>
        <p:spPr bwMode="auto">
          <a:xfrm>
            <a:off x="32115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8" name="Oval 306"/>
          <p:cNvSpPr>
            <a:spLocks noChangeAspect="1" noChangeArrowheads="1"/>
          </p:cNvSpPr>
          <p:nvPr userDrawn="1"/>
        </p:nvSpPr>
        <p:spPr bwMode="auto">
          <a:xfrm>
            <a:off x="38036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9" name="Oval 307"/>
          <p:cNvSpPr>
            <a:spLocks noChangeAspect="1" noChangeArrowheads="1"/>
          </p:cNvSpPr>
          <p:nvPr userDrawn="1"/>
        </p:nvSpPr>
        <p:spPr bwMode="auto">
          <a:xfrm>
            <a:off x="39211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0" name="Oval 308"/>
          <p:cNvSpPr>
            <a:spLocks noChangeAspect="1" noChangeArrowheads="1"/>
          </p:cNvSpPr>
          <p:nvPr userDrawn="1"/>
        </p:nvSpPr>
        <p:spPr bwMode="auto">
          <a:xfrm>
            <a:off x="45132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1" name="Oval 309"/>
          <p:cNvSpPr>
            <a:spLocks noChangeAspect="1" noChangeArrowheads="1"/>
          </p:cNvSpPr>
          <p:nvPr userDrawn="1"/>
        </p:nvSpPr>
        <p:spPr bwMode="auto">
          <a:xfrm>
            <a:off x="46307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2" name="Oval 310"/>
          <p:cNvSpPr>
            <a:spLocks noChangeAspect="1" noChangeArrowheads="1"/>
          </p:cNvSpPr>
          <p:nvPr userDrawn="1"/>
        </p:nvSpPr>
        <p:spPr bwMode="auto">
          <a:xfrm>
            <a:off x="4749800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3" name="Oval 311"/>
          <p:cNvSpPr>
            <a:spLocks noChangeAspect="1" noChangeArrowheads="1"/>
          </p:cNvSpPr>
          <p:nvPr userDrawn="1"/>
        </p:nvSpPr>
        <p:spPr bwMode="auto">
          <a:xfrm>
            <a:off x="48672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4" name="Oval 312"/>
          <p:cNvSpPr>
            <a:spLocks noChangeAspect="1" noChangeArrowheads="1"/>
          </p:cNvSpPr>
          <p:nvPr userDrawn="1"/>
        </p:nvSpPr>
        <p:spPr bwMode="auto">
          <a:xfrm>
            <a:off x="49863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5" name="Oval 313"/>
          <p:cNvSpPr>
            <a:spLocks noChangeAspect="1" noChangeArrowheads="1"/>
          </p:cNvSpPr>
          <p:nvPr userDrawn="1"/>
        </p:nvSpPr>
        <p:spPr bwMode="auto">
          <a:xfrm>
            <a:off x="51038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6" name="Oval 314"/>
          <p:cNvSpPr>
            <a:spLocks noChangeAspect="1" noChangeArrowheads="1"/>
          </p:cNvSpPr>
          <p:nvPr userDrawn="1"/>
        </p:nvSpPr>
        <p:spPr bwMode="auto">
          <a:xfrm>
            <a:off x="5222875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7" name="Oval 315"/>
          <p:cNvSpPr>
            <a:spLocks noChangeAspect="1" noChangeArrowheads="1"/>
          </p:cNvSpPr>
          <p:nvPr userDrawn="1"/>
        </p:nvSpPr>
        <p:spPr bwMode="auto">
          <a:xfrm>
            <a:off x="53403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8" name="Oval 316"/>
          <p:cNvSpPr>
            <a:spLocks noChangeAspect="1" noChangeArrowheads="1"/>
          </p:cNvSpPr>
          <p:nvPr userDrawn="1"/>
        </p:nvSpPr>
        <p:spPr bwMode="auto">
          <a:xfrm>
            <a:off x="54594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9" name="Oval 317"/>
          <p:cNvSpPr>
            <a:spLocks noChangeAspect="1" noChangeArrowheads="1"/>
          </p:cNvSpPr>
          <p:nvPr userDrawn="1"/>
        </p:nvSpPr>
        <p:spPr bwMode="auto">
          <a:xfrm>
            <a:off x="55768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0" name="Oval 318"/>
          <p:cNvSpPr>
            <a:spLocks noChangeAspect="1" noChangeArrowheads="1"/>
          </p:cNvSpPr>
          <p:nvPr userDrawn="1"/>
        </p:nvSpPr>
        <p:spPr bwMode="auto">
          <a:xfrm>
            <a:off x="56959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1" name="Oval 319"/>
          <p:cNvSpPr>
            <a:spLocks noChangeAspect="1" noChangeArrowheads="1"/>
          </p:cNvSpPr>
          <p:nvPr userDrawn="1"/>
        </p:nvSpPr>
        <p:spPr bwMode="auto">
          <a:xfrm>
            <a:off x="58134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2" name="Oval 320"/>
          <p:cNvSpPr>
            <a:spLocks noChangeAspect="1" noChangeArrowheads="1"/>
          </p:cNvSpPr>
          <p:nvPr userDrawn="1"/>
        </p:nvSpPr>
        <p:spPr bwMode="auto">
          <a:xfrm>
            <a:off x="59324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3" name="Oval 321"/>
          <p:cNvSpPr>
            <a:spLocks noChangeAspect="1" noChangeArrowheads="1"/>
          </p:cNvSpPr>
          <p:nvPr userDrawn="1"/>
        </p:nvSpPr>
        <p:spPr bwMode="auto">
          <a:xfrm>
            <a:off x="60515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4" name="Oval 322"/>
          <p:cNvSpPr>
            <a:spLocks noChangeAspect="1" noChangeArrowheads="1"/>
          </p:cNvSpPr>
          <p:nvPr userDrawn="1"/>
        </p:nvSpPr>
        <p:spPr bwMode="auto">
          <a:xfrm>
            <a:off x="61690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5" name="Oval 323"/>
          <p:cNvSpPr>
            <a:spLocks noChangeAspect="1" noChangeArrowheads="1"/>
          </p:cNvSpPr>
          <p:nvPr userDrawn="1"/>
        </p:nvSpPr>
        <p:spPr bwMode="auto">
          <a:xfrm>
            <a:off x="62880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6" name="Oval 324"/>
          <p:cNvSpPr>
            <a:spLocks noChangeAspect="1" noChangeArrowheads="1"/>
          </p:cNvSpPr>
          <p:nvPr userDrawn="1"/>
        </p:nvSpPr>
        <p:spPr bwMode="auto">
          <a:xfrm>
            <a:off x="64055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7" name="Oval 325"/>
          <p:cNvSpPr>
            <a:spLocks noChangeAspect="1" noChangeArrowheads="1"/>
          </p:cNvSpPr>
          <p:nvPr userDrawn="1"/>
        </p:nvSpPr>
        <p:spPr bwMode="auto">
          <a:xfrm>
            <a:off x="65246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8" name="Oval 326"/>
          <p:cNvSpPr>
            <a:spLocks noChangeAspect="1" noChangeArrowheads="1"/>
          </p:cNvSpPr>
          <p:nvPr userDrawn="1"/>
        </p:nvSpPr>
        <p:spPr bwMode="auto">
          <a:xfrm>
            <a:off x="66421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9" name="Oval 327"/>
          <p:cNvSpPr>
            <a:spLocks noChangeAspect="1" noChangeArrowheads="1"/>
          </p:cNvSpPr>
          <p:nvPr userDrawn="1"/>
        </p:nvSpPr>
        <p:spPr bwMode="auto">
          <a:xfrm>
            <a:off x="67611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0" name="Oval 328"/>
          <p:cNvSpPr>
            <a:spLocks noChangeAspect="1" noChangeArrowheads="1"/>
          </p:cNvSpPr>
          <p:nvPr userDrawn="1"/>
        </p:nvSpPr>
        <p:spPr bwMode="auto">
          <a:xfrm>
            <a:off x="68786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1" name="Oval 329"/>
          <p:cNvSpPr>
            <a:spLocks noChangeAspect="1" noChangeArrowheads="1"/>
          </p:cNvSpPr>
          <p:nvPr userDrawn="1"/>
        </p:nvSpPr>
        <p:spPr bwMode="auto">
          <a:xfrm>
            <a:off x="69977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2" name="Oval 330"/>
          <p:cNvSpPr>
            <a:spLocks noChangeAspect="1" noChangeArrowheads="1"/>
          </p:cNvSpPr>
          <p:nvPr userDrawn="1"/>
        </p:nvSpPr>
        <p:spPr bwMode="auto">
          <a:xfrm>
            <a:off x="71151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3" name="Oval 331"/>
          <p:cNvSpPr>
            <a:spLocks noChangeAspect="1" noChangeArrowheads="1"/>
          </p:cNvSpPr>
          <p:nvPr userDrawn="1"/>
        </p:nvSpPr>
        <p:spPr bwMode="auto">
          <a:xfrm>
            <a:off x="72342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4" name="Oval 332"/>
          <p:cNvSpPr>
            <a:spLocks noChangeAspect="1" noChangeArrowheads="1"/>
          </p:cNvSpPr>
          <p:nvPr userDrawn="1"/>
        </p:nvSpPr>
        <p:spPr bwMode="auto">
          <a:xfrm>
            <a:off x="73517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5" name="Oval 333"/>
          <p:cNvSpPr>
            <a:spLocks noChangeAspect="1" noChangeArrowheads="1"/>
          </p:cNvSpPr>
          <p:nvPr userDrawn="1"/>
        </p:nvSpPr>
        <p:spPr bwMode="auto">
          <a:xfrm>
            <a:off x="74707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6" name="Oval 334"/>
          <p:cNvSpPr>
            <a:spLocks noChangeAspect="1" noChangeArrowheads="1"/>
          </p:cNvSpPr>
          <p:nvPr userDrawn="1"/>
        </p:nvSpPr>
        <p:spPr bwMode="auto">
          <a:xfrm>
            <a:off x="75882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7" name="Oval 335"/>
          <p:cNvSpPr>
            <a:spLocks noChangeAspect="1" noChangeArrowheads="1"/>
          </p:cNvSpPr>
          <p:nvPr userDrawn="1"/>
        </p:nvSpPr>
        <p:spPr bwMode="auto">
          <a:xfrm>
            <a:off x="77073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8" name="Oval 336"/>
          <p:cNvSpPr>
            <a:spLocks noChangeAspect="1" noChangeArrowheads="1"/>
          </p:cNvSpPr>
          <p:nvPr userDrawn="1"/>
        </p:nvSpPr>
        <p:spPr bwMode="auto">
          <a:xfrm>
            <a:off x="78247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9" name="Oval 337"/>
          <p:cNvSpPr>
            <a:spLocks noChangeAspect="1" noChangeArrowheads="1"/>
          </p:cNvSpPr>
          <p:nvPr userDrawn="1"/>
        </p:nvSpPr>
        <p:spPr bwMode="auto">
          <a:xfrm>
            <a:off x="79438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0" name="Oval 338"/>
          <p:cNvSpPr>
            <a:spLocks noChangeAspect="1" noChangeArrowheads="1"/>
          </p:cNvSpPr>
          <p:nvPr userDrawn="1"/>
        </p:nvSpPr>
        <p:spPr bwMode="auto">
          <a:xfrm>
            <a:off x="80613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1" name="Oval 339"/>
          <p:cNvSpPr>
            <a:spLocks noChangeAspect="1" noChangeArrowheads="1"/>
          </p:cNvSpPr>
          <p:nvPr userDrawn="1"/>
        </p:nvSpPr>
        <p:spPr bwMode="auto">
          <a:xfrm>
            <a:off x="81803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2" name="Oval 340"/>
          <p:cNvSpPr>
            <a:spLocks noChangeAspect="1" noChangeArrowheads="1"/>
          </p:cNvSpPr>
          <p:nvPr userDrawn="1"/>
        </p:nvSpPr>
        <p:spPr bwMode="auto">
          <a:xfrm>
            <a:off x="82978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3" name="Oval 341"/>
          <p:cNvSpPr>
            <a:spLocks noChangeAspect="1" noChangeArrowheads="1"/>
          </p:cNvSpPr>
          <p:nvPr userDrawn="1"/>
        </p:nvSpPr>
        <p:spPr bwMode="auto">
          <a:xfrm>
            <a:off x="8416925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4" name="Oval 342"/>
          <p:cNvSpPr>
            <a:spLocks noChangeAspect="1" noChangeArrowheads="1"/>
          </p:cNvSpPr>
          <p:nvPr userDrawn="1"/>
        </p:nvSpPr>
        <p:spPr bwMode="auto">
          <a:xfrm>
            <a:off x="85344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5" name="Oval 343"/>
          <p:cNvSpPr>
            <a:spLocks noChangeAspect="1" noChangeArrowheads="1"/>
          </p:cNvSpPr>
          <p:nvPr userDrawn="1"/>
        </p:nvSpPr>
        <p:spPr bwMode="auto">
          <a:xfrm>
            <a:off x="86534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6" name="Oval 344"/>
          <p:cNvSpPr>
            <a:spLocks noChangeAspect="1" noChangeArrowheads="1"/>
          </p:cNvSpPr>
          <p:nvPr userDrawn="1"/>
        </p:nvSpPr>
        <p:spPr bwMode="auto">
          <a:xfrm>
            <a:off x="1365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7" name="Oval 345"/>
          <p:cNvSpPr>
            <a:spLocks noChangeAspect="1" noChangeArrowheads="1"/>
          </p:cNvSpPr>
          <p:nvPr userDrawn="1"/>
        </p:nvSpPr>
        <p:spPr bwMode="auto">
          <a:xfrm>
            <a:off x="2540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8" name="Oval 346"/>
          <p:cNvSpPr>
            <a:spLocks noChangeAspect="1" noChangeArrowheads="1"/>
          </p:cNvSpPr>
          <p:nvPr userDrawn="1"/>
        </p:nvSpPr>
        <p:spPr bwMode="auto">
          <a:xfrm>
            <a:off x="3730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9" name="Oval 347"/>
          <p:cNvSpPr>
            <a:spLocks noChangeAspect="1" noChangeArrowheads="1"/>
          </p:cNvSpPr>
          <p:nvPr userDrawn="1"/>
        </p:nvSpPr>
        <p:spPr bwMode="auto">
          <a:xfrm>
            <a:off x="490538" y="22637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0" name="Oval 348"/>
          <p:cNvSpPr>
            <a:spLocks noChangeAspect="1" noChangeArrowheads="1"/>
          </p:cNvSpPr>
          <p:nvPr userDrawn="1"/>
        </p:nvSpPr>
        <p:spPr bwMode="auto">
          <a:xfrm>
            <a:off x="6096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1" name="Oval 349"/>
          <p:cNvSpPr>
            <a:spLocks noChangeAspect="1" noChangeArrowheads="1"/>
          </p:cNvSpPr>
          <p:nvPr userDrawn="1"/>
        </p:nvSpPr>
        <p:spPr bwMode="auto">
          <a:xfrm>
            <a:off x="7270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2" name="Oval 350"/>
          <p:cNvSpPr>
            <a:spLocks noChangeAspect="1" noChangeArrowheads="1"/>
          </p:cNvSpPr>
          <p:nvPr userDrawn="1"/>
        </p:nvSpPr>
        <p:spPr bwMode="auto">
          <a:xfrm>
            <a:off x="8461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3" name="Oval 351"/>
          <p:cNvSpPr>
            <a:spLocks noChangeAspect="1" noChangeArrowheads="1"/>
          </p:cNvSpPr>
          <p:nvPr userDrawn="1"/>
        </p:nvSpPr>
        <p:spPr bwMode="auto">
          <a:xfrm>
            <a:off x="9636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4" name="Oval 352"/>
          <p:cNvSpPr>
            <a:spLocks noChangeAspect="1" noChangeArrowheads="1"/>
          </p:cNvSpPr>
          <p:nvPr userDrawn="1"/>
        </p:nvSpPr>
        <p:spPr bwMode="auto">
          <a:xfrm>
            <a:off x="10826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5" name="Oval 353"/>
          <p:cNvSpPr>
            <a:spLocks noChangeAspect="1" noChangeArrowheads="1"/>
          </p:cNvSpPr>
          <p:nvPr userDrawn="1"/>
        </p:nvSpPr>
        <p:spPr bwMode="auto">
          <a:xfrm>
            <a:off x="12001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6" name="Oval 354"/>
          <p:cNvSpPr>
            <a:spLocks noChangeAspect="1" noChangeArrowheads="1"/>
          </p:cNvSpPr>
          <p:nvPr userDrawn="1"/>
        </p:nvSpPr>
        <p:spPr bwMode="auto">
          <a:xfrm>
            <a:off x="13192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7" name="Oval 355"/>
          <p:cNvSpPr>
            <a:spLocks noChangeAspect="1" noChangeArrowheads="1"/>
          </p:cNvSpPr>
          <p:nvPr userDrawn="1"/>
        </p:nvSpPr>
        <p:spPr bwMode="auto">
          <a:xfrm>
            <a:off x="14366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8" name="Oval 356"/>
          <p:cNvSpPr>
            <a:spLocks noChangeAspect="1" noChangeArrowheads="1"/>
          </p:cNvSpPr>
          <p:nvPr userDrawn="1"/>
        </p:nvSpPr>
        <p:spPr bwMode="auto">
          <a:xfrm>
            <a:off x="15557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9" name="Oval 357"/>
          <p:cNvSpPr>
            <a:spLocks noChangeAspect="1" noChangeArrowheads="1"/>
          </p:cNvSpPr>
          <p:nvPr userDrawn="1"/>
        </p:nvSpPr>
        <p:spPr bwMode="auto">
          <a:xfrm>
            <a:off x="1673225" y="23733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0" name="Oval 358"/>
          <p:cNvSpPr>
            <a:spLocks noChangeAspect="1" noChangeArrowheads="1"/>
          </p:cNvSpPr>
          <p:nvPr userDrawn="1"/>
        </p:nvSpPr>
        <p:spPr bwMode="auto">
          <a:xfrm>
            <a:off x="17922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1" name="Oval 359"/>
          <p:cNvSpPr>
            <a:spLocks noChangeAspect="1" noChangeArrowheads="1"/>
          </p:cNvSpPr>
          <p:nvPr userDrawn="1"/>
        </p:nvSpPr>
        <p:spPr bwMode="auto">
          <a:xfrm>
            <a:off x="19097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2" name="Oval 360"/>
          <p:cNvSpPr>
            <a:spLocks noChangeAspect="1" noChangeArrowheads="1"/>
          </p:cNvSpPr>
          <p:nvPr userDrawn="1"/>
        </p:nvSpPr>
        <p:spPr bwMode="auto">
          <a:xfrm>
            <a:off x="23828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3" name="Oval 361"/>
          <p:cNvSpPr>
            <a:spLocks noChangeAspect="1" noChangeArrowheads="1"/>
          </p:cNvSpPr>
          <p:nvPr userDrawn="1"/>
        </p:nvSpPr>
        <p:spPr bwMode="auto">
          <a:xfrm>
            <a:off x="32115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4" name="Oval 362"/>
          <p:cNvSpPr>
            <a:spLocks noChangeAspect="1" noChangeArrowheads="1"/>
          </p:cNvSpPr>
          <p:nvPr userDrawn="1"/>
        </p:nvSpPr>
        <p:spPr bwMode="auto">
          <a:xfrm>
            <a:off x="36845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5" name="Oval 363"/>
          <p:cNvSpPr>
            <a:spLocks noChangeAspect="1" noChangeArrowheads="1"/>
          </p:cNvSpPr>
          <p:nvPr userDrawn="1"/>
        </p:nvSpPr>
        <p:spPr bwMode="auto">
          <a:xfrm>
            <a:off x="43942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6" name="Oval 364"/>
          <p:cNvSpPr>
            <a:spLocks noChangeAspect="1" noChangeArrowheads="1"/>
          </p:cNvSpPr>
          <p:nvPr userDrawn="1"/>
        </p:nvSpPr>
        <p:spPr bwMode="auto">
          <a:xfrm>
            <a:off x="45132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7" name="Oval 365"/>
          <p:cNvSpPr>
            <a:spLocks noChangeAspect="1" noChangeArrowheads="1"/>
          </p:cNvSpPr>
          <p:nvPr userDrawn="1"/>
        </p:nvSpPr>
        <p:spPr bwMode="auto">
          <a:xfrm>
            <a:off x="46307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8" name="Oval 366"/>
          <p:cNvSpPr>
            <a:spLocks noChangeAspect="1" noChangeArrowheads="1"/>
          </p:cNvSpPr>
          <p:nvPr userDrawn="1"/>
        </p:nvSpPr>
        <p:spPr bwMode="auto">
          <a:xfrm>
            <a:off x="48672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9" name="Oval 367"/>
          <p:cNvSpPr>
            <a:spLocks noChangeAspect="1" noChangeArrowheads="1"/>
          </p:cNvSpPr>
          <p:nvPr userDrawn="1"/>
        </p:nvSpPr>
        <p:spPr bwMode="auto">
          <a:xfrm>
            <a:off x="49863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0" name="Oval 368"/>
          <p:cNvSpPr>
            <a:spLocks noChangeAspect="1" noChangeArrowheads="1"/>
          </p:cNvSpPr>
          <p:nvPr userDrawn="1"/>
        </p:nvSpPr>
        <p:spPr bwMode="auto">
          <a:xfrm>
            <a:off x="51038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1" name="Oval 369"/>
          <p:cNvSpPr>
            <a:spLocks noChangeAspect="1" noChangeArrowheads="1"/>
          </p:cNvSpPr>
          <p:nvPr userDrawn="1"/>
        </p:nvSpPr>
        <p:spPr bwMode="auto">
          <a:xfrm>
            <a:off x="52228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2" name="Oval 370"/>
          <p:cNvSpPr>
            <a:spLocks noChangeAspect="1" noChangeArrowheads="1"/>
          </p:cNvSpPr>
          <p:nvPr userDrawn="1"/>
        </p:nvSpPr>
        <p:spPr bwMode="auto">
          <a:xfrm>
            <a:off x="53403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3" name="Oval 371"/>
          <p:cNvSpPr>
            <a:spLocks noChangeAspect="1" noChangeArrowheads="1"/>
          </p:cNvSpPr>
          <p:nvPr userDrawn="1"/>
        </p:nvSpPr>
        <p:spPr bwMode="auto">
          <a:xfrm>
            <a:off x="54594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4" name="Oval 372"/>
          <p:cNvSpPr>
            <a:spLocks noChangeAspect="1" noChangeArrowheads="1"/>
          </p:cNvSpPr>
          <p:nvPr userDrawn="1"/>
        </p:nvSpPr>
        <p:spPr bwMode="auto">
          <a:xfrm>
            <a:off x="55768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5" name="Oval 373"/>
          <p:cNvSpPr>
            <a:spLocks noChangeAspect="1" noChangeArrowheads="1"/>
          </p:cNvSpPr>
          <p:nvPr userDrawn="1"/>
        </p:nvSpPr>
        <p:spPr bwMode="auto">
          <a:xfrm>
            <a:off x="56959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6" name="Oval 374"/>
          <p:cNvSpPr>
            <a:spLocks noChangeAspect="1" noChangeArrowheads="1"/>
          </p:cNvSpPr>
          <p:nvPr userDrawn="1"/>
        </p:nvSpPr>
        <p:spPr bwMode="auto">
          <a:xfrm>
            <a:off x="58134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7" name="Oval 375"/>
          <p:cNvSpPr>
            <a:spLocks noChangeAspect="1" noChangeArrowheads="1"/>
          </p:cNvSpPr>
          <p:nvPr userDrawn="1"/>
        </p:nvSpPr>
        <p:spPr bwMode="auto">
          <a:xfrm>
            <a:off x="59324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8" name="Oval 376"/>
          <p:cNvSpPr>
            <a:spLocks noChangeAspect="1" noChangeArrowheads="1"/>
          </p:cNvSpPr>
          <p:nvPr userDrawn="1"/>
        </p:nvSpPr>
        <p:spPr bwMode="auto">
          <a:xfrm>
            <a:off x="60515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9" name="Oval 377"/>
          <p:cNvSpPr>
            <a:spLocks noChangeAspect="1" noChangeArrowheads="1"/>
          </p:cNvSpPr>
          <p:nvPr userDrawn="1"/>
        </p:nvSpPr>
        <p:spPr bwMode="auto">
          <a:xfrm>
            <a:off x="61690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0" name="Oval 378"/>
          <p:cNvSpPr>
            <a:spLocks noChangeAspect="1" noChangeArrowheads="1"/>
          </p:cNvSpPr>
          <p:nvPr userDrawn="1"/>
        </p:nvSpPr>
        <p:spPr bwMode="auto">
          <a:xfrm>
            <a:off x="62880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1" name="Oval 379"/>
          <p:cNvSpPr>
            <a:spLocks noChangeAspect="1" noChangeArrowheads="1"/>
          </p:cNvSpPr>
          <p:nvPr userDrawn="1"/>
        </p:nvSpPr>
        <p:spPr bwMode="auto">
          <a:xfrm>
            <a:off x="64055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2" name="Oval 380"/>
          <p:cNvSpPr>
            <a:spLocks noChangeAspect="1" noChangeArrowheads="1"/>
          </p:cNvSpPr>
          <p:nvPr userDrawn="1"/>
        </p:nvSpPr>
        <p:spPr bwMode="auto">
          <a:xfrm>
            <a:off x="65246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3" name="Oval 381"/>
          <p:cNvSpPr>
            <a:spLocks noChangeAspect="1" noChangeArrowheads="1"/>
          </p:cNvSpPr>
          <p:nvPr userDrawn="1"/>
        </p:nvSpPr>
        <p:spPr bwMode="auto">
          <a:xfrm>
            <a:off x="66421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4" name="Oval 382"/>
          <p:cNvSpPr>
            <a:spLocks noChangeAspect="1" noChangeArrowheads="1"/>
          </p:cNvSpPr>
          <p:nvPr userDrawn="1"/>
        </p:nvSpPr>
        <p:spPr bwMode="auto">
          <a:xfrm>
            <a:off x="67611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5" name="Oval 383"/>
          <p:cNvSpPr>
            <a:spLocks noChangeAspect="1" noChangeArrowheads="1"/>
          </p:cNvSpPr>
          <p:nvPr userDrawn="1"/>
        </p:nvSpPr>
        <p:spPr bwMode="auto">
          <a:xfrm>
            <a:off x="68786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6" name="Oval 384"/>
          <p:cNvSpPr>
            <a:spLocks noChangeAspect="1" noChangeArrowheads="1"/>
          </p:cNvSpPr>
          <p:nvPr userDrawn="1"/>
        </p:nvSpPr>
        <p:spPr bwMode="auto">
          <a:xfrm>
            <a:off x="69977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7" name="Oval 385"/>
          <p:cNvSpPr>
            <a:spLocks noChangeAspect="1" noChangeArrowheads="1"/>
          </p:cNvSpPr>
          <p:nvPr userDrawn="1"/>
        </p:nvSpPr>
        <p:spPr bwMode="auto">
          <a:xfrm>
            <a:off x="71151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8" name="Oval 386"/>
          <p:cNvSpPr>
            <a:spLocks noChangeAspect="1" noChangeArrowheads="1"/>
          </p:cNvSpPr>
          <p:nvPr userDrawn="1"/>
        </p:nvSpPr>
        <p:spPr bwMode="auto">
          <a:xfrm>
            <a:off x="72342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9" name="Oval 387"/>
          <p:cNvSpPr>
            <a:spLocks noChangeAspect="1" noChangeArrowheads="1"/>
          </p:cNvSpPr>
          <p:nvPr userDrawn="1"/>
        </p:nvSpPr>
        <p:spPr bwMode="auto">
          <a:xfrm>
            <a:off x="73517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0" name="Oval 388"/>
          <p:cNvSpPr>
            <a:spLocks noChangeAspect="1" noChangeArrowheads="1"/>
          </p:cNvSpPr>
          <p:nvPr userDrawn="1"/>
        </p:nvSpPr>
        <p:spPr bwMode="auto">
          <a:xfrm>
            <a:off x="74707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1" name="Oval 389"/>
          <p:cNvSpPr>
            <a:spLocks noChangeAspect="1" noChangeArrowheads="1"/>
          </p:cNvSpPr>
          <p:nvPr userDrawn="1"/>
        </p:nvSpPr>
        <p:spPr bwMode="auto">
          <a:xfrm>
            <a:off x="75882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2" name="Oval 390"/>
          <p:cNvSpPr>
            <a:spLocks noChangeAspect="1" noChangeArrowheads="1"/>
          </p:cNvSpPr>
          <p:nvPr userDrawn="1"/>
        </p:nvSpPr>
        <p:spPr bwMode="auto">
          <a:xfrm>
            <a:off x="77073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3" name="Oval 391"/>
          <p:cNvSpPr>
            <a:spLocks noChangeAspect="1" noChangeArrowheads="1"/>
          </p:cNvSpPr>
          <p:nvPr userDrawn="1"/>
        </p:nvSpPr>
        <p:spPr bwMode="auto">
          <a:xfrm>
            <a:off x="78247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4" name="Oval 392"/>
          <p:cNvSpPr>
            <a:spLocks noChangeAspect="1" noChangeArrowheads="1"/>
          </p:cNvSpPr>
          <p:nvPr userDrawn="1"/>
        </p:nvSpPr>
        <p:spPr bwMode="auto">
          <a:xfrm>
            <a:off x="79438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5" name="Oval 393"/>
          <p:cNvSpPr>
            <a:spLocks noChangeAspect="1" noChangeArrowheads="1"/>
          </p:cNvSpPr>
          <p:nvPr userDrawn="1"/>
        </p:nvSpPr>
        <p:spPr bwMode="auto">
          <a:xfrm>
            <a:off x="80613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6" name="Oval 394"/>
          <p:cNvSpPr>
            <a:spLocks noChangeAspect="1" noChangeArrowheads="1"/>
          </p:cNvSpPr>
          <p:nvPr userDrawn="1"/>
        </p:nvSpPr>
        <p:spPr bwMode="auto">
          <a:xfrm>
            <a:off x="81803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7" name="Oval 395"/>
          <p:cNvSpPr>
            <a:spLocks noChangeAspect="1" noChangeArrowheads="1"/>
          </p:cNvSpPr>
          <p:nvPr userDrawn="1"/>
        </p:nvSpPr>
        <p:spPr bwMode="auto">
          <a:xfrm>
            <a:off x="82978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8" name="Oval 396"/>
          <p:cNvSpPr>
            <a:spLocks noChangeAspect="1" noChangeArrowheads="1"/>
          </p:cNvSpPr>
          <p:nvPr userDrawn="1"/>
        </p:nvSpPr>
        <p:spPr bwMode="auto">
          <a:xfrm>
            <a:off x="84169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9" name="Oval 397"/>
          <p:cNvSpPr>
            <a:spLocks noChangeAspect="1" noChangeArrowheads="1"/>
          </p:cNvSpPr>
          <p:nvPr userDrawn="1"/>
        </p:nvSpPr>
        <p:spPr bwMode="auto">
          <a:xfrm>
            <a:off x="85344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0" name="Oval 398"/>
          <p:cNvSpPr>
            <a:spLocks noChangeAspect="1" noChangeArrowheads="1"/>
          </p:cNvSpPr>
          <p:nvPr userDrawn="1"/>
        </p:nvSpPr>
        <p:spPr bwMode="auto">
          <a:xfrm>
            <a:off x="1365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1" name="Oval 399"/>
          <p:cNvSpPr>
            <a:spLocks noChangeAspect="1" noChangeArrowheads="1"/>
          </p:cNvSpPr>
          <p:nvPr userDrawn="1"/>
        </p:nvSpPr>
        <p:spPr bwMode="auto">
          <a:xfrm>
            <a:off x="2540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2" name="Oval 400"/>
          <p:cNvSpPr>
            <a:spLocks noChangeAspect="1" noChangeArrowheads="1"/>
          </p:cNvSpPr>
          <p:nvPr userDrawn="1"/>
        </p:nvSpPr>
        <p:spPr bwMode="auto">
          <a:xfrm>
            <a:off x="3730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3" name="Oval 401"/>
          <p:cNvSpPr>
            <a:spLocks noChangeAspect="1" noChangeArrowheads="1"/>
          </p:cNvSpPr>
          <p:nvPr userDrawn="1"/>
        </p:nvSpPr>
        <p:spPr bwMode="auto">
          <a:xfrm>
            <a:off x="4905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4" name="Oval 402"/>
          <p:cNvSpPr>
            <a:spLocks noChangeAspect="1" noChangeArrowheads="1"/>
          </p:cNvSpPr>
          <p:nvPr userDrawn="1"/>
        </p:nvSpPr>
        <p:spPr bwMode="auto">
          <a:xfrm>
            <a:off x="9636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5" name="Oval 403"/>
          <p:cNvSpPr>
            <a:spLocks noChangeAspect="1" noChangeArrowheads="1"/>
          </p:cNvSpPr>
          <p:nvPr userDrawn="1"/>
        </p:nvSpPr>
        <p:spPr bwMode="auto">
          <a:xfrm>
            <a:off x="10826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6" name="Oval 404"/>
          <p:cNvSpPr>
            <a:spLocks noChangeAspect="1" noChangeArrowheads="1"/>
          </p:cNvSpPr>
          <p:nvPr userDrawn="1"/>
        </p:nvSpPr>
        <p:spPr bwMode="auto">
          <a:xfrm>
            <a:off x="12001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7" name="Oval 405"/>
          <p:cNvSpPr>
            <a:spLocks noChangeAspect="1" noChangeArrowheads="1"/>
          </p:cNvSpPr>
          <p:nvPr userDrawn="1"/>
        </p:nvSpPr>
        <p:spPr bwMode="auto">
          <a:xfrm>
            <a:off x="13192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8" name="Oval 406"/>
          <p:cNvSpPr>
            <a:spLocks noChangeAspect="1" noChangeArrowheads="1"/>
          </p:cNvSpPr>
          <p:nvPr userDrawn="1"/>
        </p:nvSpPr>
        <p:spPr bwMode="auto">
          <a:xfrm>
            <a:off x="1436688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9" name="Oval 407"/>
          <p:cNvSpPr>
            <a:spLocks noChangeAspect="1" noChangeArrowheads="1"/>
          </p:cNvSpPr>
          <p:nvPr userDrawn="1"/>
        </p:nvSpPr>
        <p:spPr bwMode="auto">
          <a:xfrm>
            <a:off x="15557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0" name="Oval 408"/>
          <p:cNvSpPr>
            <a:spLocks noChangeAspect="1" noChangeArrowheads="1"/>
          </p:cNvSpPr>
          <p:nvPr userDrawn="1"/>
        </p:nvSpPr>
        <p:spPr bwMode="auto">
          <a:xfrm>
            <a:off x="16732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1" name="Oval 409"/>
          <p:cNvSpPr>
            <a:spLocks noChangeAspect="1" noChangeArrowheads="1"/>
          </p:cNvSpPr>
          <p:nvPr userDrawn="1"/>
        </p:nvSpPr>
        <p:spPr bwMode="auto">
          <a:xfrm>
            <a:off x="17922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2" name="Oval 410"/>
          <p:cNvSpPr>
            <a:spLocks noChangeAspect="1" noChangeArrowheads="1"/>
          </p:cNvSpPr>
          <p:nvPr userDrawn="1"/>
        </p:nvSpPr>
        <p:spPr bwMode="auto">
          <a:xfrm>
            <a:off x="19097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3" name="Oval 411"/>
          <p:cNvSpPr>
            <a:spLocks noChangeAspect="1" noChangeArrowheads="1"/>
          </p:cNvSpPr>
          <p:nvPr userDrawn="1"/>
        </p:nvSpPr>
        <p:spPr bwMode="auto">
          <a:xfrm>
            <a:off x="23828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4" name="Oval 412"/>
          <p:cNvSpPr>
            <a:spLocks noChangeAspect="1" noChangeArrowheads="1"/>
          </p:cNvSpPr>
          <p:nvPr userDrawn="1"/>
        </p:nvSpPr>
        <p:spPr bwMode="auto">
          <a:xfrm>
            <a:off x="25019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5" name="Oval 413"/>
          <p:cNvSpPr>
            <a:spLocks noChangeAspect="1" noChangeArrowheads="1"/>
          </p:cNvSpPr>
          <p:nvPr userDrawn="1"/>
        </p:nvSpPr>
        <p:spPr bwMode="auto">
          <a:xfrm>
            <a:off x="2619375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6" name="Oval 414"/>
          <p:cNvSpPr>
            <a:spLocks noChangeAspect="1" noChangeArrowheads="1"/>
          </p:cNvSpPr>
          <p:nvPr userDrawn="1"/>
        </p:nvSpPr>
        <p:spPr bwMode="auto">
          <a:xfrm>
            <a:off x="4157663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7" name="Oval 415"/>
          <p:cNvSpPr>
            <a:spLocks noChangeAspect="1" noChangeArrowheads="1"/>
          </p:cNvSpPr>
          <p:nvPr userDrawn="1"/>
        </p:nvSpPr>
        <p:spPr bwMode="auto">
          <a:xfrm>
            <a:off x="43942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8" name="Oval 416"/>
          <p:cNvSpPr>
            <a:spLocks noChangeAspect="1" noChangeArrowheads="1"/>
          </p:cNvSpPr>
          <p:nvPr userDrawn="1"/>
        </p:nvSpPr>
        <p:spPr bwMode="auto">
          <a:xfrm>
            <a:off x="4513263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9" name="Oval 417"/>
          <p:cNvSpPr>
            <a:spLocks noChangeAspect="1" noChangeArrowheads="1"/>
          </p:cNvSpPr>
          <p:nvPr userDrawn="1"/>
        </p:nvSpPr>
        <p:spPr bwMode="auto">
          <a:xfrm>
            <a:off x="46307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0" name="Oval 418"/>
          <p:cNvSpPr>
            <a:spLocks noChangeAspect="1" noChangeArrowheads="1"/>
          </p:cNvSpPr>
          <p:nvPr userDrawn="1"/>
        </p:nvSpPr>
        <p:spPr bwMode="auto">
          <a:xfrm>
            <a:off x="48672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1" name="Oval 419"/>
          <p:cNvSpPr>
            <a:spLocks noChangeAspect="1" noChangeArrowheads="1"/>
          </p:cNvSpPr>
          <p:nvPr userDrawn="1"/>
        </p:nvSpPr>
        <p:spPr bwMode="auto">
          <a:xfrm>
            <a:off x="49863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2" name="Oval 420"/>
          <p:cNvSpPr>
            <a:spLocks noChangeAspect="1" noChangeArrowheads="1"/>
          </p:cNvSpPr>
          <p:nvPr userDrawn="1"/>
        </p:nvSpPr>
        <p:spPr bwMode="auto">
          <a:xfrm>
            <a:off x="51038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3" name="Oval 421"/>
          <p:cNvSpPr>
            <a:spLocks noChangeAspect="1" noChangeArrowheads="1"/>
          </p:cNvSpPr>
          <p:nvPr userDrawn="1"/>
        </p:nvSpPr>
        <p:spPr bwMode="auto">
          <a:xfrm>
            <a:off x="5222875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4" name="Oval 422"/>
          <p:cNvSpPr>
            <a:spLocks noChangeAspect="1" noChangeArrowheads="1"/>
          </p:cNvSpPr>
          <p:nvPr userDrawn="1"/>
        </p:nvSpPr>
        <p:spPr bwMode="auto">
          <a:xfrm>
            <a:off x="53403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5" name="Oval 423"/>
          <p:cNvSpPr>
            <a:spLocks noChangeAspect="1" noChangeArrowheads="1"/>
          </p:cNvSpPr>
          <p:nvPr userDrawn="1"/>
        </p:nvSpPr>
        <p:spPr bwMode="auto">
          <a:xfrm>
            <a:off x="54594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6" name="Oval 424"/>
          <p:cNvSpPr>
            <a:spLocks noChangeAspect="1" noChangeArrowheads="1"/>
          </p:cNvSpPr>
          <p:nvPr userDrawn="1"/>
        </p:nvSpPr>
        <p:spPr bwMode="auto">
          <a:xfrm>
            <a:off x="55768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7" name="Oval 425"/>
          <p:cNvSpPr>
            <a:spLocks noChangeAspect="1" noChangeArrowheads="1"/>
          </p:cNvSpPr>
          <p:nvPr userDrawn="1"/>
        </p:nvSpPr>
        <p:spPr bwMode="auto">
          <a:xfrm>
            <a:off x="56959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8" name="Oval 426"/>
          <p:cNvSpPr>
            <a:spLocks noChangeAspect="1" noChangeArrowheads="1"/>
          </p:cNvSpPr>
          <p:nvPr userDrawn="1"/>
        </p:nvSpPr>
        <p:spPr bwMode="auto">
          <a:xfrm>
            <a:off x="58134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9" name="Oval 427"/>
          <p:cNvSpPr>
            <a:spLocks noChangeAspect="1" noChangeArrowheads="1"/>
          </p:cNvSpPr>
          <p:nvPr userDrawn="1"/>
        </p:nvSpPr>
        <p:spPr bwMode="auto">
          <a:xfrm>
            <a:off x="59324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0" name="Oval 428"/>
          <p:cNvSpPr>
            <a:spLocks noChangeAspect="1" noChangeArrowheads="1"/>
          </p:cNvSpPr>
          <p:nvPr userDrawn="1"/>
        </p:nvSpPr>
        <p:spPr bwMode="auto">
          <a:xfrm>
            <a:off x="6051550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1" name="Oval 429"/>
          <p:cNvSpPr>
            <a:spLocks noChangeAspect="1" noChangeArrowheads="1"/>
          </p:cNvSpPr>
          <p:nvPr userDrawn="1"/>
        </p:nvSpPr>
        <p:spPr bwMode="auto">
          <a:xfrm>
            <a:off x="61690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2" name="Oval 430"/>
          <p:cNvSpPr>
            <a:spLocks noChangeAspect="1" noChangeArrowheads="1"/>
          </p:cNvSpPr>
          <p:nvPr userDrawn="1"/>
        </p:nvSpPr>
        <p:spPr bwMode="auto">
          <a:xfrm>
            <a:off x="62880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3" name="Oval 431"/>
          <p:cNvSpPr>
            <a:spLocks noChangeAspect="1" noChangeArrowheads="1"/>
          </p:cNvSpPr>
          <p:nvPr userDrawn="1"/>
        </p:nvSpPr>
        <p:spPr bwMode="auto">
          <a:xfrm>
            <a:off x="64055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4" name="Oval 432"/>
          <p:cNvSpPr>
            <a:spLocks noChangeAspect="1" noChangeArrowheads="1"/>
          </p:cNvSpPr>
          <p:nvPr userDrawn="1"/>
        </p:nvSpPr>
        <p:spPr bwMode="auto">
          <a:xfrm>
            <a:off x="65246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5" name="Oval 433"/>
          <p:cNvSpPr>
            <a:spLocks noChangeAspect="1" noChangeArrowheads="1"/>
          </p:cNvSpPr>
          <p:nvPr userDrawn="1"/>
        </p:nvSpPr>
        <p:spPr bwMode="auto">
          <a:xfrm>
            <a:off x="66421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6" name="Oval 434"/>
          <p:cNvSpPr>
            <a:spLocks noChangeAspect="1" noChangeArrowheads="1"/>
          </p:cNvSpPr>
          <p:nvPr userDrawn="1"/>
        </p:nvSpPr>
        <p:spPr bwMode="auto">
          <a:xfrm>
            <a:off x="67611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7" name="Oval 435"/>
          <p:cNvSpPr>
            <a:spLocks noChangeAspect="1" noChangeArrowheads="1"/>
          </p:cNvSpPr>
          <p:nvPr userDrawn="1"/>
        </p:nvSpPr>
        <p:spPr bwMode="auto">
          <a:xfrm>
            <a:off x="68786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8" name="Oval 436"/>
          <p:cNvSpPr>
            <a:spLocks noChangeAspect="1" noChangeArrowheads="1"/>
          </p:cNvSpPr>
          <p:nvPr userDrawn="1"/>
        </p:nvSpPr>
        <p:spPr bwMode="auto">
          <a:xfrm>
            <a:off x="69977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9" name="Oval 437"/>
          <p:cNvSpPr>
            <a:spLocks noChangeAspect="1" noChangeArrowheads="1"/>
          </p:cNvSpPr>
          <p:nvPr userDrawn="1"/>
        </p:nvSpPr>
        <p:spPr bwMode="auto">
          <a:xfrm>
            <a:off x="71151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0" name="Oval 438"/>
          <p:cNvSpPr>
            <a:spLocks noChangeAspect="1" noChangeArrowheads="1"/>
          </p:cNvSpPr>
          <p:nvPr userDrawn="1"/>
        </p:nvSpPr>
        <p:spPr bwMode="auto">
          <a:xfrm>
            <a:off x="72342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1" name="Oval 439"/>
          <p:cNvSpPr>
            <a:spLocks noChangeAspect="1" noChangeArrowheads="1"/>
          </p:cNvSpPr>
          <p:nvPr userDrawn="1"/>
        </p:nvSpPr>
        <p:spPr bwMode="auto">
          <a:xfrm>
            <a:off x="73517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2" name="Oval 440"/>
          <p:cNvSpPr>
            <a:spLocks noChangeAspect="1" noChangeArrowheads="1"/>
          </p:cNvSpPr>
          <p:nvPr userDrawn="1"/>
        </p:nvSpPr>
        <p:spPr bwMode="auto">
          <a:xfrm>
            <a:off x="74707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3" name="Oval 441"/>
          <p:cNvSpPr>
            <a:spLocks noChangeAspect="1" noChangeArrowheads="1"/>
          </p:cNvSpPr>
          <p:nvPr userDrawn="1"/>
        </p:nvSpPr>
        <p:spPr bwMode="auto">
          <a:xfrm>
            <a:off x="75882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4" name="Oval 442"/>
          <p:cNvSpPr>
            <a:spLocks noChangeAspect="1" noChangeArrowheads="1"/>
          </p:cNvSpPr>
          <p:nvPr userDrawn="1"/>
        </p:nvSpPr>
        <p:spPr bwMode="auto">
          <a:xfrm>
            <a:off x="77073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5" name="Oval 443"/>
          <p:cNvSpPr>
            <a:spLocks noChangeAspect="1" noChangeArrowheads="1"/>
          </p:cNvSpPr>
          <p:nvPr userDrawn="1"/>
        </p:nvSpPr>
        <p:spPr bwMode="auto">
          <a:xfrm>
            <a:off x="81803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6" name="Oval 444"/>
          <p:cNvSpPr>
            <a:spLocks noChangeAspect="1" noChangeArrowheads="1"/>
          </p:cNvSpPr>
          <p:nvPr userDrawn="1"/>
        </p:nvSpPr>
        <p:spPr bwMode="auto">
          <a:xfrm>
            <a:off x="82978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7" name="Oval 445"/>
          <p:cNvSpPr>
            <a:spLocks noChangeAspect="1" noChangeArrowheads="1"/>
          </p:cNvSpPr>
          <p:nvPr userDrawn="1"/>
        </p:nvSpPr>
        <p:spPr bwMode="auto">
          <a:xfrm>
            <a:off x="2540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8" name="Oval 446"/>
          <p:cNvSpPr>
            <a:spLocks noChangeAspect="1" noChangeArrowheads="1"/>
          </p:cNvSpPr>
          <p:nvPr userDrawn="1"/>
        </p:nvSpPr>
        <p:spPr bwMode="auto">
          <a:xfrm>
            <a:off x="3730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9" name="Oval 447"/>
          <p:cNvSpPr>
            <a:spLocks noChangeAspect="1" noChangeArrowheads="1"/>
          </p:cNvSpPr>
          <p:nvPr userDrawn="1"/>
        </p:nvSpPr>
        <p:spPr bwMode="auto">
          <a:xfrm>
            <a:off x="4905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0" name="Oval 448"/>
          <p:cNvSpPr>
            <a:spLocks noChangeAspect="1" noChangeArrowheads="1"/>
          </p:cNvSpPr>
          <p:nvPr userDrawn="1"/>
        </p:nvSpPr>
        <p:spPr bwMode="auto">
          <a:xfrm>
            <a:off x="9636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1" name="Oval 449"/>
          <p:cNvSpPr>
            <a:spLocks noChangeAspect="1" noChangeArrowheads="1"/>
          </p:cNvSpPr>
          <p:nvPr userDrawn="1"/>
        </p:nvSpPr>
        <p:spPr bwMode="auto">
          <a:xfrm>
            <a:off x="10826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2" name="Oval 450"/>
          <p:cNvSpPr>
            <a:spLocks noChangeAspect="1" noChangeArrowheads="1"/>
          </p:cNvSpPr>
          <p:nvPr userDrawn="1"/>
        </p:nvSpPr>
        <p:spPr bwMode="auto">
          <a:xfrm>
            <a:off x="12001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3" name="Oval 451"/>
          <p:cNvSpPr>
            <a:spLocks noChangeAspect="1" noChangeArrowheads="1"/>
          </p:cNvSpPr>
          <p:nvPr userDrawn="1"/>
        </p:nvSpPr>
        <p:spPr bwMode="auto">
          <a:xfrm>
            <a:off x="1319213" y="25908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4" name="Oval 452"/>
          <p:cNvSpPr>
            <a:spLocks noChangeAspect="1" noChangeArrowheads="1"/>
          </p:cNvSpPr>
          <p:nvPr userDrawn="1"/>
        </p:nvSpPr>
        <p:spPr bwMode="auto">
          <a:xfrm>
            <a:off x="14366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5" name="Oval 453"/>
          <p:cNvSpPr>
            <a:spLocks noChangeAspect="1" noChangeArrowheads="1"/>
          </p:cNvSpPr>
          <p:nvPr userDrawn="1"/>
        </p:nvSpPr>
        <p:spPr bwMode="auto">
          <a:xfrm>
            <a:off x="15557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6" name="Oval 454"/>
          <p:cNvSpPr>
            <a:spLocks noChangeAspect="1" noChangeArrowheads="1"/>
          </p:cNvSpPr>
          <p:nvPr userDrawn="1"/>
        </p:nvSpPr>
        <p:spPr bwMode="auto">
          <a:xfrm>
            <a:off x="16732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7" name="Oval 455"/>
          <p:cNvSpPr>
            <a:spLocks noChangeAspect="1" noChangeArrowheads="1"/>
          </p:cNvSpPr>
          <p:nvPr userDrawn="1"/>
        </p:nvSpPr>
        <p:spPr bwMode="auto">
          <a:xfrm>
            <a:off x="17922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8" name="Oval 456"/>
          <p:cNvSpPr>
            <a:spLocks noChangeAspect="1" noChangeArrowheads="1"/>
          </p:cNvSpPr>
          <p:nvPr userDrawn="1"/>
        </p:nvSpPr>
        <p:spPr bwMode="auto">
          <a:xfrm>
            <a:off x="19097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9" name="Oval 457"/>
          <p:cNvSpPr>
            <a:spLocks noChangeAspect="1" noChangeArrowheads="1"/>
          </p:cNvSpPr>
          <p:nvPr userDrawn="1"/>
        </p:nvSpPr>
        <p:spPr bwMode="auto">
          <a:xfrm>
            <a:off x="20288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0" name="Oval 458"/>
          <p:cNvSpPr>
            <a:spLocks noChangeAspect="1" noChangeArrowheads="1"/>
          </p:cNvSpPr>
          <p:nvPr userDrawn="1"/>
        </p:nvSpPr>
        <p:spPr bwMode="auto">
          <a:xfrm>
            <a:off x="23828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1" name="Oval 459"/>
          <p:cNvSpPr>
            <a:spLocks noChangeAspect="1" noChangeArrowheads="1"/>
          </p:cNvSpPr>
          <p:nvPr userDrawn="1"/>
        </p:nvSpPr>
        <p:spPr bwMode="auto">
          <a:xfrm>
            <a:off x="25019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2" name="Oval 460"/>
          <p:cNvSpPr>
            <a:spLocks noChangeAspect="1" noChangeArrowheads="1"/>
          </p:cNvSpPr>
          <p:nvPr userDrawn="1"/>
        </p:nvSpPr>
        <p:spPr bwMode="auto">
          <a:xfrm>
            <a:off x="26193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3" name="Oval 461"/>
          <p:cNvSpPr>
            <a:spLocks noChangeAspect="1" noChangeArrowheads="1"/>
          </p:cNvSpPr>
          <p:nvPr userDrawn="1"/>
        </p:nvSpPr>
        <p:spPr bwMode="auto">
          <a:xfrm>
            <a:off x="27384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4" name="Oval 462"/>
          <p:cNvSpPr>
            <a:spLocks noChangeAspect="1" noChangeArrowheads="1"/>
          </p:cNvSpPr>
          <p:nvPr userDrawn="1"/>
        </p:nvSpPr>
        <p:spPr bwMode="auto">
          <a:xfrm>
            <a:off x="41576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5" name="Oval 463"/>
          <p:cNvSpPr>
            <a:spLocks noChangeAspect="1" noChangeArrowheads="1"/>
          </p:cNvSpPr>
          <p:nvPr userDrawn="1"/>
        </p:nvSpPr>
        <p:spPr bwMode="auto">
          <a:xfrm>
            <a:off x="45132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6" name="Oval 464"/>
          <p:cNvSpPr>
            <a:spLocks noChangeAspect="1" noChangeArrowheads="1"/>
          </p:cNvSpPr>
          <p:nvPr userDrawn="1"/>
        </p:nvSpPr>
        <p:spPr bwMode="auto">
          <a:xfrm>
            <a:off x="48672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7" name="Oval 465"/>
          <p:cNvSpPr>
            <a:spLocks noChangeAspect="1" noChangeArrowheads="1"/>
          </p:cNvSpPr>
          <p:nvPr userDrawn="1"/>
        </p:nvSpPr>
        <p:spPr bwMode="auto">
          <a:xfrm>
            <a:off x="49863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8" name="Oval 466"/>
          <p:cNvSpPr>
            <a:spLocks noChangeAspect="1" noChangeArrowheads="1"/>
          </p:cNvSpPr>
          <p:nvPr userDrawn="1"/>
        </p:nvSpPr>
        <p:spPr bwMode="auto">
          <a:xfrm>
            <a:off x="51038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9" name="Oval 467"/>
          <p:cNvSpPr>
            <a:spLocks noChangeAspect="1" noChangeArrowheads="1"/>
          </p:cNvSpPr>
          <p:nvPr userDrawn="1"/>
        </p:nvSpPr>
        <p:spPr bwMode="auto">
          <a:xfrm>
            <a:off x="52228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0" name="Oval 468"/>
          <p:cNvSpPr>
            <a:spLocks noChangeAspect="1" noChangeArrowheads="1"/>
          </p:cNvSpPr>
          <p:nvPr userDrawn="1"/>
        </p:nvSpPr>
        <p:spPr bwMode="auto">
          <a:xfrm>
            <a:off x="53403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1" name="Oval 469"/>
          <p:cNvSpPr>
            <a:spLocks noChangeAspect="1" noChangeArrowheads="1"/>
          </p:cNvSpPr>
          <p:nvPr userDrawn="1"/>
        </p:nvSpPr>
        <p:spPr bwMode="auto">
          <a:xfrm>
            <a:off x="54594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2" name="Oval 470"/>
          <p:cNvSpPr>
            <a:spLocks noChangeAspect="1" noChangeArrowheads="1"/>
          </p:cNvSpPr>
          <p:nvPr userDrawn="1"/>
        </p:nvSpPr>
        <p:spPr bwMode="auto">
          <a:xfrm>
            <a:off x="55768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3" name="Oval 471"/>
          <p:cNvSpPr>
            <a:spLocks noChangeAspect="1" noChangeArrowheads="1"/>
          </p:cNvSpPr>
          <p:nvPr userDrawn="1"/>
        </p:nvSpPr>
        <p:spPr bwMode="auto">
          <a:xfrm>
            <a:off x="56959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4" name="Oval 472"/>
          <p:cNvSpPr>
            <a:spLocks noChangeAspect="1" noChangeArrowheads="1"/>
          </p:cNvSpPr>
          <p:nvPr userDrawn="1"/>
        </p:nvSpPr>
        <p:spPr bwMode="auto">
          <a:xfrm>
            <a:off x="58134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5" name="Oval 473"/>
          <p:cNvSpPr>
            <a:spLocks noChangeAspect="1" noChangeArrowheads="1"/>
          </p:cNvSpPr>
          <p:nvPr userDrawn="1"/>
        </p:nvSpPr>
        <p:spPr bwMode="auto">
          <a:xfrm>
            <a:off x="59324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6" name="Oval 474"/>
          <p:cNvSpPr>
            <a:spLocks noChangeAspect="1" noChangeArrowheads="1"/>
          </p:cNvSpPr>
          <p:nvPr userDrawn="1"/>
        </p:nvSpPr>
        <p:spPr bwMode="auto">
          <a:xfrm>
            <a:off x="60515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7" name="Oval 475"/>
          <p:cNvSpPr>
            <a:spLocks noChangeAspect="1" noChangeArrowheads="1"/>
          </p:cNvSpPr>
          <p:nvPr userDrawn="1"/>
        </p:nvSpPr>
        <p:spPr bwMode="auto">
          <a:xfrm>
            <a:off x="61690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8" name="Oval 476"/>
          <p:cNvSpPr>
            <a:spLocks noChangeAspect="1" noChangeArrowheads="1"/>
          </p:cNvSpPr>
          <p:nvPr userDrawn="1"/>
        </p:nvSpPr>
        <p:spPr bwMode="auto">
          <a:xfrm>
            <a:off x="62880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9" name="Oval 477"/>
          <p:cNvSpPr>
            <a:spLocks noChangeAspect="1" noChangeArrowheads="1"/>
          </p:cNvSpPr>
          <p:nvPr userDrawn="1"/>
        </p:nvSpPr>
        <p:spPr bwMode="auto">
          <a:xfrm>
            <a:off x="64055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0" name="Oval 478"/>
          <p:cNvSpPr>
            <a:spLocks noChangeAspect="1" noChangeArrowheads="1"/>
          </p:cNvSpPr>
          <p:nvPr userDrawn="1"/>
        </p:nvSpPr>
        <p:spPr bwMode="auto">
          <a:xfrm>
            <a:off x="65246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1" name="Oval 479"/>
          <p:cNvSpPr>
            <a:spLocks noChangeAspect="1" noChangeArrowheads="1"/>
          </p:cNvSpPr>
          <p:nvPr userDrawn="1"/>
        </p:nvSpPr>
        <p:spPr bwMode="auto">
          <a:xfrm>
            <a:off x="66421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2" name="Oval 480"/>
          <p:cNvSpPr>
            <a:spLocks noChangeAspect="1" noChangeArrowheads="1"/>
          </p:cNvSpPr>
          <p:nvPr userDrawn="1"/>
        </p:nvSpPr>
        <p:spPr bwMode="auto">
          <a:xfrm>
            <a:off x="67611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3" name="Oval 481"/>
          <p:cNvSpPr>
            <a:spLocks noChangeAspect="1" noChangeArrowheads="1"/>
          </p:cNvSpPr>
          <p:nvPr userDrawn="1"/>
        </p:nvSpPr>
        <p:spPr bwMode="auto">
          <a:xfrm>
            <a:off x="68786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4" name="Oval 482"/>
          <p:cNvSpPr>
            <a:spLocks noChangeAspect="1" noChangeArrowheads="1"/>
          </p:cNvSpPr>
          <p:nvPr userDrawn="1"/>
        </p:nvSpPr>
        <p:spPr bwMode="auto">
          <a:xfrm>
            <a:off x="69977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5" name="Oval 483"/>
          <p:cNvSpPr>
            <a:spLocks noChangeAspect="1" noChangeArrowheads="1"/>
          </p:cNvSpPr>
          <p:nvPr userDrawn="1"/>
        </p:nvSpPr>
        <p:spPr bwMode="auto">
          <a:xfrm>
            <a:off x="71151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6" name="Oval 484"/>
          <p:cNvSpPr>
            <a:spLocks noChangeAspect="1" noChangeArrowheads="1"/>
          </p:cNvSpPr>
          <p:nvPr userDrawn="1"/>
        </p:nvSpPr>
        <p:spPr bwMode="auto">
          <a:xfrm>
            <a:off x="72342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7" name="Oval 485"/>
          <p:cNvSpPr>
            <a:spLocks noChangeAspect="1" noChangeArrowheads="1"/>
          </p:cNvSpPr>
          <p:nvPr userDrawn="1"/>
        </p:nvSpPr>
        <p:spPr bwMode="auto">
          <a:xfrm>
            <a:off x="73517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8" name="Oval 486"/>
          <p:cNvSpPr>
            <a:spLocks noChangeAspect="1" noChangeArrowheads="1"/>
          </p:cNvSpPr>
          <p:nvPr userDrawn="1"/>
        </p:nvSpPr>
        <p:spPr bwMode="auto">
          <a:xfrm>
            <a:off x="7470775" y="25908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9" name="Oval 487"/>
          <p:cNvSpPr>
            <a:spLocks noChangeAspect="1" noChangeArrowheads="1"/>
          </p:cNvSpPr>
          <p:nvPr userDrawn="1"/>
        </p:nvSpPr>
        <p:spPr bwMode="auto">
          <a:xfrm>
            <a:off x="75882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0" name="Oval 488"/>
          <p:cNvSpPr>
            <a:spLocks noChangeAspect="1" noChangeArrowheads="1"/>
          </p:cNvSpPr>
          <p:nvPr userDrawn="1"/>
        </p:nvSpPr>
        <p:spPr bwMode="auto">
          <a:xfrm>
            <a:off x="81803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1" name="Oval 489"/>
          <p:cNvSpPr>
            <a:spLocks noChangeAspect="1" noChangeArrowheads="1"/>
          </p:cNvSpPr>
          <p:nvPr userDrawn="1"/>
        </p:nvSpPr>
        <p:spPr bwMode="auto">
          <a:xfrm>
            <a:off x="8316913" y="25654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2" name="Oval 490"/>
          <p:cNvSpPr>
            <a:spLocks noChangeAspect="1" noChangeArrowheads="1"/>
          </p:cNvSpPr>
          <p:nvPr userDrawn="1"/>
        </p:nvSpPr>
        <p:spPr bwMode="auto">
          <a:xfrm>
            <a:off x="2540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3" name="Oval 491"/>
          <p:cNvSpPr>
            <a:spLocks noChangeAspect="1" noChangeArrowheads="1"/>
          </p:cNvSpPr>
          <p:nvPr userDrawn="1"/>
        </p:nvSpPr>
        <p:spPr bwMode="auto">
          <a:xfrm>
            <a:off x="9636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4" name="Oval 492"/>
          <p:cNvSpPr>
            <a:spLocks noChangeAspect="1" noChangeArrowheads="1"/>
          </p:cNvSpPr>
          <p:nvPr userDrawn="1"/>
        </p:nvSpPr>
        <p:spPr bwMode="auto">
          <a:xfrm>
            <a:off x="10826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5" name="Oval 493"/>
          <p:cNvSpPr>
            <a:spLocks noChangeAspect="1" noChangeArrowheads="1"/>
          </p:cNvSpPr>
          <p:nvPr userDrawn="1"/>
        </p:nvSpPr>
        <p:spPr bwMode="auto">
          <a:xfrm>
            <a:off x="12001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6" name="Oval 494"/>
          <p:cNvSpPr>
            <a:spLocks noChangeAspect="1" noChangeArrowheads="1"/>
          </p:cNvSpPr>
          <p:nvPr userDrawn="1"/>
        </p:nvSpPr>
        <p:spPr bwMode="auto">
          <a:xfrm>
            <a:off x="13192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7" name="Oval 495"/>
          <p:cNvSpPr>
            <a:spLocks noChangeAspect="1" noChangeArrowheads="1"/>
          </p:cNvSpPr>
          <p:nvPr userDrawn="1"/>
        </p:nvSpPr>
        <p:spPr bwMode="auto">
          <a:xfrm>
            <a:off x="14366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8" name="Oval 496"/>
          <p:cNvSpPr>
            <a:spLocks noChangeAspect="1" noChangeArrowheads="1"/>
          </p:cNvSpPr>
          <p:nvPr userDrawn="1"/>
        </p:nvSpPr>
        <p:spPr bwMode="auto">
          <a:xfrm>
            <a:off x="15557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9" name="Oval 497"/>
          <p:cNvSpPr>
            <a:spLocks noChangeAspect="1" noChangeArrowheads="1"/>
          </p:cNvSpPr>
          <p:nvPr userDrawn="1"/>
        </p:nvSpPr>
        <p:spPr bwMode="auto">
          <a:xfrm>
            <a:off x="16732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0" name="Oval 498"/>
          <p:cNvSpPr>
            <a:spLocks noChangeAspect="1" noChangeArrowheads="1"/>
          </p:cNvSpPr>
          <p:nvPr userDrawn="1"/>
        </p:nvSpPr>
        <p:spPr bwMode="auto">
          <a:xfrm>
            <a:off x="17922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1" name="Oval 499"/>
          <p:cNvSpPr>
            <a:spLocks noChangeAspect="1" noChangeArrowheads="1"/>
          </p:cNvSpPr>
          <p:nvPr userDrawn="1"/>
        </p:nvSpPr>
        <p:spPr bwMode="auto">
          <a:xfrm>
            <a:off x="19097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2" name="Oval 500"/>
          <p:cNvSpPr>
            <a:spLocks noChangeAspect="1" noChangeArrowheads="1"/>
          </p:cNvSpPr>
          <p:nvPr userDrawn="1"/>
        </p:nvSpPr>
        <p:spPr bwMode="auto">
          <a:xfrm>
            <a:off x="20288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3" name="Oval 501"/>
          <p:cNvSpPr>
            <a:spLocks noChangeAspect="1" noChangeArrowheads="1"/>
          </p:cNvSpPr>
          <p:nvPr userDrawn="1"/>
        </p:nvSpPr>
        <p:spPr bwMode="auto">
          <a:xfrm>
            <a:off x="21463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4" name="Oval 502"/>
          <p:cNvSpPr>
            <a:spLocks noChangeAspect="1" noChangeArrowheads="1"/>
          </p:cNvSpPr>
          <p:nvPr userDrawn="1"/>
        </p:nvSpPr>
        <p:spPr bwMode="auto">
          <a:xfrm>
            <a:off x="22653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5" name="Oval 503"/>
          <p:cNvSpPr>
            <a:spLocks noChangeAspect="1" noChangeArrowheads="1"/>
          </p:cNvSpPr>
          <p:nvPr userDrawn="1"/>
        </p:nvSpPr>
        <p:spPr bwMode="auto">
          <a:xfrm>
            <a:off x="23828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6" name="Oval 504"/>
          <p:cNvSpPr>
            <a:spLocks noChangeAspect="1" noChangeArrowheads="1"/>
          </p:cNvSpPr>
          <p:nvPr userDrawn="1"/>
        </p:nvSpPr>
        <p:spPr bwMode="auto">
          <a:xfrm>
            <a:off x="25019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7" name="Oval 505"/>
          <p:cNvSpPr>
            <a:spLocks noChangeAspect="1" noChangeArrowheads="1"/>
          </p:cNvSpPr>
          <p:nvPr userDrawn="1"/>
        </p:nvSpPr>
        <p:spPr bwMode="auto">
          <a:xfrm>
            <a:off x="26193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8" name="Oval 506"/>
          <p:cNvSpPr>
            <a:spLocks noChangeAspect="1" noChangeArrowheads="1"/>
          </p:cNvSpPr>
          <p:nvPr userDrawn="1"/>
        </p:nvSpPr>
        <p:spPr bwMode="auto">
          <a:xfrm>
            <a:off x="27384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9" name="Oval 507"/>
          <p:cNvSpPr>
            <a:spLocks noChangeAspect="1" noChangeArrowheads="1"/>
          </p:cNvSpPr>
          <p:nvPr userDrawn="1"/>
        </p:nvSpPr>
        <p:spPr bwMode="auto">
          <a:xfrm>
            <a:off x="28559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0" name="Oval 508"/>
          <p:cNvSpPr>
            <a:spLocks noChangeAspect="1" noChangeArrowheads="1"/>
          </p:cNvSpPr>
          <p:nvPr userDrawn="1"/>
        </p:nvSpPr>
        <p:spPr bwMode="auto">
          <a:xfrm>
            <a:off x="40401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1" name="Oval 509"/>
          <p:cNvSpPr>
            <a:spLocks noChangeAspect="1" noChangeArrowheads="1"/>
          </p:cNvSpPr>
          <p:nvPr userDrawn="1"/>
        </p:nvSpPr>
        <p:spPr bwMode="auto">
          <a:xfrm>
            <a:off x="41576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2" name="Oval 510"/>
          <p:cNvSpPr>
            <a:spLocks noChangeAspect="1" noChangeArrowheads="1"/>
          </p:cNvSpPr>
          <p:nvPr userDrawn="1"/>
        </p:nvSpPr>
        <p:spPr bwMode="auto">
          <a:xfrm>
            <a:off x="42767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3" name="Oval 511"/>
          <p:cNvSpPr>
            <a:spLocks noChangeAspect="1" noChangeArrowheads="1"/>
          </p:cNvSpPr>
          <p:nvPr userDrawn="1"/>
        </p:nvSpPr>
        <p:spPr bwMode="auto">
          <a:xfrm>
            <a:off x="43942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4" name="Oval 512"/>
          <p:cNvSpPr>
            <a:spLocks noChangeAspect="1" noChangeArrowheads="1"/>
          </p:cNvSpPr>
          <p:nvPr userDrawn="1"/>
        </p:nvSpPr>
        <p:spPr bwMode="auto">
          <a:xfrm>
            <a:off x="45132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5" name="Oval 513"/>
          <p:cNvSpPr>
            <a:spLocks noChangeAspect="1" noChangeArrowheads="1"/>
          </p:cNvSpPr>
          <p:nvPr userDrawn="1"/>
        </p:nvSpPr>
        <p:spPr bwMode="auto">
          <a:xfrm>
            <a:off x="46307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6" name="Oval 514"/>
          <p:cNvSpPr>
            <a:spLocks noChangeAspect="1" noChangeArrowheads="1"/>
          </p:cNvSpPr>
          <p:nvPr userDrawn="1"/>
        </p:nvSpPr>
        <p:spPr bwMode="auto">
          <a:xfrm>
            <a:off x="47498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7" name="Oval 515"/>
          <p:cNvSpPr>
            <a:spLocks noChangeAspect="1" noChangeArrowheads="1"/>
          </p:cNvSpPr>
          <p:nvPr userDrawn="1"/>
        </p:nvSpPr>
        <p:spPr bwMode="auto">
          <a:xfrm>
            <a:off x="48672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8" name="Oval 516"/>
          <p:cNvSpPr>
            <a:spLocks noChangeAspect="1" noChangeArrowheads="1"/>
          </p:cNvSpPr>
          <p:nvPr userDrawn="1"/>
        </p:nvSpPr>
        <p:spPr bwMode="auto">
          <a:xfrm>
            <a:off x="49863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9" name="Oval 517"/>
          <p:cNvSpPr>
            <a:spLocks noChangeAspect="1" noChangeArrowheads="1"/>
          </p:cNvSpPr>
          <p:nvPr userDrawn="1"/>
        </p:nvSpPr>
        <p:spPr bwMode="auto">
          <a:xfrm>
            <a:off x="51038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0" name="Oval 518"/>
          <p:cNvSpPr>
            <a:spLocks noChangeAspect="1" noChangeArrowheads="1"/>
          </p:cNvSpPr>
          <p:nvPr userDrawn="1"/>
        </p:nvSpPr>
        <p:spPr bwMode="auto">
          <a:xfrm>
            <a:off x="52228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1" name="Oval 519"/>
          <p:cNvSpPr>
            <a:spLocks noChangeAspect="1" noChangeArrowheads="1"/>
          </p:cNvSpPr>
          <p:nvPr userDrawn="1"/>
        </p:nvSpPr>
        <p:spPr bwMode="auto">
          <a:xfrm>
            <a:off x="53403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2" name="Oval 520"/>
          <p:cNvSpPr>
            <a:spLocks noChangeAspect="1" noChangeArrowheads="1"/>
          </p:cNvSpPr>
          <p:nvPr userDrawn="1"/>
        </p:nvSpPr>
        <p:spPr bwMode="auto">
          <a:xfrm>
            <a:off x="54594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3" name="Oval 521"/>
          <p:cNvSpPr>
            <a:spLocks noChangeAspect="1" noChangeArrowheads="1"/>
          </p:cNvSpPr>
          <p:nvPr userDrawn="1"/>
        </p:nvSpPr>
        <p:spPr bwMode="auto">
          <a:xfrm>
            <a:off x="55768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4" name="Oval 522"/>
          <p:cNvSpPr>
            <a:spLocks noChangeAspect="1" noChangeArrowheads="1"/>
          </p:cNvSpPr>
          <p:nvPr userDrawn="1"/>
        </p:nvSpPr>
        <p:spPr bwMode="auto">
          <a:xfrm>
            <a:off x="56959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5" name="Oval 523"/>
          <p:cNvSpPr>
            <a:spLocks noChangeAspect="1" noChangeArrowheads="1"/>
          </p:cNvSpPr>
          <p:nvPr userDrawn="1"/>
        </p:nvSpPr>
        <p:spPr bwMode="auto">
          <a:xfrm>
            <a:off x="58134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6" name="Oval 524"/>
          <p:cNvSpPr>
            <a:spLocks noChangeAspect="1" noChangeArrowheads="1"/>
          </p:cNvSpPr>
          <p:nvPr userDrawn="1"/>
        </p:nvSpPr>
        <p:spPr bwMode="auto">
          <a:xfrm>
            <a:off x="59324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7" name="Oval 525"/>
          <p:cNvSpPr>
            <a:spLocks noChangeAspect="1" noChangeArrowheads="1"/>
          </p:cNvSpPr>
          <p:nvPr userDrawn="1"/>
        </p:nvSpPr>
        <p:spPr bwMode="auto">
          <a:xfrm>
            <a:off x="60515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8" name="Oval 526"/>
          <p:cNvSpPr>
            <a:spLocks noChangeAspect="1" noChangeArrowheads="1"/>
          </p:cNvSpPr>
          <p:nvPr userDrawn="1"/>
        </p:nvSpPr>
        <p:spPr bwMode="auto">
          <a:xfrm>
            <a:off x="61690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9" name="Oval 527"/>
          <p:cNvSpPr>
            <a:spLocks noChangeAspect="1" noChangeArrowheads="1"/>
          </p:cNvSpPr>
          <p:nvPr userDrawn="1"/>
        </p:nvSpPr>
        <p:spPr bwMode="auto">
          <a:xfrm>
            <a:off x="62880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0" name="Oval 528"/>
          <p:cNvSpPr>
            <a:spLocks noChangeAspect="1" noChangeArrowheads="1"/>
          </p:cNvSpPr>
          <p:nvPr userDrawn="1"/>
        </p:nvSpPr>
        <p:spPr bwMode="auto">
          <a:xfrm>
            <a:off x="64055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1" name="Oval 529"/>
          <p:cNvSpPr>
            <a:spLocks noChangeAspect="1" noChangeArrowheads="1"/>
          </p:cNvSpPr>
          <p:nvPr userDrawn="1"/>
        </p:nvSpPr>
        <p:spPr bwMode="auto">
          <a:xfrm>
            <a:off x="65246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2" name="Oval 530"/>
          <p:cNvSpPr>
            <a:spLocks noChangeAspect="1" noChangeArrowheads="1"/>
          </p:cNvSpPr>
          <p:nvPr userDrawn="1"/>
        </p:nvSpPr>
        <p:spPr bwMode="auto">
          <a:xfrm>
            <a:off x="6642100" y="27003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3" name="Oval 531"/>
          <p:cNvSpPr>
            <a:spLocks noChangeAspect="1" noChangeArrowheads="1"/>
          </p:cNvSpPr>
          <p:nvPr userDrawn="1"/>
        </p:nvSpPr>
        <p:spPr bwMode="auto">
          <a:xfrm>
            <a:off x="67611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4" name="Oval 532"/>
          <p:cNvSpPr>
            <a:spLocks noChangeAspect="1" noChangeArrowheads="1"/>
          </p:cNvSpPr>
          <p:nvPr userDrawn="1"/>
        </p:nvSpPr>
        <p:spPr bwMode="auto">
          <a:xfrm>
            <a:off x="68786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5" name="Oval 533"/>
          <p:cNvSpPr>
            <a:spLocks noChangeAspect="1" noChangeArrowheads="1"/>
          </p:cNvSpPr>
          <p:nvPr userDrawn="1"/>
        </p:nvSpPr>
        <p:spPr bwMode="auto">
          <a:xfrm>
            <a:off x="69977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6" name="Oval 534"/>
          <p:cNvSpPr>
            <a:spLocks noChangeAspect="1" noChangeArrowheads="1"/>
          </p:cNvSpPr>
          <p:nvPr userDrawn="1"/>
        </p:nvSpPr>
        <p:spPr bwMode="auto">
          <a:xfrm>
            <a:off x="71151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7" name="Oval 535"/>
          <p:cNvSpPr>
            <a:spLocks noChangeAspect="1" noChangeArrowheads="1"/>
          </p:cNvSpPr>
          <p:nvPr userDrawn="1"/>
        </p:nvSpPr>
        <p:spPr bwMode="auto">
          <a:xfrm>
            <a:off x="72342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8" name="Oval 536"/>
          <p:cNvSpPr>
            <a:spLocks noChangeAspect="1" noChangeArrowheads="1"/>
          </p:cNvSpPr>
          <p:nvPr userDrawn="1"/>
        </p:nvSpPr>
        <p:spPr bwMode="auto">
          <a:xfrm>
            <a:off x="73517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9" name="Oval 537"/>
          <p:cNvSpPr>
            <a:spLocks noChangeAspect="1" noChangeArrowheads="1"/>
          </p:cNvSpPr>
          <p:nvPr userDrawn="1"/>
        </p:nvSpPr>
        <p:spPr bwMode="auto">
          <a:xfrm>
            <a:off x="74707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0" name="Oval 538"/>
          <p:cNvSpPr>
            <a:spLocks noChangeAspect="1" noChangeArrowheads="1"/>
          </p:cNvSpPr>
          <p:nvPr userDrawn="1"/>
        </p:nvSpPr>
        <p:spPr bwMode="auto">
          <a:xfrm>
            <a:off x="75882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1" name="Oval 539"/>
          <p:cNvSpPr>
            <a:spLocks noChangeAspect="1" noChangeArrowheads="1"/>
          </p:cNvSpPr>
          <p:nvPr userDrawn="1"/>
        </p:nvSpPr>
        <p:spPr bwMode="auto">
          <a:xfrm>
            <a:off x="7707313" y="27003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2" name="Oval 540"/>
          <p:cNvSpPr>
            <a:spLocks noChangeAspect="1" noChangeArrowheads="1"/>
          </p:cNvSpPr>
          <p:nvPr userDrawn="1"/>
        </p:nvSpPr>
        <p:spPr bwMode="auto">
          <a:xfrm>
            <a:off x="78247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3" name="Oval 541"/>
          <p:cNvSpPr>
            <a:spLocks noChangeAspect="1" noChangeArrowheads="1"/>
          </p:cNvSpPr>
          <p:nvPr userDrawn="1"/>
        </p:nvSpPr>
        <p:spPr bwMode="auto">
          <a:xfrm>
            <a:off x="8180388" y="27003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4" name="Oval 542"/>
          <p:cNvSpPr>
            <a:spLocks noChangeAspect="1" noChangeArrowheads="1"/>
          </p:cNvSpPr>
          <p:nvPr userDrawn="1"/>
        </p:nvSpPr>
        <p:spPr bwMode="auto">
          <a:xfrm>
            <a:off x="12001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5" name="Oval 543"/>
          <p:cNvSpPr>
            <a:spLocks noChangeAspect="1" noChangeArrowheads="1"/>
          </p:cNvSpPr>
          <p:nvPr userDrawn="1"/>
        </p:nvSpPr>
        <p:spPr bwMode="auto">
          <a:xfrm>
            <a:off x="13192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6" name="Oval 544"/>
          <p:cNvSpPr>
            <a:spLocks noChangeAspect="1" noChangeArrowheads="1"/>
          </p:cNvSpPr>
          <p:nvPr userDrawn="1"/>
        </p:nvSpPr>
        <p:spPr bwMode="auto">
          <a:xfrm>
            <a:off x="14366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7" name="Oval 545"/>
          <p:cNvSpPr>
            <a:spLocks noChangeAspect="1" noChangeArrowheads="1"/>
          </p:cNvSpPr>
          <p:nvPr userDrawn="1"/>
        </p:nvSpPr>
        <p:spPr bwMode="auto">
          <a:xfrm>
            <a:off x="15557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8" name="Oval 546"/>
          <p:cNvSpPr>
            <a:spLocks noChangeAspect="1" noChangeArrowheads="1"/>
          </p:cNvSpPr>
          <p:nvPr userDrawn="1"/>
        </p:nvSpPr>
        <p:spPr bwMode="auto">
          <a:xfrm>
            <a:off x="16732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9" name="Oval 547"/>
          <p:cNvSpPr>
            <a:spLocks noChangeAspect="1" noChangeArrowheads="1"/>
          </p:cNvSpPr>
          <p:nvPr userDrawn="1"/>
        </p:nvSpPr>
        <p:spPr bwMode="auto">
          <a:xfrm>
            <a:off x="17922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0" name="Oval 548"/>
          <p:cNvSpPr>
            <a:spLocks noChangeAspect="1" noChangeArrowheads="1"/>
          </p:cNvSpPr>
          <p:nvPr userDrawn="1"/>
        </p:nvSpPr>
        <p:spPr bwMode="auto">
          <a:xfrm>
            <a:off x="19097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1" name="Oval 549"/>
          <p:cNvSpPr>
            <a:spLocks noChangeAspect="1" noChangeArrowheads="1"/>
          </p:cNvSpPr>
          <p:nvPr userDrawn="1"/>
        </p:nvSpPr>
        <p:spPr bwMode="auto">
          <a:xfrm>
            <a:off x="20288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2" name="Oval 550"/>
          <p:cNvSpPr>
            <a:spLocks noChangeAspect="1" noChangeArrowheads="1"/>
          </p:cNvSpPr>
          <p:nvPr userDrawn="1"/>
        </p:nvSpPr>
        <p:spPr bwMode="auto">
          <a:xfrm>
            <a:off x="21463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3" name="Oval 551"/>
          <p:cNvSpPr>
            <a:spLocks noChangeAspect="1" noChangeArrowheads="1"/>
          </p:cNvSpPr>
          <p:nvPr userDrawn="1"/>
        </p:nvSpPr>
        <p:spPr bwMode="auto">
          <a:xfrm>
            <a:off x="22653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4" name="Oval 552"/>
          <p:cNvSpPr>
            <a:spLocks noChangeAspect="1" noChangeArrowheads="1"/>
          </p:cNvSpPr>
          <p:nvPr userDrawn="1"/>
        </p:nvSpPr>
        <p:spPr bwMode="auto">
          <a:xfrm>
            <a:off x="23828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5" name="Oval 553"/>
          <p:cNvSpPr>
            <a:spLocks noChangeAspect="1" noChangeArrowheads="1"/>
          </p:cNvSpPr>
          <p:nvPr userDrawn="1"/>
        </p:nvSpPr>
        <p:spPr bwMode="auto">
          <a:xfrm>
            <a:off x="25019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6" name="Oval 554"/>
          <p:cNvSpPr>
            <a:spLocks noChangeAspect="1" noChangeArrowheads="1"/>
          </p:cNvSpPr>
          <p:nvPr userDrawn="1"/>
        </p:nvSpPr>
        <p:spPr bwMode="auto">
          <a:xfrm>
            <a:off x="26193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7" name="Oval 555"/>
          <p:cNvSpPr>
            <a:spLocks noChangeAspect="1" noChangeArrowheads="1"/>
          </p:cNvSpPr>
          <p:nvPr userDrawn="1"/>
        </p:nvSpPr>
        <p:spPr bwMode="auto">
          <a:xfrm>
            <a:off x="27384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8" name="Oval 556"/>
          <p:cNvSpPr>
            <a:spLocks noChangeAspect="1" noChangeArrowheads="1"/>
          </p:cNvSpPr>
          <p:nvPr userDrawn="1"/>
        </p:nvSpPr>
        <p:spPr bwMode="auto">
          <a:xfrm>
            <a:off x="28559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9" name="Oval 557"/>
          <p:cNvSpPr>
            <a:spLocks noChangeAspect="1" noChangeArrowheads="1"/>
          </p:cNvSpPr>
          <p:nvPr userDrawn="1"/>
        </p:nvSpPr>
        <p:spPr bwMode="auto">
          <a:xfrm>
            <a:off x="41576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0" name="Oval 558"/>
          <p:cNvSpPr>
            <a:spLocks noChangeAspect="1" noChangeArrowheads="1"/>
          </p:cNvSpPr>
          <p:nvPr userDrawn="1"/>
        </p:nvSpPr>
        <p:spPr bwMode="auto">
          <a:xfrm>
            <a:off x="42767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1" name="Oval 559"/>
          <p:cNvSpPr>
            <a:spLocks noChangeAspect="1" noChangeArrowheads="1"/>
          </p:cNvSpPr>
          <p:nvPr userDrawn="1"/>
        </p:nvSpPr>
        <p:spPr bwMode="auto">
          <a:xfrm>
            <a:off x="43942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2" name="Oval 560"/>
          <p:cNvSpPr>
            <a:spLocks noChangeAspect="1" noChangeArrowheads="1"/>
          </p:cNvSpPr>
          <p:nvPr userDrawn="1"/>
        </p:nvSpPr>
        <p:spPr bwMode="auto">
          <a:xfrm>
            <a:off x="45132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3" name="Oval 561"/>
          <p:cNvSpPr>
            <a:spLocks noChangeAspect="1" noChangeArrowheads="1"/>
          </p:cNvSpPr>
          <p:nvPr userDrawn="1"/>
        </p:nvSpPr>
        <p:spPr bwMode="auto">
          <a:xfrm>
            <a:off x="46307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4" name="Oval 562"/>
          <p:cNvSpPr>
            <a:spLocks noChangeAspect="1" noChangeArrowheads="1"/>
          </p:cNvSpPr>
          <p:nvPr userDrawn="1"/>
        </p:nvSpPr>
        <p:spPr bwMode="auto">
          <a:xfrm>
            <a:off x="47498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5" name="Oval 563"/>
          <p:cNvSpPr>
            <a:spLocks noChangeAspect="1" noChangeArrowheads="1"/>
          </p:cNvSpPr>
          <p:nvPr userDrawn="1"/>
        </p:nvSpPr>
        <p:spPr bwMode="auto">
          <a:xfrm>
            <a:off x="48672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6" name="Oval 564"/>
          <p:cNvSpPr>
            <a:spLocks noChangeAspect="1" noChangeArrowheads="1"/>
          </p:cNvSpPr>
          <p:nvPr userDrawn="1"/>
        </p:nvSpPr>
        <p:spPr bwMode="auto">
          <a:xfrm>
            <a:off x="49863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7" name="Oval 565"/>
          <p:cNvSpPr>
            <a:spLocks noChangeAspect="1" noChangeArrowheads="1"/>
          </p:cNvSpPr>
          <p:nvPr userDrawn="1"/>
        </p:nvSpPr>
        <p:spPr bwMode="auto">
          <a:xfrm>
            <a:off x="51038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8" name="Oval 566"/>
          <p:cNvSpPr>
            <a:spLocks noChangeAspect="1" noChangeArrowheads="1"/>
          </p:cNvSpPr>
          <p:nvPr userDrawn="1"/>
        </p:nvSpPr>
        <p:spPr bwMode="auto">
          <a:xfrm>
            <a:off x="52228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9" name="Oval 567"/>
          <p:cNvSpPr>
            <a:spLocks noChangeAspect="1" noChangeArrowheads="1"/>
          </p:cNvSpPr>
          <p:nvPr userDrawn="1"/>
        </p:nvSpPr>
        <p:spPr bwMode="auto">
          <a:xfrm>
            <a:off x="53403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0" name="Oval 568"/>
          <p:cNvSpPr>
            <a:spLocks noChangeAspect="1" noChangeArrowheads="1"/>
          </p:cNvSpPr>
          <p:nvPr userDrawn="1"/>
        </p:nvSpPr>
        <p:spPr bwMode="auto">
          <a:xfrm>
            <a:off x="54594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1" name="Oval 569"/>
          <p:cNvSpPr>
            <a:spLocks noChangeAspect="1" noChangeArrowheads="1"/>
          </p:cNvSpPr>
          <p:nvPr userDrawn="1"/>
        </p:nvSpPr>
        <p:spPr bwMode="auto">
          <a:xfrm>
            <a:off x="55768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2" name="Oval 570"/>
          <p:cNvSpPr>
            <a:spLocks noChangeAspect="1" noChangeArrowheads="1"/>
          </p:cNvSpPr>
          <p:nvPr userDrawn="1"/>
        </p:nvSpPr>
        <p:spPr bwMode="auto">
          <a:xfrm>
            <a:off x="56959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3" name="Oval 571"/>
          <p:cNvSpPr>
            <a:spLocks noChangeAspect="1" noChangeArrowheads="1"/>
          </p:cNvSpPr>
          <p:nvPr userDrawn="1"/>
        </p:nvSpPr>
        <p:spPr bwMode="auto">
          <a:xfrm>
            <a:off x="58134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4" name="Oval 572"/>
          <p:cNvSpPr>
            <a:spLocks noChangeAspect="1" noChangeArrowheads="1"/>
          </p:cNvSpPr>
          <p:nvPr userDrawn="1"/>
        </p:nvSpPr>
        <p:spPr bwMode="auto">
          <a:xfrm>
            <a:off x="59324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5" name="Oval 573"/>
          <p:cNvSpPr>
            <a:spLocks noChangeAspect="1" noChangeArrowheads="1"/>
          </p:cNvSpPr>
          <p:nvPr userDrawn="1"/>
        </p:nvSpPr>
        <p:spPr bwMode="auto">
          <a:xfrm>
            <a:off x="60515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6" name="Oval 574"/>
          <p:cNvSpPr>
            <a:spLocks noChangeAspect="1" noChangeArrowheads="1"/>
          </p:cNvSpPr>
          <p:nvPr userDrawn="1"/>
        </p:nvSpPr>
        <p:spPr bwMode="auto">
          <a:xfrm>
            <a:off x="61690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7" name="Oval 575"/>
          <p:cNvSpPr>
            <a:spLocks noChangeAspect="1" noChangeArrowheads="1"/>
          </p:cNvSpPr>
          <p:nvPr userDrawn="1"/>
        </p:nvSpPr>
        <p:spPr bwMode="auto">
          <a:xfrm>
            <a:off x="62880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8" name="Oval 576"/>
          <p:cNvSpPr>
            <a:spLocks noChangeAspect="1" noChangeArrowheads="1"/>
          </p:cNvSpPr>
          <p:nvPr userDrawn="1"/>
        </p:nvSpPr>
        <p:spPr bwMode="auto">
          <a:xfrm>
            <a:off x="64055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9" name="Oval 577"/>
          <p:cNvSpPr>
            <a:spLocks noChangeAspect="1" noChangeArrowheads="1"/>
          </p:cNvSpPr>
          <p:nvPr userDrawn="1"/>
        </p:nvSpPr>
        <p:spPr bwMode="auto">
          <a:xfrm>
            <a:off x="65246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0" name="Oval 578"/>
          <p:cNvSpPr>
            <a:spLocks noChangeAspect="1" noChangeArrowheads="1"/>
          </p:cNvSpPr>
          <p:nvPr userDrawn="1"/>
        </p:nvSpPr>
        <p:spPr bwMode="auto">
          <a:xfrm>
            <a:off x="66421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1" name="Oval 579"/>
          <p:cNvSpPr>
            <a:spLocks noChangeAspect="1" noChangeArrowheads="1"/>
          </p:cNvSpPr>
          <p:nvPr userDrawn="1"/>
        </p:nvSpPr>
        <p:spPr bwMode="auto">
          <a:xfrm>
            <a:off x="67611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2" name="Oval 580"/>
          <p:cNvSpPr>
            <a:spLocks noChangeAspect="1" noChangeArrowheads="1"/>
          </p:cNvSpPr>
          <p:nvPr userDrawn="1"/>
        </p:nvSpPr>
        <p:spPr bwMode="auto">
          <a:xfrm>
            <a:off x="68786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3" name="Oval 581"/>
          <p:cNvSpPr>
            <a:spLocks noChangeAspect="1" noChangeArrowheads="1"/>
          </p:cNvSpPr>
          <p:nvPr userDrawn="1"/>
        </p:nvSpPr>
        <p:spPr bwMode="auto">
          <a:xfrm>
            <a:off x="69977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4" name="Oval 582"/>
          <p:cNvSpPr>
            <a:spLocks noChangeAspect="1" noChangeArrowheads="1"/>
          </p:cNvSpPr>
          <p:nvPr userDrawn="1"/>
        </p:nvSpPr>
        <p:spPr bwMode="auto">
          <a:xfrm>
            <a:off x="71151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5" name="Oval 583"/>
          <p:cNvSpPr>
            <a:spLocks noChangeAspect="1" noChangeArrowheads="1"/>
          </p:cNvSpPr>
          <p:nvPr userDrawn="1"/>
        </p:nvSpPr>
        <p:spPr bwMode="auto">
          <a:xfrm>
            <a:off x="72342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6" name="Oval 584"/>
          <p:cNvSpPr>
            <a:spLocks noChangeAspect="1" noChangeArrowheads="1"/>
          </p:cNvSpPr>
          <p:nvPr userDrawn="1"/>
        </p:nvSpPr>
        <p:spPr bwMode="auto">
          <a:xfrm>
            <a:off x="73517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7" name="Oval 585"/>
          <p:cNvSpPr>
            <a:spLocks noChangeAspect="1" noChangeArrowheads="1"/>
          </p:cNvSpPr>
          <p:nvPr userDrawn="1"/>
        </p:nvSpPr>
        <p:spPr bwMode="auto">
          <a:xfrm>
            <a:off x="7470775" y="28098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8" name="Oval 586"/>
          <p:cNvSpPr>
            <a:spLocks noChangeAspect="1" noChangeArrowheads="1"/>
          </p:cNvSpPr>
          <p:nvPr userDrawn="1"/>
        </p:nvSpPr>
        <p:spPr bwMode="auto">
          <a:xfrm>
            <a:off x="75882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9" name="Oval 587"/>
          <p:cNvSpPr>
            <a:spLocks noChangeAspect="1" noChangeArrowheads="1"/>
          </p:cNvSpPr>
          <p:nvPr userDrawn="1"/>
        </p:nvSpPr>
        <p:spPr bwMode="auto">
          <a:xfrm>
            <a:off x="77073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0" name="Oval 588"/>
          <p:cNvSpPr>
            <a:spLocks noChangeAspect="1" noChangeArrowheads="1"/>
          </p:cNvSpPr>
          <p:nvPr userDrawn="1"/>
        </p:nvSpPr>
        <p:spPr bwMode="auto">
          <a:xfrm>
            <a:off x="78247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1" name="Oval 589"/>
          <p:cNvSpPr>
            <a:spLocks noChangeAspect="1" noChangeArrowheads="1"/>
          </p:cNvSpPr>
          <p:nvPr userDrawn="1"/>
        </p:nvSpPr>
        <p:spPr bwMode="auto">
          <a:xfrm>
            <a:off x="81803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2" name="Oval 590"/>
          <p:cNvSpPr>
            <a:spLocks noChangeAspect="1" noChangeArrowheads="1"/>
          </p:cNvSpPr>
          <p:nvPr userDrawn="1"/>
        </p:nvSpPr>
        <p:spPr bwMode="auto">
          <a:xfrm>
            <a:off x="12001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3" name="Oval 591"/>
          <p:cNvSpPr>
            <a:spLocks noChangeAspect="1" noChangeArrowheads="1"/>
          </p:cNvSpPr>
          <p:nvPr userDrawn="1"/>
        </p:nvSpPr>
        <p:spPr bwMode="auto">
          <a:xfrm>
            <a:off x="13192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4" name="Oval 592"/>
          <p:cNvSpPr>
            <a:spLocks noChangeAspect="1" noChangeArrowheads="1"/>
          </p:cNvSpPr>
          <p:nvPr userDrawn="1"/>
        </p:nvSpPr>
        <p:spPr bwMode="auto">
          <a:xfrm>
            <a:off x="14366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5" name="Oval 593"/>
          <p:cNvSpPr>
            <a:spLocks noChangeAspect="1" noChangeArrowheads="1"/>
          </p:cNvSpPr>
          <p:nvPr userDrawn="1"/>
        </p:nvSpPr>
        <p:spPr bwMode="auto">
          <a:xfrm>
            <a:off x="15557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6" name="Oval 594"/>
          <p:cNvSpPr>
            <a:spLocks noChangeAspect="1" noChangeArrowheads="1"/>
          </p:cNvSpPr>
          <p:nvPr userDrawn="1"/>
        </p:nvSpPr>
        <p:spPr bwMode="auto">
          <a:xfrm>
            <a:off x="16732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7" name="Oval 595"/>
          <p:cNvSpPr>
            <a:spLocks noChangeAspect="1" noChangeArrowheads="1"/>
          </p:cNvSpPr>
          <p:nvPr userDrawn="1"/>
        </p:nvSpPr>
        <p:spPr bwMode="auto">
          <a:xfrm>
            <a:off x="17922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8" name="Oval 596"/>
          <p:cNvSpPr>
            <a:spLocks noChangeAspect="1" noChangeArrowheads="1"/>
          </p:cNvSpPr>
          <p:nvPr userDrawn="1"/>
        </p:nvSpPr>
        <p:spPr bwMode="auto">
          <a:xfrm>
            <a:off x="19097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9" name="Oval 597"/>
          <p:cNvSpPr>
            <a:spLocks noChangeAspect="1" noChangeArrowheads="1"/>
          </p:cNvSpPr>
          <p:nvPr userDrawn="1"/>
        </p:nvSpPr>
        <p:spPr bwMode="auto">
          <a:xfrm>
            <a:off x="20288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0" name="Oval 598"/>
          <p:cNvSpPr>
            <a:spLocks noChangeAspect="1" noChangeArrowheads="1"/>
          </p:cNvSpPr>
          <p:nvPr userDrawn="1"/>
        </p:nvSpPr>
        <p:spPr bwMode="auto">
          <a:xfrm>
            <a:off x="21463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1" name="Oval 599"/>
          <p:cNvSpPr>
            <a:spLocks noChangeAspect="1" noChangeArrowheads="1"/>
          </p:cNvSpPr>
          <p:nvPr userDrawn="1"/>
        </p:nvSpPr>
        <p:spPr bwMode="auto">
          <a:xfrm>
            <a:off x="22653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2" name="Oval 600"/>
          <p:cNvSpPr>
            <a:spLocks noChangeAspect="1" noChangeArrowheads="1"/>
          </p:cNvSpPr>
          <p:nvPr userDrawn="1"/>
        </p:nvSpPr>
        <p:spPr bwMode="auto">
          <a:xfrm>
            <a:off x="23828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3" name="Oval 601"/>
          <p:cNvSpPr>
            <a:spLocks noChangeAspect="1" noChangeArrowheads="1"/>
          </p:cNvSpPr>
          <p:nvPr userDrawn="1"/>
        </p:nvSpPr>
        <p:spPr bwMode="auto">
          <a:xfrm>
            <a:off x="25019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4" name="Oval 602"/>
          <p:cNvSpPr>
            <a:spLocks noChangeAspect="1" noChangeArrowheads="1"/>
          </p:cNvSpPr>
          <p:nvPr userDrawn="1"/>
        </p:nvSpPr>
        <p:spPr bwMode="auto">
          <a:xfrm>
            <a:off x="26193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5" name="Oval 603"/>
          <p:cNvSpPr>
            <a:spLocks noChangeAspect="1" noChangeArrowheads="1"/>
          </p:cNvSpPr>
          <p:nvPr userDrawn="1"/>
        </p:nvSpPr>
        <p:spPr bwMode="auto">
          <a:xfrm>
            <a:off x="27384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6" name="Oval 604"/>
          <p:cNvSpPr>
            <a:spLocks noChangeAspect="1" noChangeArrowheads="1"/>
          </p:cNvSpPr>
          <p:nvPr userDrawn="1"/>
        </p:nvSpPr>
        <p:spPr bwMode="auto">
          <a:xfrm>
            <a:off x="28559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7" name="Oval 605"/>
          <p:cNvSpPr>
            <a:spLocks noChangeAspect="1" noChangeArrowheads="1"/>
          </p:cNvSpPr>
          <p:nvPr userDrawn="1"/>
        </p:nvSpPr>
        <p:spPr bwMode="auto">
          <a:xfrm>
            <a:off x="42767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8" name="Oval 606"/>
          <p:cNvSpPr>
            <a:spLocks noChangeAspect="1" noChangeArrowheads="1"/>
          </p:cNvSpPr>
          <p:nvPr userDrawn="1"/>
        </p:nvSpPr>
        <p:spPr bwMode="auto">
          <a:xfrm>
            <a:off x="43942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9" name="Oval 607"/>
          <p:cNvSpPr>
            <a:spLocks noChangeAspect="1" noChangeArrowheads="1"/>
          </p:cNvSpPr>
          <p:nvPr userDrawn="1"/>
        </p:nvSpPr>
        <p:spPr bwMode="auto">
          <a:xfrm>
            <a:off x="45132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0" name="Oval 608"/>
          <p:cNvSpPr>
            <a:spLocks noChangeAspect="1" noChangeArrowheads="1"/>
          </p:cNvSpPr>
          <p:nvPr userDrawn="1"/>
        </p:nvSpPr>
        <p:spPr bwMode="auto">
          <a:xfrm>
            <a:off x="46307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1" name="Oval 609"/>
          <p:cNvSpPr>
            <a:spLocks noChangeAspect="1" noChangeArrowheads="1"/>
          </p:cNvSpPr>
          <p:nvPr userDrawn="1"/>
        </p:nvSpPr>
        <p:spPr bwMode="auto">
          <a:xfrm>
            <a:off x="47498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2" name="Oval 610"/>
          <p:cNvSpPr>
            <a:spLocks noChangeAspect="1" noChangeArrowheads="1"/>
          </p:cNvSpPr>
          <p:nvPr userDrawn="1"/>
        </p:nvSpPr>
        <p:spPr bwMode="auto">
          <a:xfrm>
            <a:off x="48672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3" name="Oval 611"/>
          <p:cNvSpPr>
            <a:spLocks noChangeAspect="1" noChangeArrowheads="1"/>
          </p:cNvSpPr>
          <p:nvPr userDrawn="1"/>
        </p:nvSpPr>
        <p:spPr bwMode="auto">
          <a:xfrm>
            <a:off x="49863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4" name="Oval 612"/>
          <p:cNvSpPr>
            <a:spLocks noChangeAspect="1" noChangeArrowheads="1"/>
          </p:cNvSpPr>
          <p:nvPr userDrawn="1"/>
        </p:nvSpPr>
        <p:spPr bwMode="auto">
          <a:xfrm>
            <a:off x="51038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5" name="Oval 613"/>
          <p:cNvSpPr>
            <a:spLocks noChangeAspect="1" noChangeArrowheads="1"/>
          </p:cNvSpPr>
          <p:nvPr userDrawn="1"/>
        </p:nvSpPr>
        <p:spPr bwMode="auto">
          <a:xfrm>
            <a:off x="52228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6" name="Oval 614"/>
          <p:cNvSpPr>
            <a:spLocks noChangeAspect="1" noChangeArrowheads="1"/>
          </p:cNvSpPr>
          <p:nvPr userDrawn="1"/>
        </p:nvSpPr>
        <p:spPr bwMode="auto">
          <a:xfrm>
            <a:off x="53403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7" name="Oval 615"/>
          <p:cNvSpPr>
            <a:spLocks noChangeAspect="1" noChangeArrowheads="1"/>
          </p:cNvSpPr>
          <p:nvPr userDrawn="1"/>
        </p:nvSpPr>
        <p:spPr bwMode="auto">
          <a:xfrm>
            <a:off x="54594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8" name="Oval 616"/>
          <p:cNvSpPr>
            <a:spLocks noChangeAspect="1" noChangeArrowheads="1"/>
          </p:cNvSpPr>
          <p:nvPr userDrawn="1"/>
        </p:nvSpPr>
        <p:spPr bwMode="auto">
          <a:xfrm>
            <a:off x="55768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9" name="Oval 617"/>
          <p:cNvSpPr>
            <a:spLocks noChangeAspect="1" noChangeArrowheads="1"/>
          </p:cNvSpPr>
          <p:nvPr userDrawn="1"/>
        </p:nvSpPr>
        <p:spPr bwMode="auto">
          <a:xfrm>
            <a:off x="56959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0" name="Oval 618"/>
          <p:cNvSpPr>
            <a:spLocks noChangeAspect="1" noChangeArrowheads="1"/>
          </p:cNvSpPr>
          <p:nvPr userDrawn="1"/>
        </p:nvSpPr>
        <p:spPr bwMode="auto">
          <a:xfrm>
            <a:off x="58134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1" name="Oval 619"/>
          <p:cNvSpPr>
            <a:spLocks noChangeAspect="1" noChangeArrowheads="1"/>
          </p:cNvSpPr>
          <p:nvPr userDrawn="1"/>
        </p:nvSpPr>
        <p:spPr bwMode="auto">
          <a:xfrm>
            <a:off x="59324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2" name="Oval 620"/>
          <p:cNvSpPr>
            <a:spLocks noChangeAspect="1" noChangeArrowheads="1"/>
          </p:cNvSpPr>
          <p:nvPr userDrawn="1"/>
        </p:nvSpPr>
        <p:spPr bwMode="auto">
          <a:xfrm>
            <a:off x="60515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3" name="Oval 621"/>
          <p:cNvSpPr>
            <a:spLocks noChangeAspect="1" noChangeArrowheads="1"/>
          </p:cNvSpPr>
          <p:nvPr userDrawn="1"/>
        </p:nvSpPr>
        <p:spPr bwMode="auto">
          <a:xfrm>
            <a:off x="61690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4" name="Oval 622"/>
          <p:cNvSpPr>
            <a:spLocks noChangeAspect="1" noChangeArrowheads="1"/>
          </p:cNvSpPr>
          <p:nvPr userDrawn="1"/>
        </p:nvSpPr>
        <p:spPr bwMode="auto">
          <a:xfrm>
            <a:off x="62880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5" name="Oval 623"/>
          <p:cNvSpPr>
            <a:spLocks noChangeAspect="1" noChangeArrowheads="1"/>
          </p:cNvSpPr>
          <p:nvPr userDrawn="1"/>
        </p:nvSpPr>
        <p:spPr bwMode="auto">
          <a:xfrm>
            <a:off x="64055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6" name="Oval 624"/>
          <p:cNvSpPr>
            <a:spLocks noChangeAspect="1" noChangeArrowheads="1"/>
          </p:cNvSpPr>
          <p:nvPr userDrawn="1"/>
        </p:nvSpPr>
        <p:spPr bwMode="auto">
          <a:xfrm>
            <a:off x="65246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7" name="Oval 625"/>
          <p:cNvSpPr>
            <a:spLocks noChangeAspect="1" noChangeArrowheads="1"/>
          </p:cNvSpPr>
          <p:nvPr userDrawn="1"/>
        </p:nvSpPr>
        <p:spPr bwMode="auto">
          <a:xfrm>
            <a:off x="66421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8" name="Oval 626"/>
          <p:cNvSpPr>
            <a:spLocks noChangeAspect="1" noChangeArrowheads="1"/>
          </p:cNvSpPr>
          <p:nvPr userDrawn="1"/>
        </p:nvSpPr>
        <p:spPr bwMode="auto">
          <a:xfrm>
            <a:off x="67611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9" name="Oval 627"/>
          <p:cNvSpPr>
            <a:spLocks noChangeAspect="1" noChangeArrowheads="1"/>
          </p:cNvSpPr>
          <p:nvPr userDrawn="1"/>
        </p:nvSpPr>
        <p:spPr bwMode="auto">
          <a:xfrm>
            <a:off x="68786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0" name="Oval 628"/>
          <p:cNvSpPr>
            <a:spLocks noChangeAspect="1" noChangeArrowheads="1"/>
          </p:cNvSpPr>
          <p:nvPr userDrawn="1"/>
        </p:nvSpPr>
        <p:spPr bwMode="auto">
          <a:xfrm>
            <a:off x="69977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1" name="Oval 629"/>
          <p:cNvSpPr>
            <a:spLocks noChangeAspect="1" noChangeArrowheads="1"/>
          </p:cNvSpPr>
          <p:nvPr userDrawn="1"/>
        </p:nvSpPr>
        <p:spPr bwMode="auto">
          <a:xfrm>
            <a:off x="71151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2" name="Oval 630"/>
          <p:cNvSpPr>
            <a:spLocks noChangeAspect="1" noChangeArrowheads="1"/>
          </p:cNvSpPr>
          <p:nvPr userDrawn="1"/>
        </p:nvSpPr>
        <p:spPr bwMode="auto">
          <a:xfrm>
            <a:off x="72342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3" name="Oval 631"/>
          <p:cNvSpPr>
            <a:spLocks noChangeAspect="1" noChangeArrowheads="1"/>
          </p:cNvSpPr>
          <p:nvPr userDrawn="1"/>
        </p:nvSpPr>
        <p:spPr bwMode="auto">
          <a:xfrm>
            <a:off x="73517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4" name="Oval 632"/>
          <p:cNvSpPr>
            <a:spLocks noChangeAspect="1" noChangeArrowheads="1"/>
          </p:cNvSpPr>
          <p:nvPr userDrawn="1"/>
        </p:nvSpPr>
        <p:spPr bwMode="auto">
          <a:xfrm>
            <a:off x="74707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5" name="Oval 633"/>
          <p:cNvSpPr>
            <a:spLocks noChangeAspect="1" noChangeArrowheads="1"/>
          </p:cNvSpPr>
          <p:nvPr userDrawn="1"/>
        </p:nvSpPr>
        <p:spPr bwMode="auto">
          <a:xfrm>
            <a:off x="75882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6" name="Oval 634"/>
          <p:cNvSpPr>
            <a:spLocks noChangeAspect="1" noChangeArrowheads="1"/>
          </p:cNvSpPr>
          <p:nvPr userDrawn="1"/>
        </p:nvSpPr>
        <p:spPr bwMode="auto">
          <a:xfrm>
            <a:off x="77073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7" name="Oval 635"/>
          <p:cNvSpPr>
            <a:spLocks noChangeAspect="1" noChangeArrowheads="1"/>
          </p:cNvSpPr>
          <p:nvPr userDrawn="1"/>
        </p:nvSpPr>
        <p:spPr bwMode="auto">
          <a:xfrm>
            <a:off x="78247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8" name="Oval 636"/>
          <p:cNvSpPr>
            <a:spLocks noChangeAspect="1" noChangeArrowheads="1"/>
          </p:cNvSpPr>
          <p:nvPr userDrawn="1"/>
        </p:nvSpPr>
        <p:spPr bwMode="auto">
          <a:xfrm>
            <a:off x="79438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9" name="Oval 637"/>
          <p:cNvSpPr>
            <a:spLocks noChangeAspect="1" noChangeArrowheads="1"/>
          </p:cNvSpPr>
          <p:nvPr userDrawn="1"/>
        </p:nvSpPr>
        <p:spPr bwMode="auto">
          <a:xfrm>
            <a:off x="1200150" y="30289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0" name="Oval 638"/>
          <p:cNvSpPr>
            <a:spLocks noChangeAspect="1" noChangeArrowheads="1"/>
          </p:cNvSpPr>
          <p:nvPr userDrawn="1"/>
        </p:nvSpPr>
        <p:spPr bwMode="auto">
          <a:xfrm>
            <a:off x="13192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1" name="Oval 639"/>
          <p:cNvSpPr>
            <a:spLocks noChangeAspect="1" noChangeArrowheads="1"/>
          </p:cNvSpPr>
          <p:nvPr userDrawn="1"/>
        </p:nvSpPr>
        <p:spPr bwMode="auto">
          <a:xfrm>
            <a:off x="14366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2" name="Oval 640"/>
          <p:cNvSpPr>
            <a:spLocks noChangeAspect="1" noChangeArrowheads="1"/>
          </p:cNvSpPr>
          <p:nvPr userDrawn="1"/>
        </p:nvSpPr>
        <p:spPr bwMode="auto">
          <a:xfrm>
            <a:off x="15557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3" name="Oval 641"/>
          <p:cNvSpPr>
            <a:spLocks noChangeAspect="1" noChangeArrowheads="1"/>
          </p:cNvSpPr>
          <p:nvPr userDrawn="1"/>
        </p:nvSpPr>
        <p:spPr bwMode="auto">
          <a:xfrm>
            <a:off x="16732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4" name="Oval 642"/>
          <p:cNvSpPr>
            <a:spLocks noChangeAspect="1" noChangeArrowheads="1"/>
          </p:cNvSpPr>
          <p:nvPr userDrawn="1"/>
        </p:nvSpPr>
        <p:spPr bwMode="auto">
          <a:xfrm>
            <a:off x="17922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5" name="Oval 643"/>
          <p:cNvSpPr>
            <a:spLocks noChangeAspect="1" noChangeArrowheads="1"/>
          </p:cNvSpPr>
          <p:nvPr userDrawn="1"/>
        </p:nvSpPr>
        <p:spPr bwMode="auto">
          <a:xfrm>
            <a:off x="19097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6" name="Oval 644"/>
          <p:cNvSpPr>
            <a:spLocks noChangeAspect="1" noChangeArrowheads="1"/>
          </p:cNvSpPr>
          <p:nvPr userDrawn="1"/>
        </p:nvSpPr>
        <p:spPr bwMode="auto">
          <a:xfrm>
            <a:off x="20288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7" name="Oval 645"/>
          <p:cNvSpPr>
            <a:spLocks noChangeAspect="1" noChangeArrowheads="1"/>
          </p:cNvSpPr>
          <p:nvPr userDrawn="1"/>
        </p:nvSpPr>
        <p:spPr bwMode="auto">
          <a:xfrm>
            <a:off x="21463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8" name="Oval 646"/>
          <p:cNvSpPr>
            <a:spLocks noChangeAspect="1" noChangeArrowheads="1"/>
          </p:cNvSpPr>
          <p:nvPr userDrawn="1"/>
        </p:nvSpPr>
        <p:spPr bwMode="auto">
          <a:xfrm>
            <a:off x="22653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9" name="Oval 647"/>
          <p:cNvSpPr>
            <a:spLocks noChangeAspect="1" noChangeArrowheads="1"/>
          </p:cNvSpPr>
          <p:nvPr userDrawn="1"/>
        </p:nvSpPr>
        <p:spPr bwMode="auto">
          <a:xfrm>
            <a:off x="23828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0" name="Oval 648"/>
          <p:cNvSpPr>
            <a:spLocks noChangeAspect="1" noChangeArrowheads="1"/>
          </p:cNvSpPr>
          <p:nvPr userDrawn="1"/>
        </p:nvSpPr>
        <p:spPr bwMode="auto">
          <a:xfrm>
            <a:off x="25019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1" name="Oval 649"/>
          <p:cNvSpPr>
            <a:spLocks noChangeAspect="1" noChangeArrowheads="1"/>
          </p:cNvSpPr>
          <p:nvPr userDrawn="1"/>
        </p:nvSpPr>
        <p:spPr bwMode="auto">
          <a:xfrm>
            <a:off x="26193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2" name="Oval 650"/>
          <p:cNvSpPr>
            <a:spLocks noChangeAspect="1" noChangeArrowheads="1"/>
          </p:cNvSpPr>
          <p:nvPr userDrawn="1"/>
        </p:nvSpPr>
        <p:spPr bwMode="auto">
          <a:xfrm>
            <a:off x="42767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3" name="Oval 651"/>
          <p:cNvSpPr>
            <a:spLocks noChangeAspect="1" noChangeArrowheads="1"/>
          </p:cNvSpPr>
          <p:nvPr userDrawn="1"/>
        </p:nvSpPr>
        <p:spPr bwMode="auto">
          <a:xfrm>
            <a:off x="43942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4" name="Oval 652"/>
          <p:cNvSpPr>
            <a:spLocks noChangeAspect="1" noChangeArrowheads="1"/>
          </p:cNvSpPr>
          <p:nvPr userDrawn="1"/>
        </p:nvSpPr>
        <p:spPr bwMode="auto">
          <a:xfrm>
            <a:off x="45132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5" name="Oval 653"/>
          <p:cNvSpPr>
            <a:spLocks noChangeAspect="1" noChangeArrowheads="1"/>
          </p:cNvSpPr>
          <p:nvPr userDrawn="1"/>
        </p:nvSpPr>
        <p:spPr bwMode="auto">
          <a:xfrm>
            <a:off x="46307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6" name="Oval 654"/>
          <p:cNvSpPr>
            <a:spLocks noChangeAspect="1" noChangeArrowheads="1"/>
          </p:cNvSpPr>
          <p:nvPr userDrawn="1"/>
        </p:nvSpPr>
        <p:spPr bwMode="auto">
          <a:xfrm>
            <a:off x="47498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7" name="Oval 655"/>
          <p:cNvSpPr>
            <a:spLocks noChangeAspect="1" noChangeArrowheads="1"/>
          </p:cNvSpPr>
          <p:nvPr userDrawn="1"/>
        </p:nvSpPr>
        <p:spPr bwMode="auto">
          <a:xfrm>
            <a:off x="48672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8" name="Oval 656"/>
          <p:cNvSpPr>
            <a:spLocks noChangeAspect="1" noChangeArrowheads="1"/>
          </p:cNvSpPr>
          <p:nvPr userDrawn="1"/>
        </p:nvSpPr>
        <p:spPr bwMode="auto">
          <a:xfrm>
            <a:off x="49863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9" name="Oval 657"/>
          <p:cNvSpPr>
            <a:spLocks noChangeAspect="1" noChangeArrowheads="1"/>
          </p:cNvSpPr>
          <p:nvPr userDrawn="1"/>
        </p:nvSpPr>
        <p:spPr bwMode="auto">
          <a:xfrm>
            <a:off x="52228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0" name="Oval 658"/>
          <p:cNvSpPr>
            <a:spLocks noChangeAspect="1" noChangeArrowheads="1"/>
          </p:cNvSpPr>
          <p:nvPr userDrawn="1"/>
        </p:nvSpPr>
        <p:spPr bwMode="auto">
          <a:xfrm>
            <a:off x="53403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1" name="Oval 659"/>
          <p:cNvSpPr>
            <a:spLocks noChangeAspect="1" noChangeArrowheads="1"/>
          </p:cNvSpPr>
          <p:nvPr userDrawn="1"/>
        </p:nvSpPr>
        <p:spPr bwMode="auto">
          <a:xfrm>
            <a:off x="54594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2" name="Oval 660"/>
          <p:cNvSpPr>
            <a:spLocks noChangeAspect="1" noChangeArrowheads="1"/>
          </p:cNvSpPr>
          <p:nvPr userDrawn="1"/>
        </p:nvSpPr>
        <p:spPr bwMode="auto">
          <a:xfrm>
            <a:off x="55768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3" name="Oval 661"/>
          <p:cNvSpPr>
            <a:spLocks noChangeAspect="1" noChangeArrowheads="1"/>
          </p:cNvSpPr>
          <p:nvPr userDrawn="1"/>
        </p:nvSpPr>
        <p:spPr bwMode="auto">
          <a:xfrm>
            <a:off x="56959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4" name="Oval 662"/>
          <p:cNvSpPr>
            <a:spLocks noChangeAspect="1" noChangeArrowheads="1"/>
          </p:cNvSpPr>
          <p:nvPr userDrawn="1"/>
        </p:nvSpPr>
        <p:spPr bwMode="auto">
          <a:xfrm>
            <a:off x="59324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5" name="Oval 663"/>
          <p:cNvSpPr>
            <a:spLocks noChangeAspect="1" noChangeArrowheads="1"/>
          </p:cNvSpPr>
          <p:nvPr userDrawn="1"/>
        </p:nvSpPr>
        <p:spPr bwMode="auto">
          <a:xfrm>
            <a:off x="60515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6" name="Oval 664"/>
          <p:cNvSpPr>
            <a:spLocks noChangeAspect="1" noChangeArrowheads="1"/>
          </p:cNvSpPr>
          <p:nvPr userDrawn="1"/>
        </p:nvSpPr>
        <p:spPr bwMode="auto">
          <a:xfrm>
            <a:off x="61690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7" name="Oval 665"/>
          <p:cNvSpPr>
            <a:spLocks noChangeAspect="1" noChangeArrowheads="1"/>
          </p:cNvSpPr>
          <p:nvPr userDrawn="1"/>
        </p:nvSpPr>
        <p:spPr bwMode="auto">
          <a:xfrm>
            <a:off x="62880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8" name="Oval 666"/>
          <p:cNvSpPr>
            <a:spLocks noChangeAspect="1" noChangeArrowheads="1"/>
          </p:cNvSpPr>
          <p:nvPr userDrawn="1"/>
        </p:nvSpPr>
        <p:spPr bwMode="auto">
          <a:xfrm>
            <a:off x="64055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9" name="Oval 667"/>
          <p:cNvSpPr>
            <a:spLocks noChangeAspect="1" noChangeArrowheads="1"/>
          </p:cNvSpPr>
          <p:nvPr userDrawn="1"/>
        </p:nvSpPr>
        <p:spPr bwMode="auto">
          <a:xfrm>
            <a:off x="65246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0" name="Oval 668"/>
          <p:cNvSpPr>
            <a:spLocks noChangeAspect="1" noChangeArrowheads="1"/>
          </p:cNvSpPr>
          <p:nvPr userDrawn="1"/>
        </p:nvSpPr>
        <p:spPr bwMode="auto">
          <a:xfrm>
            <a:off x="66421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1" name="Oval 669"/>
          <p:cNvSpPr>
            <a:spLocks noChangeAspect="1" noChangeArrowheads="1"/>
          </p:cNvSpPr>
          <p:nvPr userDrawn="1"/>
        </p:nvSpPr>
        <p:spPr bwMode="auto">
          <a:xfrm>
            <a:off x="67611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2" name="Oval 670"/>
          <p:cNvSpPr>
            <a:spLocks noChangeAspect="1" noChangeArrowheads="1"/>
          </p:cNvSpPr>
          <p:nvPr userDrawn="1"/>
        </p:nvSpPr>
        <p:spPr bwMode="auto">
          <a:xfrm>
            <a:off x="68786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3" name="Oval 671"/>
          <p:cNvSpPr>
            <a:spLocks noChangeAspect="1" noChangeArrowheads="1"/>
          </p:cNvSpPr>
          <p:nvPr userDrawn="1"/>
        </p:nvSpPr>
        <p:spPr bwMode="auto">
          <a:xfrm>
            <a:off x="69977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4" name="Oval 672"/>
          <p:cNvSpPr>
            <a:spLocks noChangeAspect="1" noChangeArrowheads="1"/>
          </p:cNvSpPr>
          <p:nvPr userDrawn="1"/>
        </p:nvSpPr>
        <p:spPr bwMode="auto">
          <a:xfrm>
            <a:off x="71151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5" name="Oval 673"/>
          <p:cNvSpPr>
            <a:spLocks noChangeAspect="1" noChangeArrowheads="1"/>
          </p:cNvSpPr>
          <p:nvPr userDrawn="1"/>
        </p:nvSpPr>
        <p:spPr bwMode="auto">
          <a:xfrm>
            <a:off x="72342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6" name="Oval 674"/>
          <p:cNvSpPr>
            <a:spLocks noChangeAspect="1" noChangeArrowheads="1"/>
          </p:cNvSpPr>
          <p:nvPr userDrawn="1"/>
        </p:nvSpPr>
        <p:spPr bwMode="auto">
          <a:xfrm>
            <a:off x="73517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7" name="Oval 675"/>
          <p:cNvSpPr>
            <a:spLocks noChangeAspect="1" noChangeArrowheads="1"/>
          </p:cNvSpPr>
          <p:nvPr userDrawn="1"/>
        </p:nvSpPr>
        <p:spPr bwMode="auto">
          <a:xfrm>
            <a:off x="74707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8" name="Oval 676"/>
          <p:cNvSpPr>
            <a:spLocks noChangeAspect="1" noChangeArrowheads="1"/>
          </p:cNvSpPr>
          <p:nvPr userDrawn="1"/>
        </p:nvSpPr>
        <p:spPr bwMode="auto">
          <a:xfrm>
            <a:off x="75882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9" name="Oval 677"/>
          <p:cNvSpPr>
            <a:spLocks noChangeAspect="1" noChangeArrowheads="1"/>
          </p:cNvSpPr>
          <p:nvPr userDrawn="1"/>
        </p:nvSpPr>
        <p:spPr bwMode="auto">
          <a:xfrm>
            <a:off x="12001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0" name="Oval 678"/>
          <p:cNvSpPr>
            <a:spLocks noChangeAspect="1" noChangeArrowheads="1"/>
          </p:cNvSpPr>
          <p:nvPr userDrawn="1"/>
        </p:nvSpPr>
        <p:spPr bwMode="auto">
          <a:xfrm>
            <a:off x="13192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1" name="Oval 679"/>
          <p:cNvSpPr>
            <a:spLocks noChangeAspect="1" noChangeArrowheads="1"/>
          </p:cNvSpPr>
          <p:nvPr userDrawn="1"/>
        </p:nvSpPr>
        <p:spPr bwMode="auto">
          <a:xfrm>
            <a:off x="14366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2" name="Oval 680"/>
          <p:cNvSpPr>
            <a:spLocks noChangeAspect="1" noChangeArrowheads="1"/>
          </p:cNvSpPr>
          <p:nvPr userDrawn="1"/>
        </p:nvSpPr>
        <p:spPr bwMode="auto">
          <a:xfrm>
            <a:off x="15557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3" name="Oval 681"/>
          <p:cNvSpPr>
            <a:spLocks noChangeAspect="1" noChangeArrowheads="1"/>
          </p:cNvSpPr>
          <p:nvPr userDrawn="1"/>
        </p:nvSpPr>
        <p:spPr bwMode="auto">
          <a:xfrm>
            <a:off x="16732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4" name="Oval 682"/>
          <p:cNvSpPr>
            <a:spLocks noChangeAspect="1" noChangeArrowheads="1"/>
          </p:cNvSpPr>
          <p:nvPr userDrawn="1"/>
        </p:nvSpPr>
        <p:spPr bwMode="auto">
          <a:xfrm>
            <a:off x="17922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5" name="Oval 683"/>
          <p:cNvSpPr>
            <a:spLocks noChangeAspect="1" noChangeArrowheads="1"/>
          </p:cNvSpPr>
          <p:nvPr userDrawn="1"/>
        </p:nvSpPr>
        <p:spPr bwMode="auto">
          <a:xfrm>
            <a:off x="19097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6" name="Oval 684"/>
          <p:cNvSpPr>
            <a:spLocks noChangeAspect="1" noChangeArrowheads="1"/>
          </p:cNvSpPr>
          <p:nvPr userDrawn="1"/>
        </p:nvSpPr>
        <p:spPr bwMode="auto">
          <a:xfrm>
            <a:off x="20288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7" name="Oval 685"/>
          <p:cNvSpPr>
            <a:spLocks noChangeAspect="1" noChangeArrowheads="1"/>
          </p:cNvSpPr>
          <p:nvPr userDrawn="1"/>
        </p:nvSpPr>
        <p:spPr bwMode="auto">
          <a:xfrm>
            <a:off x="21463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8" name="Oval 686"/>
          <p:cNvSpPr>
            <a:spLocks noChangeAspect="1" noChangeArrowheads="1"/>
          </p:cNvSpPr>
          <p:nvPr userDrawn="1"/>
        </p:nvSpPr>
        <p:spPr bwMode="auto">
          <a:xfrm>
            <a:off x="2268538" y="314166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9" name="Oval 687"/>
          <p:cNvSpPr>
            <a:spLocks noChangeAspect="1" noChangeArrowheads="1"/>
          </p:cNvSpPr>
          <p:nvPr userDrawn="1"/>
        </p:nvSpPr>
        <p:spPr bwMode="auto">
          <a:xfrm>
            <a:off x="23828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0" name="Oval 688"/>
          <p:cNvSpPr>
            <a:spLocks noChangeAspect="1" noChangeArrowheads="1"/>
          </p:cNvSpPr>
          <p:nvPr userDrawn="1"/>
        </p:nvSpPr>
        <p:spPr bwMode="auto">
          <a:xfrm>
            <a:off x="25019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1" name="Oval 689"/>
          <p:cNvSpPr>
            <a:spLocks noChangeAspect="1" noChangeArrowheads="1"/>
          </p:cNvSpPr>
          <p:nvPr userDrawn="1"/>
        </p:nvSpPr>
        <p:spPr bwMode="auto">
          <a:xfrm>
            <a:off x="40401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2" name="Oval 690"/>
          <p:cNvSpPr>
            <a:spLocks noChangeAspect="1" noChangeArrowheads="1"/>
          </p:cNvSpPr>
          <p:nvPr userDrawn="1"/>
        </p:nvSpPr>
        <p:spPr bwMode="auto">
          <a:xfrm>
            <a:off x="41576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3" name="Oval 691"/>
          <p:cNvSpPr>
            <a:spLocks noChangeAspect="1" noChangeArrowheads="1"/>
          </p:cNvSpPr>
          <p:nvPr userDrawn="1"/>
        </p:nvSpPr>
        <p:spPr bwMode="auto">
          <a:xfrm>
            <a:off x="42767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4" name="Oval 692"/>
          <p:cNvSpPr>
            <a:spLocks noChangeAspect="1" noChangeArrowheads="1"/>
          </p:cNvSpPr>
          <p:nvPr userDrawn="1"/>
        </p:nvSpPr>
        <p:spPr bwMode="auto">
          <a:xfrm>
            <a:off x="46307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5" name="Oval 693"/>
          <p:cNvSpPr>
            <a:spLocks noChangeAspect="1" noChangeArrowheads="1"/>
          </p:cNvSpPr>
          <p:nvPr userDrawn="1"/>
        </p:nvSpPr>
        <p:spPr bwMode="auto">
          <a:xfrm>
            <a:off x="47498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6" name="Oval 694"/>
          <p:cNvSpPr>
            <a:spLocks noChangeAspect="1" noChangeArrowheads="1"/>
          </p:cNvSpPr>
          <p:nvPr userDrawn="1"/>
        </p:nvSpPr>
        <p:spPr bwMode="auto">
          <a:xfrm>
            <a:off x="48672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7" name="Oval 695"/>
          <p:cNvSpPr>
            <a:spLocks noChangeAspect="1" noChangeArrowheads="1"/>
          </p:cNvSpPr>
          <p:nvPr userDrawn="1"/>
        </p:nvSpPr>
        <p:spPr bwMode="auto">
          <a:xfrm>
            <a:off x="49863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8" name="Oval 696"/>
          <p:cNvSpPr>
            <a:spLocks noChangeAspect="1" noChangeArrowheads="1"/>
          </p:cNvSpPr>
          <p:nvPr userDrawn="1"/>
        </p:nvSpPr>
        <p:spPr bwMode="auto">
          <a:xfrm>
            <a:off x="51038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9" name="Oval 697"/>
          <p:cNvSpPr>
            <a:spLocks noChangeAspect="1" noChangeArrowheads="1"/>
          </p:cNvSpPr>
          <p:nvPr userDrawn="1"/>
        </p:nvSpPr>
        <p:spPr bwMode="auto">
          <a:xfrm>
            <a:off x="52228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0" name="Oval 698"/>
          <p:cNvSpPr>
            <a:spLocks noChangeAspect="1" noChangeArrowheads="1"/>
          </p:cNvSpPr>
          <p:nvPr userDrawn="1"/>
        </p:nvSpPr>
        <p:spPr bwMode="auto">
          <a:xfrm>
            <a:off x="53403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1" name="Oval 699"/>
          <p:cNvSpPr>
            <a:spLocks noChangeAspect="1" noChangeArrowheads="1"/>
          </p:cNvSpPr>
          <p:nvPr userDrawn="1"/>
        </p:nvSpPr>
        <p:spPr bwMode="auto">
          <a:xfrm>
            <a:off x="54594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2" name="Oval 700"/>
          <p:cNvSpPr>
            <a:spLocks noChangeAspect="1" noChangeArrowheads="1"/>
          </p:cNvSpPr>
          <p:nvPr userDrawn="1"/>
        </p:nvSpPr>
        <p:spPr bwMode="auto">
          <a:xfrm>
            <a:off x="56959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3" name="Oval 701"/>
          <p:cNvSpPr>
            <a:spLocks noChangeAspect="1" noChangeArrowheads="1"/>
          </p:cNvSpPr>
          <p:nvPr userDrawn="1"/>
        </p:nvSpPr>
        <p:spPr bwMode="auto">
          <a:xfrm>
            <a:off x="58134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4" name="Oval 702"/>
          <p:cNvSpPr>
            <a:spLocks noChangeAspect="1" noChangeArrowheads="1"/>
          </p:cNvSpPr>
          <p:nvPr userDrawn="1"/>
        </p:nvSpPr>
        <p:spPr bwMode="auto">
          <a:xfrm>
            <a:off x="59324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5" name="Oval 703"/>
          <p:cNvSpPr>
            <a:spLocks noChangeAspect="1" noChangeArrowheads="1"/>
          </p:cNvSpPr>
          <p:nvPr userDrawn="1"/>
        </p:nvSpPr>
        <p:spPr bwMode="auto">
          <a:xfrm>
            <a:off x="60515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6" name="Oval 704"/>
          <p:cNvSpPr>
            <a:spLocks noChangeAspect="1" noChangeArrowheads="1"/>
          </p:cNvSpPr>
          <p:nvPr userDrawn="1"/>
        </p:nvSpPr>
        <p:spPr bwMode="auto">
          <a:xfrm>
            <a:off x="6169025" y="31369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7" name="Oval 705"/>
          <p:cNvSpPr>
            <a:spLocks noChangeAspect="1" noChangeArrowheads="1"/>
          </p:cNvSpPr>
          <p:nvPr userDrawn="1"/>
        </p:nvSpPr>
        <p:spPr bwMode="auto">
          <a:xfrm>
            <a:off x="62880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8" name="Oval 706"/>
          <p:cNvSpPr>
            <a:spLocks noChangeAspect="1" noChangeArrowheads="1"/>
          </p:cNvSpPr>
          <p:nvPr userDrawn="1"/>
        </p:nvSpPr>
        <p:spPr bwMode="auto">
          <a:xfrm>
            <a:off x="64055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9" name="Oval 707"/>
          <p:cNvSpPr>
            <a:spLocks noChangeAspect="1" noChangeArrowheads="1"/>
          </p:cNvSpPr>
          <p:nvPr userDrawn="1"/>
        </p:nvSpPr>
        <p:spPr bwMode="auto">
          <a:xfrm>
            <a:off x="65246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0" name="Oval 708"/>
          <p:cNvSpPr>
            <a:spLocks noChangeAspect="1" noChangeArrowheads="1"/>
          </p:cNvSpPr>
          <p:nvPr userDrawn="1"/>
        </p:nvSpPr>
        <p:spPr bwMode="auto">
          <a:xfrm>
            <a:off x="66421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1" name="Oval 709"/>
          <p:cNvSpPr>
            <a:spLocks noChangeAspect="1" noChangeArrowheads="1"/>
          </p:cNvSpPr>
          <p:nvPr userDrawn="1"/>
        </p:nvSpPr>
        <p:spPr bwMode="auto">
          <a:xfrm>
            <a:off x="67611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2" name="Oval 710"/>
          <p:cNvSpPr>
            <a:spLocks noChangeAspect="1" noChangeArrowheads="1"/>
          </p:cNvSpPr>
          <p:nvPr userDrawn="1"/>
        </p:nvSpPr>
        <p:spPr bwMode="auto">
          <a:xfrm>
            <a:off x="68786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3" name="Oval 711"/>
          <p:cNvSpPr>
            <a:spLocks noChangeAspect="1" noChangeArrowheads="1"/>
          </p:cNvSpPr>
          <p:nvPr userDrawn="1"/>
        </p:nvSpPr>
        <p:spPr bwMode="auto">
          <a:xfrm>
            <a:off x="69977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4" name="Oval 712"/>
          <p:cNvSpPr>
            <a:spLocks noChangeAspect="1" noChangeArrowheads="1"/>
          </p:cNvSpPr>
          <p:nvPr userDrawn="1"/>
        </p:nvSpPr>
        <p:spPr bwMode="auto">
          <a:xfrm>
            <a:off x="71151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5" name="Oval 713"/>
          <p:cNvSpPr>
            <a:spLocks noChangeAspect="1" noChangeArrowheads="1"/>
          </p:cNvSpPr>
          <p:nvPr userDrawn="1"/>
        </p:nvSpPr>
        <p:spPr bwMode="auto">
          <a:xfrm>
            <a:off x="72342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6" name="Oval 714"/>
          <p:cNvSpPr>
            <a:spLocks noChangeAspect="1" noChangeArrowheads="1"/>
          </p:cNvSpPr>
          <p:nvPr userDrawn="1"/>
        </p:nvSpPr>
        <p:spPr bwMode="auto">
          <a:xfrm>
            <a:off x="73517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7" name="Oval 715"/>
          <p:cNvSpPr>
            <a:spLocks noChangeAspect="1" noChangeArrowheads="1"/>
          </p:cNvSpPr>
          <p:nvPr userDrawn="1"/>
        </p:nvSpPr>
        <p:spPr bwMode="auto">
          <a:xfrm>
            <a:off x="74707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8" name="Oval 716"/>
          <p:cNvSpPr>
            <a:spLocks noChangeAspect="1" noChangeArrowheads="1"/>
          </p:cNvSpPr>
          <p:nvPr userDrawn="1"/>
        </p:nvSpPr>
        <p:spPr bwMode="auto">
          <a:xfrm>
            <a:off x="77073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9" name="Oval 717"/>
          <p:cNvSpPr>
            <a:spLocks noChangeAspect="1" noChangeArrowheads="1"/>
          </p:cNvSpPr>
          <p:nvPr userDrawn="1"/>
        </p:nvSpPr>
        <p:spPr bwMode="auto">
          <a:xfrm>
            <a:off x="12001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0" name="Oval 718"/>
          <p:cNvSpPr>
            <a:spLocks noChangeAspect="1" noChangeArrowheads="1"/>
          </p:cNvSpPr>
          <p:nvPr userDrawn="1"/>
        </p:nvSpPr>
        <p:spPr bwMode="auto">
          <a:xfrm>
            <a:off x="13192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1" name="Oval 719"/>
          <p:cNvSpPr>
            <a:spLocks noChangeAspect="1" noChangeArrowheads="1"/>
          </p:cNvSpPr>
          <p:nvPr userDrawn="1"/>
        </p:nvSpPr>
        <p:spPr bwMode="auto">
          <a:xfrm>
            <a:off x="14366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2" name="Oval 720"/>
          <p:cNvSpPr>
            <a:spLocks noChangeAspect="1" noChangeArrowheads="1"/>
          </p:cNvSpPr>
          <p:nvPr userDrawn="1"/>
        </p:nvSpPr>
        <p:spPr bwMode="auto">
          <a:xfrm>
            <a:off x="15557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3" name="Oval 721"/>
          <p:cNvSpPr>
            <a:spLocks noChangeAspect="1" noChangeArrowheads="1"/>
          </p:cNvSpPr>
          <p:nvPr userDrawn="1"/>
        </p:nvSpPr>
        <p:spPr bwMode="auto">
          <a:xfrm>
            <a:off x="16732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4" name="Oval 722"/>
          <p:cNvSpPr>
            <a:spLocks noChangeAspect="1" noChangeArrowheads="1"/>
          </p:cNvSpPr>
          <p:nvPr userDrawn="1"/>
        </p:nvSpPr>
        <p:spPr bwMode="auto">
          <a:xfrm>
            <a:off x="17922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5" name="Oval 723"/>
          <p:cNvSpPr>
            <a:spLocks noChangeAspect="1" noChangeArrowheads="1"/>
          </p:cNvSpPr>
          <p:nvPr userDrawn="1"/>
        </p:nvSpPr>
        <p:spPr bwMode="auto">
          <a:xfrm>
            <a:off x="19097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6" name="Oval 724"/>
          <p:cNvSpPr>
            <a:spLocks noChangeAspect="1" noChangeArrowheads="1"/>
          </p:cNvSpPr>
          <p:nvPr userDrawn="1"/>
        </p:nvSpPr>
        <p:spPr bwMode="auto">
          <a:xfrm>
            <a:off x="20288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7" name="Oval 725"/>
          <p:cNvSpPr>
            <a:spLocks noChangeAspect="1" noChangeArrowheads="1"/>
          </p:cNvSpPr>
          <p:nvPr userDrawn="1"/>
        </p:nvSpPr>
        <p:spPr bwMode="auto">
          <a:xfrm>
            <a:off x="2146300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8" name="Oval 726"/>
          <p:cNvSpPr>
            <a:spLocks noChangeAspect="1" noChangeArrowheads="1"/>
          </p:cNvSpPr>
          <p:nvPr userDrawn="1"/>
        </p:nvSpPr>
        <p:spPr bwMode="auto">
          <a:xfrm>
            <a:off x="2265363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9" name="Oval 727"/>
          <p:cNvSpPr>
            <a:spLocks noChangeAspect="1" noChangeArrowheads="1"/>
          </p:cNvSpPr>
          <p:nvPr userDrawn="1"/>
        </p:nvSpPr>
        <p:spPr bwMode="auto">
          <a:xfrm>
            <a:off x="23828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0" name="Oval 728"/>
          <p:cNvSpPr>
            <a:spLocks noChangeAspect="1" noChangeArrowheads="1"/>
          </p:cNvSpPr>
          <p:nvPr userDrawn="1"/>
        </p:nvSpPr>
        <p:spPr bwMode="auto">
          <a:xfrm>
            <a:off x="404018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1" name="Oval 729"/>
          <p:cNvSpPr>
            <a:spLocks noChangeAspect="1" noChangeArrowheads="1"/>
          </p:cNvSpPr>
          <p:nvPr userDrawn="1"/>
        </p:nvSpPr>
        <p:spPr bwMode="auto">
          <a:xfrm>
            <a:off x="41576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2" name="Oval 730"/>
          <p:cNvSpPr>
            <a:spLocks noChangeAspect="1" noChangeArrowheads="1"/>
          </p:cNvSpPr>
          <p:nvPr userDrawn="1"/>
        </p:nvSpPr>
        <p:spPr bwMode="auto">
          <a:xfrm>
            <a:off x="463073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3" name="Oval 731"/>
          <p:cNvSpPr>
            <a:spLocks noChangeAspect="1" noChangeArrowheads="1"/>
          </p:cNvSpPr>
          <p:nvPr userDrawn="1"/>
        </p:nvSpPr>
        <p:spPr bwMode="auto">
          <a:xfrm>
            <a:off x="48672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4" name="Oval 732"/>
          <p:cNvSpPr>
            <a:spLocks noChangeAspect="1" noChangeArrowheads="1"/>
          </p:cNvSpPr>
          <p:nvPr userDrawn="1"/>
        </p:nvSpPr>
        <p:spPr bwMode="auto">
          <a:xfrm>
            <a:off x="498633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5" name="Oval 733"/>
          <p:cNvSpPr>
            <a:spLocks noChangeAspect="1" noChangeArrowheads="1"/>
          </p:cNvSpPr>
          <p:nvPr userDrawn="1"/>
        </p:nvSpPr>
        <p:spPr bwMode="auto">
          <a:xfrm>
            <a:off x="51038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6" name="Oval 734"/>
          <p:cNvSpPr>
            <a:spLocks noChangeAspect="1" noChangeArrowheads="1"/>
          </p:cNvSpPr>
          <p:nvPr userDrawn="1"/>
        </p:nvSpPr>
        <p:spPr bwMode="auto">
          <a:xfrm>
            <a:off x="52228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7" name="Oval 735"/>
          <p:cNvSpPr>
            <a:spLocks noChangeAspect="1" noChangeArrowheads="1"/>
          </p:cNvSpPr>
          <p:nvPr userDrawn="1"/>
        </p:nvSpPr>
        <p:spPr bwMode="auto">
          <a:xfrm>
            <a:off x="53403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8" name="Oval 736"/>
          <p:cNvSpPr>
            <a:spLocks noChangeAspect="1" noChangeArrowheads="1"/>
          </p:cNvSpPr>
          <p:nvPr userDrawn="1"/>
        </p:nvSpPr>
        <p:spPr bwMode="auto">
          <a:xfrm>
            <a:off x="54594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9" name="Oval 737"/>
          <p:cNvSpPr>
            <a:spLocks noChangeAspect="1" noChangeArrowheads="1"/>
          </p:cNvSpPr>
          <p:nvPr userDrawn="1"/>
        </p:nvSpPr>
        <p:spPr bwMode="auto">
          <a:xfrm>
            <a:off x="56959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0" name="Oval 738"/>
          <p:cNvSpPr>
            <a:spLocks noChangeAspect="1" noChangeArrowheads="1"/>
          </p:cNvSpPr>
          <p:nvPr userDrawn="1"/>
        </p:nvSpPr>
        <p:spPr bwMode="auto">
          <a:xfrm>
            <a:off x="58134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1" name="Oval 739"/>
          <p:cNvSpPr>
            <a:spLocks noChangeAspect="1" noChangeArrowheads="1"/>
          </p:cNvSpPr>
          <p:nvPr userDrawn="1"/>
        </p:nvSpPr>
        <p:spPr bwMode="auto">
          <a:xfrm>
            <a:off x="59324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2" name="Oval 740"/>
          <p:cNvSpPr>
            <a:spLocks noChangeAspect="1" noChangeArrowheads="1"/>
          </p:cNvSpPr>
          <p:nvPr userDrawn="1"/>
        </p:nvSpPr>
        <p:spPr bwMode="auto">
          <a:xfrm>
            <a:off x="6051550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3" name="Oval 741"/>
          <p:cNvSpPr>
            <a:spLocks noChangeAspect="1" noChangeArrowheads="1"/>
          </p:cNvSpPr>
          <p:nvPr userDrawn="1"/>
        </p:nvSpPr>
        <p:spPr bwMode="auto">
          <a:xfrm>
            <a:off x="61690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4" name="Oval 742"/>
          <p:cNvSpPr>
            <a:spLocks noChangeAspect="1" noChangeArrowheads="1"/>
          </p:cNvSpPr>
          <p:nvPr userDrawn="1"/>
        </p:nvSpPr>
        <p:spPr bwMode="auto">
          <a:xfrm>
            <a:off x="62880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5" name="Oval 743"/>
          <p:cNvSpPr>
            <a:spLocks noChangeAspect="1" noChangeArrowheads="1"/>
          </p:cNvSpPr>
          <p:nvPr userDrawn="1"/>
        </p:nvSpPr>
        <p:spPr bwMode="auto">
          <a:xfrm>
            <a:off x="64055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6" name="Oval 744"/>
          <p:cNvSpPr>
            <a:spLocks noChangeAspect="1" noChangeArrowheads="1"/>
          </p:cNvSpPr>
          <p:nvPr userDrawn="1"/>
        </p:nvSpPr>
        <p:spPr bwMode="auto">
          <a:xfrm>
            <a:off x="65246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7" name="Oval 745"/>
          <p:cNvSpPr>
            <a:spLocks noChangeAspect="1" noChangeArrowheads="1"/>
          </p:cNvSpPr>
          <p:nvPr userDrawn="1"/>
        </p:nvSpPr>
        <p:spPr bwMode="auto">
          <a:xfrm>
            <a:off x="664210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8" name="Oval 746"/>
          <p:cNvSpPr>
            <a:spLocks noChangeAspect="1" noChangeArrowheads="1"/>
          </p:cNvSpPr>
          <p:nvPr userDrawn="1"/>
        </p:nvSpPr>
        <p:spPr bwMode="auto">
          <a:xfrm>
            <a:off x="67611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9" name="Oval 747"/>
          <p:cNvSpPr>
            <a:spLocks noChangeAspect="1" noChangeArrowheads="1"/>
          </p:cNvSpPr>
          <p:nvPr userDrawn="1"/>
        </p:nvSpPr>
        <p:spPr bwMode="auto">
          <a:xfrm>
            <a:off x="68786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0" name="Oval 748"/>
          <p:cNvSpPr>
            <a:spLocks noChangeAspect="1" noChangeArrowheads="1"/>
          </p:cNvSpPr>
          <p:nvPr userDrawn="1"/>
        </p:nvSpPr>
        <p:spPr bwMode="auto">
          <a:xfrm>
            <a:off x="699770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1" name="Oval 749"/>
          <p:cNvSpPr>
            <a:spLocks noChangeAspect="1" noChangeArrowheads="1"/>
          </p:cNvSpPr>
          <p:nvPr userDrawn="1"/>
        </p:nvSpPr>
        <p:spPr bwMode="auto">
          <a:xfrm>
            <a:off x="7115175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2" name="Oval 750"/>
          <p:cNvSpPr>
            <a:spLocks noChangeAspect="1" noChangeArrowheads="1"/>
          </p:cNvSpPr>
          <p:nvPr userDrawn="1"/>
        </p:nvSpPr>
        <p:spPr bwMode="auto">
          <a:xfrm>
            <a:off x="72342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3" name="Oval 751"/>
          <p:cNvSpPr>
            <a:spLocks noChangeAspect="1" noChangeArrowheads="1"/>
          </p:cNvSpPr>
          <p:nvPr userDrawn="1"/>
        </p:nvSpPr>
        <p:spPr bwMode="auto">
          <a:xfrm>
            <a:off x="74707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4" name="Oval 752"/>
          <p:cNvSpPr>
            <a:spLocks noChangeAspect="1" noChangeArrowheads="1"/>
          </p:cNvSpPr>
          <p:nvPr userDrawn="1"/>
        </p:nvSpPr>
        <p:spPr bwMode="auto">
          <a:xfrm>
            <a:off x="77073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5" name="Oval 753"/>
          <p:cNvSpPr>
            <a:spLocks noChangeAspect="1" noChangeArrowheads="1"/>
          </p:cNvSpPr>
          <p:nvPr userDrawn="1"/>
        </p:nvSpPr>
        <p:spPr bwMode="auto">
          <a:xfrm>
            <a:off x="13192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6" name="Oval 754"/>
          <p:cNvSpPr>
            <a:spLocks noChangeAspect="1" noChangeArrowheads="1"/>
          </p:cNvSpPr>
          <p:nvPr userDrawn="1"/>
        </p:nvSpPr>
        <p:spPr bwMode="auto">
          <a:xfrm>
            <a:off x="14366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7" name="Oval 755"/>
          <p:cNvSpPr>
            <a:spLocks noChangeAspect="1" noChangeArrowheads="1"/>
          </p:cNvSpPr>
          <p:nvPr userDrawn="1"/>
        </p:nvSpPr>
        <p:spPr bwMode="auto">
          <a:xfrm>
            <a:off x="15557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8" name="Oval 756"/>
          <p:cNvSpPr>
            <a:spLocks noChangeAspect="1" noChangeArrowheads="1"/>
          </p:cNvSpPr>
          <p:nvPr userDrawn="1"/>
        </p:nvSpPr>
        <p:spPr bwMode="auto">
          <a:xfrm>
            <a:off x="16732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9" name="Oval 757"/>
          <p:cNvSpPr>
            <a:spLocks noChangeAspect="1" noChangeArrowheads="1"/>
          </p:cNvSpPr>
          <p:nvPr userDrawn="1"/>
        </p:nvSpPr>
        <p:spPr bwMode="auto">
          <a:xfrm>
            <a:off x="1792288" y="33559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0" name="Oval 758"/>
          <p:cNvSpPr>
            <a:spLocks noChangeAspect="1" noChangeArrowheads="1"/>
          </p:cNvSpPr>
          <p:nvPr userDrawn="1"/>
        </p:nvSpPr>
        <p:spPr bwMode="auto">
          <a:xfrm>
            <a:off x="19097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1" name="Oval 759"/>
          <p:cNvSpPr>
            <a:spLocks noChangeAspect="1" noChangeArrowheads="1"/>
          </p:cNvSpPr>
          <p:nvPr userDrawn="1"/>
        </p:nvSpPr>
        <p:spPr bwMode="auto">
          <a:xfrm>
            <a:off x="20288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2" name="Oval 760"/>
          <p:cNvSpPr>
            <a:spLocks noChangeAspect="1" noChangeArrowheads="1"/>
          </p:cNvSpPr>
          <p:nvPr userDrawn="1"/>
        </p:nvSpPr>
        <p:spPr bwMode="auto">
          <a:xfrm>
            <a:off x="21463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3" name="Oval 761"/>
          <p:cNvSpPr>
            <a:spLocks noChangeAspect="1" noChangeArrowheads="1"/>
          </p:cNvSpPr>
          <p:nvPr userDrawn="1"/>
        </p:nvSpPr>
        <p:spPr bwMode="auto">
          <a:xfrm>
            <a:off x="22653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4" name="Oval 762"/>
          <p:cNvSpPr>
            <a:spLocks noChangeAspect="1" noChangeArrowheads="1"/>
          </p:cNvSpPr>
          <p:nvPr userDrawn="1"/>
        </p:nvSpPr>
        <p:spPr bwMode="auto">
          <a:xfrm>
            <a:off x="41576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5" name="Oval 763"/>
          <p:cNvSpPr>
            <a:spLocks noChangeAspect="1" noChangeArrowheads="1"/>
          </p:cNvSpPr>
          <p:nvPr userDrawn="1"/>
        </p:nvSpPr>
        <p:spPr bwMode="auto">
          <a:xfrm>
            <a:off x="42767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6" name="Oval 764"/>
          <p:cNvSpPr>
            <a:spLocks noChangeAspect="1" noChangeArrowheads="1"/>
          </p:cNvSpPr>
          <p:nvPr userDrawn="1"/>
        </p:nvSpPr>
        <p:spPr bwMode="auto">
          <a:xfrm>
            <a:off x="43942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7" name="Oval 765"/>
          <p:cNvSpPr>
            <a:spLocks noChangeAspect="1" noChangeArrowheads="1"/>
          </p:cNvSpPr>
          <p:nvPr userDrawn="1"/>
        </p:nvSpPr>
        <p:spPr bwMode="auto">
          <a:xfrm>
            <a:off x="45132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8" name="Oval 766"/>
          <p:cNvSpPr>
            <a:spLocks noChangeAspect="1" noChangeArrowheads="1"/>
          </p:cNvSpPr>
          <p:nvPr userDrawn="1"/>
        </p:nvSpPr>
        <p:spPr bwMode="auto">
          <a:xfrm>
            <a:off x="522287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9" name="Oval 767"/>
          <p:cNvSpPr>
            <a:spLocks noChangeAspect="1" noChangeArrowheads="1"/>
          </p:cNvSpPr>
          <p:nvPr userDrawn="1"/>
        </p:nvSpPr>
        <p:spPr bwMode="auto">
          <a:xfrm>
            <a:off x="53403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0" name="Oval 768"/>
          <p:cNvSpPr>
            <a:spLocks noChangeAspect="1" noChangeArrowheads="1"/>
          </p:cNvSpPr>
          <p:nvPr userDrawn="1"/>
        </p:nvSpPr>
        <p:spPr bwMode="auto">
          <a:xfrm>
            <a:off x="54594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1" name="Oval 769"/>
          <p:cNvSpPr>
            <a:spLocks noChangeAspect="1" noChangeArrowheads="1"/>
          </p:cNvSpPr>
          <p:nvPr userDrawn="1"/>
        </p:nvSpPr>
        <p:spPr bwMode="auto">
          <a:xfrm>
            <a:off x="55768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2" name="Oval 770"/>
          <p:cNvSpPr>
            <a:spLocks noChangeAspect="1" noChangeArrowheads="1"/>
          </p:cNvSpPr>
          <p:nvPr userDrawn="1"/>
        </p:nvSpPr>
        <p:spPr bwMode="auto">
          <a:xfrm>
            <a:off x="56959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3" name="Oval 771"/>
          <p:cNvSpPr>
            <a:spLocks noChangeAspect="1" noChangeArrowheads="1"/>
          </p:cNvSpPr>
          <p:nvPr userDrawn="1"/>
        </p:nvSpPr>
        <p:spPr bwMode="auto">
          <a:xfrm>
            <a:off x="58134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4" name="Oval 772"/>
          <p:cNvSpPr>
            <a:spLocks noChangeAspect="1" noChangeArrowheads="1"/>
          </p:cNvSpPr>
          <p:nvPr userDrawn="1"/>
        </p:nvSpPr>
        <p:spPr bwMode="auto">
          <a:xfrm>
            <a:off x="59324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5" name="Oval 773"/>
          <p:cNvSpPr>
            <a:spLocks noChangeAspect="1" noChangeArrowheads="1"/>
          </p:cNvSpPr>
          <p:nvPr userDrawn="1"/>
        </p:nvSpPr>
        <p:spPr bwMode="auto">
          <a:xfrm>
            <a:off x="60515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6" name="Oval 774"/>
          <p:cNvSpPr>
            <a:spLocks noChangeAspect="1" noChangeArrowheads="1"/>
          </p:cNvSpPr>
          <p:nvPr userDrawn="1"/>
        </p:nvSpPr>
        <p:spPr bwMode="auto">
          <a:xfrm>
            <a:off x="61690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7" name="Oval 775"/>
          <p:cNvSpPr>
            <a:spLocks noChangeAspect="1" noChangeArrowheads="1"/>
          </p:cNvSpPr>
          <p:nvPr userDrawn="1"/>
        </p:nvSpPr>
        <p:spPr bwMode="auto">
          <a:xfrm>
            <a:off x="62880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8" name="Oval 776"/>
          <p:cNvSpPr>
            <a:spLocks noChangeAspect="1" noChangeArrowheads="1"/>
          </p:cNvSpPr>
          <p:nvPr userDrawn="1"/>
        </p:nvSpPr>
        <p:spPr bwMode="auto">
          <a:xfrm>
            <a:off x="64055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9" name="Oval 777"/>
          <p:cNvSpPr>
            <a:spLocks noChangeAspect="1" noChangeArrowheads="1"/>
          </p:cNvSpPr>
          <p:nvPr userDrawn="1"/>
        </p:nvSpPr>
        <p:spPr bwMode="auto">
          <a:xfrm>
            <a:off x="65246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0" name="Oval 778"/>
          <p:cNvSpPr>
            <a:spLocks noChangeAspect="1" noChangeArrowheads="1"/>
          </p:cNvSpPr>
          <p:nvPr userDrawn="1"/>
        </p:nvSpPr>
        <p:spPr bwMode="auto">
          <a:xfrm>
            <a:off x="66421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1" name="Oval 779"/>
          <p:cNvSpPr>
            <a:spLocks noChangeAspect="1" noChangeArrowheads="1"/>
          </p:cNvSpPr>
          <p:nvPr userDrawn="1"/>
        </p:nvSpPr>
        <p:spPr bwMode="auto">
          <a:xfrm>
            <a:off x="67611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2" name="Oval 780"/>
          <p:cNvSpPr>
            <a:spLocks noChangeAspect="1" noChangeArrowheads="1"/>
          </p:cNvSpPr>
          <p:nvPr userDrawn="1"/>
        </p:nvSpPr>
        <p:spPr bwMode="auto">
          <a:xfrm>
            <a:off x="6878638" y="33559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3" name="Oval 781"/>
          <p:cNvSpPr>
            <a:spLocks noChangeAspect="1" noChangeArrowheads="1"/>
          </p:cNvSpPr>
          <p:nvPr userDrawn="1"/>
        </p:nvSpPr>
        <p:spPr bwMode="auto">
          <a:xfrm>
            <a:off x="69977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4" name="Oval 782"/>
          <p:cNvSpPr>
            <a:spLocks noChangeAspect="1" noChangeArrowheads="1"/>
          </p:cNvSpPr>
          <p:nvPr userDrawn="1"/>
        </p:nvSpPr>
        <p:spPr bwMode="auto">
          <a:xfrm>
            <a:off x="711517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5" name="Oval 783"/>
          <p:cNvSpPr>
            <a:spLocks noChangeAspect="1" noChangeArrowheads="1"/>
          </p:cNvSpPr>
          <p:nvPr userDrawn="1"/>
        </p:nvSpPr>
        <p:spPr bwMode="auto">
          <a:xfrm>
            <a:off x="723423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6" name="Oval 784"/>
          <p:cNvSpPr>
            <a:spLocks noChangeAspect="1" noChangeArrowheads="1"/>
          </p:cNvSpPr>
          <p:nvPr userDrawn="1"/>
        </p:nvSpPr>
        <p:spPr bwMode="auto">
          <a:xfrm>
            <a:off x="75882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7" name="Oval 785"/>
          <p:cNvSpPr>
            <a:spLocks noChangeAspect="1" noChangeArrowheads="1"/>
          </p:cNvSpPr>
          <p:nvPr userDrawn="1"/>
        </p:nvSpPr>
        <p:spPr bwMode="auto">
          <a:xfrm>
            <a:off x="77073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8" name="Oval 786"/>
          <p:cNvSpPr>
            <a:spLocks noChangeAspect="1" noChangeArrowheads="1"/>
          </p:cNvSpPr>
          <p:nvPr userDrawn="1"/>
        </p:nvSpPr>
        <p:spPr bwMode="auto">
          <a:xfrm>
            <a:off x="14366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9" name="Oval 787"/>
          <p:cNvSpPr>
            <a:spLocks noChangeAspect="1" noChangeArrowheads="1"/>
          </p:cNvSpPr>
          <p:nvPr userDrawn="1"/>
        </p:nvSpPr>
        <p:spPr bwMode="auto">
          <a:xfrm>
            <a:off x="15557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0" name="Oval 788"/>
          <p:cNvSpPr>
            <a:spLocks noChangeAspect="1" noChangeArrowheads="1"/>
          </p:cNvSpPr>
          <p:nvPr userDrawn="1"/>
        </p:nvSpPr>
        <p:spPr bwMode="auto">
          <a:xfrm>
            <a:off x="16732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1" name="Oval 789"/>
          <p:cNvSpPr>
            <a:spLocks noChangeAspect="1" noChangeArrowheads="1"/>
          </p:cNvSpPr>
          <p:nvPr userDrawn="1"/>
        </p:nvSpPr>
        <p:spPr bwMode="auto">
          <a:xfrm>
            <a:off x="17922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2" name="Oval 790"/>
          <p:cNvSpPr>
            <a:spLocks noChangeAspect="1" noChangeArrowheads="1"/>
          </p:cNvSpPr>
          <p:nvPr userDrawn="1"/>
        </p:nvSpPr>
        <p:spPr bwMode="auto">
          <a:xfrm>
            <a:off x="19097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3" name="Oval 791"/>
          <p:cNvSpPr>
            <a:spLocks noChangeAspect="1" noChangeArrowheads="1"/>
          </p:cNvSpPr>
          <p:nvPr userDrawn="1"/>
        </p:nvSpPr>
        <p:spPr bwMode="auto">
          <a:xfrm>
            <a:off x="20288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4" name="Oval 792"/>
          <p:cNvSpPr>
            <a:spLocks noChangeAspect="1" noChangeArrowheads="1"/>
          </p:cNvSpPr>
          <p:nvPr userDrawn="1"/>
        </p:nvSpPr>
        <p:spPr bwMode="auto">
          <a:xfrm>
            <a:off x="21463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5" name="Oval 793"/>
          <p:cNvSpPr>
            <a:spLocks noChangeAspect="1" noChangeArrowheads="1"/>
          </p:cNvSpPr>
          <p:nvPr userDrawn="1"/>
        </p:nvSpPr>
        <p:spPr bwMode="auto">
          <a:xfrm>
            <a:off x="22653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6" name="Oval 794"/>
          <p:cNvSpPr>
            <a:spLocks noChangeAspect="1" noChangeArrowheads="1"/>
          </p:cNvSpPr>
          <p:nvPr userDrawn="1"/>
        </p:nvSpPr>
        <p:spPr bwMode="auto">
          <a:xfrm>
            <a:off x="40401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7" name="Oval 795"/>
          <p:cNvSpPr>
            <a:spLocks noChangeAspect="1" noChangeArrowheads="1"/>
          </p:cNvSpPr>
          <p:nvPr userDrawn="1"/>
        </p:nvSpPr>
        <p:spPr bwMode="auto">
          <a:xfrm>
            <a:off x="41576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8" name="Oval 796"/>
          <p:cNvSpPr>
            <a:spLocks noChangeAspect="1" noChangeArrowheads="1"/>
          </p:cNvSpPr>
          <p:nvPr userDrawn="1"/>
        </p:nvSpPr>
        <p:spPr bwMode="auto">
          <a:xfrm>
            <a:off x="42767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9" name="Oval 797"/>
          <p:cNvSpPr>
            <a:spLocks noChangeAspect="1" noChangeArrowheads="1"/>
          </p:cNvSpPr>
          <p:nvPr userDrawn="1"/>
        </p:nvSpPr>
        <p:spPr bwMode="auto">
          <a:xfrm>
            <a:off x="43942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0" name="Oval 798"/>
          <p:cNvSpPr>
            <a:spLocks noChangeAspect="1" noChangeArrowheads="1"/>
          </p:cNvSpPr>
          <p:nvPr userDrawn="1"/>
        </p:nvSpPr>
        <p:spPr bwMode="auto">
          <a:xfrm>
            <a:off x="45132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1" name="Oval 799"/>
          <p:cNvSpPr>
            <a:spLocks noChangeAspect="1" noChangeArrowheads="1"/>
          </p:cNvSpPr>
          <p:nvPr userDrawn="1"/>
        </p:nvSpPr>
        <p:spPr bwMode="auto">
          <a:xfrm>
            <a:off x="46307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2" name="Oval 800"/>
          <p:cNvSpPr>
            <a:spLocks noChangeAspect="1" noChangeArrowheads="1"/>
          </p:cNvSpPr>
          <p:nvPr userDrawn="1"/>
        </p:nvSpPr>
        <p:spPr bwMode="auto">
          <a:xfrm>
            <a:off x="47498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3" name="Oval 801"/>
          <p:cNvSpPr>
            <a:spLocks noChangeAspect="1" noChangeArrowheads="1"/>
          </p:cNvSpPr>
          <p:nvPr userDrawn="1"/>
        </p:nvSpPr>
        <p:spPr bwMode="auto">
          <a:xfrm>
            <a:off x="48672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4" name="Oval 802"/>
          <p:cNvSpPr>
            <a:spLocks noChangeAspect="1" noChangeArrowheads="1"/>
          </p:cNvSpPr>
          <p:nvPr userDrawn="1"/>
        </p:nvSpPr>
        <p:spPr bwMode="auto">
          <a:xfrm>
            <a:off x="49863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5" name="Oval 803"/>
          <p:cNvSpPr>
            <a:spLocks noChangeAspect="1" noChangeArrowheads="1"/>
          </p:cNvSpPr>
          <p:nvPr userDrawn="1"/>
        </p:nvSpPr>
        <p:spPr bwMode="auto">
          <a:xfrm>
            <a:off x="52228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6" name="Oval 804"/>
          <p:cNvSpPr>
            <a:spLocks noChangeAspect="1" noChangeArrowheads="1"/>
          </p:cNvSpPr>
          <p:nvPr userDrawn="1"/>
        </p:nvSpPr>
        <p:spPr bwMode="auto">
          <a:xfrm>
            <a:off x="53403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7" name="Oval 805"/>
          <p:cNvSpPr>
            <a:spLocks noChangeAspect="1" noChangeArrowheads="1"/>
          </p:cNvSpPr>
          <p:nvPr userDrawn="1"/>
        </p:nvSpPr>
        <p:spPr bwMode="auto">
          <a:xfrm>
            <a:off x="545941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8" name="Oval 806"/>
          <p:cNvSpPr>
            <a:spLocks noChangeAspect="1" noChangeArrowheads="1"/>
          </p:cNvSpPr>
          <p:nvPr userDrawn="1"/>
        </p:nvSpPr>
        <p:spPr bwMode="auto">
          <a:xfrm>
            <a:off x="55768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9" name="Oval 807"/>
          <p:cNvSpPr>
            <a:spLocks noChangeAspect="1" noChangeArrowheads="1"/>
          </p:cNvSpPr>
          <p:nvPr userDrawn="1"/>
        </p:nvSpPr>
        <p:spPr bwMode="auto">
          <a:xfrm>
            <a:off x="56959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0" name="Oval 808"/>
          <p:cNvSpPr>
            <a:spLocks noChangeAspect="1" noChangeArrowheads="1"/>
          </p:cNvSpPr>
          <p:nvPr userDrawn="1"/>
        </p:nvSpPr>
        <p:spPr bwMode="auto">
          <a:xfrm>
            <a:off x="58134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1" name="Oval 809"/>
          <p:cNvSpPr>
            <a:spLocks noChangeAspect="1" noChangeArrowheads="1"/>
          </p:cNvSpPr>
          <p:nvPr userDrawn="1"/>
        </p:nvSpPr>
        <p:spPr bwMode="auto">
          <a:xfrm>
            <a:off x="59324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2" name="Oval 810"/>
          <p:cNvSpPr>
            <a:spLocks noChangeAspect="1" noChangeArrowheads="1"/>
          </p:cNvSpPr>
          <p:nvPr userDrawn="1"/>
        </p:nvSpPr>
        <p:spPr bwMode="auto">
          <a:xfrm>
            <a:off x="60515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3" name="Oval 811"/>
          <p:cNvSpPr>
            <a:spLocks noChangeAspect="1" noChangeArrowheads="1"/>
          </p:cNvSpPr>
          <p:nvPr userDrawn="1"/>
        </p:nvSpPr>
        <p:spPr bwMode="auto">
          <a:xfrm>
            <a:off x="6169025" y="34655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4" name="Oval 812"/>
          <p:cNvSpPr>
            <a:spLocks noChangeAspect="1" noChangeArrowheads="1"/>
          </p:cNvSpPr>
          <p:nvPr userDrawn="1"/>
        </p:nvSpPr>
        <p:spPr bwMode="auto">
          <a:xfrm>
            <a:off x="62880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5" name="Oval 813"/>
          <p:cNvSpPr>
            <a:spLocks noChangeAspect="1" noChangeArrowheads="1"/>
          </p:cNvSpPr>
          <p:nvPr userDrawn="1"/>
        </p:nvSpPr>
        <p:spPr bwMode="auto">
          <a:xfrm>
            <a:off x="64055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6" name="Oval 814"/>
          <p:cNvSpPr>
            <a:spLocks noChangeAspect="1" noChangeArrowheads="1"/>
          </p:cNvSpPr>
          <p:nvPr userDrawn="1"/>
        </p:nvSpPr>
        <p:spPr bwMode="auto">
          <a:xfrm>
            <a:off x="65246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7" name="Oval 815"/>
          <p:cNvSpPr>
            <a:spLocks noChangeAspect="1" noChangeArrowheads="1"/>
          </p:cNvSpPr>
          <p:nvPr userDrawn="1"/>
        </p:nvSpPr>
        <p:spPr bwMode="auto">
          <a:xfrm>
            <a:off x="66421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8" name="Oval 816"/>
          <p:cNvSpPr>
            <a:spLocks noChangeAspect="1" noChangeArrowheads="1"/>
          </p:cNvSpPr>
          <p:nvPr userDrawn="1"/>
        </p:nvSpPr>
        <p:spPr bwMode="auto">
          <a:xfrm>
            <a:off x="67611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9" name="Oval 817"/>
          <p:cNvSpPr>
            <a:spLocks noChangeAspect="1" noChangeArrowheads="1"/>
          </p:cNvSpPr>
          <p:nvPr userDrawn="1"/>
        </p:nvSpPr>
        <p:spPr bwMode="auto">
          <a:xfrm>
            <a:off x="68786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0" name="Oval 818"/>
          <p:cNvSpPr>
            <a:spLocks noChangeAspect="1" noChangeArrowheads="1"/>
          </p:cNvSpPr>
          <p:nvPr userDrawn="1"/>
        </p:nvSpPr>
        <p:spPr bwMode="auto">
          <a:xfrm>
            <a:off x="69977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1" name="Oval 819"/>
          <p:cNvSpPr>
            <a:spLocks noChangeAspect="1" noChangeArrowheads="1"/>
          </p:cNvSpPr>
          <p:nvPr userDrawn="1"/>
        </p:nvSpPr>
        <p:spPr bwMode="auto">
          <a:xfrm>
            <a:off x="71151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2" name="Oval 820"/>
          <p:cNvSpPr>
            <a:spLocks noChangeAspect="1" noChangeArrowheads="1"/>
          </p:cNvSpPr>
          <p:nvPr userDrawn="1"/>
        </p:nvSpPr>
        <p:spPr bwMode="auto">
          <a:xfrm>
            <a:off x="72342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3" name="Oval 821"/>
          <p:cNvSpPr>
            <a:spLocks noChangeAspect="1" noChangeArrowheads="1"/>
          </p:cNvSpPr>
          <p:nvPr userDrawn="1"/>
        </p:nvSpPr>
        <p:spPr bwMode="auto">
          <a:xfrm>
            <a:off x="14366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4" name="Oval 822"/>
          <p:cNvSpPr>
            <a:spLocks noChangeAspect="1" noChangeArrowheads="1"/>
          </p:cNvSpPr>
          <p:nvPr userDrawn="1"/>
        </p:nvSpPr>
        <p:spPr bwMode="auto">
          <a:xfrm>
            <a:off x="1555750" y="35750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5" name="Oval 823"/>
          <p:cNvSpPr>
            <a:spLocks noChangeAspect="1" noChangeArrowheads="1"/>
          </p:cNvSpPr>
          <p:nvPr userDrawn="1"/>
        </p:nvSpPr>
        <p:spPr bwMode="auto">
          <a:xfrm>
            <a:off x="16732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6" name="Oval 824"/>
          <p:cNvSpPr>
            <a:spLocks noChangeAspect="1" noChangeArrowheads="1"/>
          </p:cNvSpPr>
          <p:nvPr userDrawn="1"/>
        </p:nvSpPr>
        <p:spPr bwMode="auto">
          <a:xfrm>
            <a:off x="17922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7" name="Oval 825"/>
          <p:cNvSpPr>
            <a:spLocks noChangeAspect="1" noChangeArrowheads="1"/>
          </p:cNvSpPr>
          <p:nvPr userDrawn="1"/>
        </p:nvSpPr>
        <p:spPr bwMode="auto">
          <a:xfrm>
            <a:off x="22653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8" name="Oval 826"/>
          <p:cNvSpPr>
            <a:spLocks noChangeAspect="1" noChangeArrowheads="1"/>
          </p:cNvSpPr>
          <p:nvPr userDrawn="1"/>
        </p:nvSpPr>
        <p:spPr bwMode="auto">
          <a:xfrm>
            <a:off x="40401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9" name="Oval 827"/>
          <p:cNvSpPr>
            <a:spLocks noChangeAspect="1" noChangeArrowheads="1"/>
          </p:cNvSpPr>
          <p:nvPr userDrawn="1"/>
        </p:nvSpPr>
        <p:spPr bwMode="auto">
          <a:xfrm>
            <a:off x="41576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0" name="Oval 828"/>
          <p:cNvSpPr>
            <a:spLocks noChangeAspect="1" noChangeArrowheads="1"/>
          </p:cNvSpPr>
          <p:nvPr userDrawn="1"/>
        </p:nvSpPr>
        <p:spPr bwMode="auto">
          <a:xfrm>
            <a:off x="42767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1" name="Oval 829"/>
          <p:cNvSpPr>
            <a:spLocks noChangeAspect="1" noChangeArrowheads="1"/>
          </p:cNvSpPr>
          <p:nvPr userDrawn="1"/>
        </p:nvSpPr>
        <p:spPr bwMode="auto">
          <a:xfrm>
            <a:off x="43942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2" name="Oval 830"/>
          <p:cNvSpPr>
            <a:spLocks noChangeAspect="1" noChangeArrowheads="1"/>
          </p:cNvSpPr>
          <p:nvPr userDrawn="1"/>
        </p:nvSpPr>
        <p:spPr bwMode="auto">
          <a:xfrm>
            <a:off x="45132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3" name="Oval 831"/>
          <p:cNvSpPr>
            <a:spLocks noChangeAspect="1" noChangeArrowheads="1"/>
          </p:cNvSpPr>
          <p:nvPr userDrawn="1"/>
        </p:nvSpPr>
        <p:spPr bwMode="auto">
          <a:xfrm>
            <a:off x="46307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4" name="Oval 832"/>
          <p:cNvSpPr>
            <a:spLocks noChangeAspect="1" noChangeArrowheads="1"/>
          </p:cNvSpPr>
          <p:nvPr userDrawn="1"/>
        </p:nvSpPr>
        <p:spPr bwMode="auto">
          <a:xfrm>
            <a:off x="47498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5" name="Oval 833"/>
          <p:cNvSpPr>
            <a:spLocks noChangeAspect="1" noChangeArrowheads="1"/>
          </p:cNvSpPr>
          <p:nvPr userDrawn="1"/>
        </p:nvSpPr>
        <p:spPr bwMode="auto">
          <a:xfrm>
            <a:off x="48672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6" name="Oval 834"/>
          <p:cNvSpPr>
            <a:spLocks noChangeAspect="1" noChangeArrowheads="1"/>
          </p:cNvSpPr>
          <p:nvPr userDrawn="1"/>
        </p:nvSpPr>
        <p:spPr bwMode="auto">
          <a:xfrm>
            <a:off x="49863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7" name="Oval 835"/>
          <p:cNvSpPr>
            <a:spLocks noChangeAspect="1" noChangeArrowheads="1"/>
          </p:cNvSpPr>
          <p:nvPr userDrawn="1"/>
        </p:nvSpPr>
        <p:spPr bwMode="auto">
          <a:xfrm>
            <a:off x="510381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8" name="Oval 836"/>
          <p:cNvSpPr>
            <a:spLocks noChangeAspect="1" noChangeArrowheads="1"/>
          </p:cNvSpPr>
          <p:nvPr userDrawn="1"/>
        </p:nvSpPr>
        <p:spPr bwMode="auto">
          <a:xfrm>
            <a:off x="52228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9" name="Oval 837"/>
          <p:cNvSpPr>
            <a:spLocks noChangeAspect="1" noChangeArrowheads="1"/>
          </p:cNvSpPr>
          <p:nvPr userDrawn="1"/>
        </p:nvSpPr>
        <p:spPr bwMode="auto">
          <a:xfrm>
            <a:off x="53403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0" name="Oval 838"/>
          <p:cNvSpPr>
            <a:spLocks noChangeAspect="1" noChangeArrowheads="1"/>
          </p:cNvSpPr>
          <p:nvPr userDrawn="1"/>
        </p:nvSpPr>
        <p:spPr bwMode="auto">
          <a:xfrm>
            <a:off x="545941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1" name="Oval 839"/>
          <p:cNvSpPr>
            <a:spLocks noChangeAspect="1" noChangeArrowheads="1"/>
          </p:cNvSpPr>
          <p:nvPr userDrawn="1"/>
        </p:nvSpPr>
        <p:spPr bwMode="auto">
          <a:xfrm>
            <a:off x="55768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2" name="Oval 840"/>
          <p:cNvSpPr>
            <a:spLocks noChangeAspect="1" noChangeArrowheads="1"/>
          </p:cNvSpPr>
          <p:nvPr userDrawn="1"/>
        </p:nvSpPr>
        <p:spPr bwMode="auto">
          <a:xfrm>
            <a:off x="56959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3" name="Oval 841"/>
          <p:cNvSpPr>
            <a:spLocks noChangeAspect="1" noChangeArrowheads="1"/>
          </p:cNvSpPr>
          <p:nvPr userDrawn="1"/>
        </p:nvSpPr>
        <p:spPr bwMode="auto">
          <a:xfrm>
            <a:off x="58134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4" name="Oval 842"/>
          <p:cNvSpPr>
            <a:spLocks noChangeAspect="1" noChangeArrowheads="1"/>
          </p:cNvSpPr>
          <p:nvPr userDrawn="1"/>
        </p:nvSpPr>
        <p:spPr bwMode="auto">
          <a:xfrm>
            <a:off x="59324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5" name="Oval 843"/>
          <p:cNvSpPr>
            <a:spLocks noChangeAspect="1" noChangeArrowheads="1"/>
          </p:cNvSpPr>
          <p:nvPr userDrawn="1"/>
        </p:nvSpPr>
        <p:spPr bwMode="auto">
          <a:xfrm>
            <a:off x="60515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6" name="Oval 844"/>
          <p:cNvSpPr>
            <a:spLocks noChangeAspect="1" noChangeArrowheads="1"/>
          </p:cNvSpPr>
          <p:nvPr userDrawn="1"/>
        </p:nvSpPr>
        <p:spPr bwMode="auto">
          <a:xfrm>
            <a:off x="61690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7" name="Oval 845"/>
          <p:cNvSpPr>
            <a:spLocks noChangeAspect="1" noChangeArrowheads="1"/>
          </p:cNvSpPr>
          <p:nvPr userDrawn="1"/>
        </p:nvSpPr>
        <p:spPr bwMode="auto">
          <a:xfrm>
            <a:off x="62880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8" name="Oval 846"/>
          <p:cNvSpPr>
            <a:spLocks noChangeAspect="1" noChangeArrowheads="1"/>
          </p:cNvSpPr>
          <p:nvPr userDrawn="1"/>
        </p:nvSpPr>
        <p:spPr bwMode="auto">
          <a:xfrm>
            <a:off x="64055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9" name="Oval 847"/>
          <p:cNvSpPr>
            <a:spLocks noChangeAspect="1" noChangeArrowheads="1"/>
          </p:cNvSpPr>
          <p:nvPr userDrawn="1"/>
        </p:nvSpPr>
        <p:spPr bwMode="auto">
          <a:xfrm>
            <a:off x="65246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0" name="Oval 848"/>
          <p:cNvSpPr>
            <a:spLocks noChangeAspect="1" noChangeArrowheads="1"/>
          </p:cNvSpPr>
          <p:nvPr userDrawn="1"/>
        </p:nvSpPr>
        <p:spPr bwMode="auto">
          <a:xfrm>
            <a:off x="66421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1" name="Oval 849"/>
          <p:cNvSpPr>
            <a:spLocks noChangeAspect="1" noChangeArrowheads="1"/>
          </p:cNvSpPr>
          <p:nvPr userDrawn="1"/>
        </p:nvSpPr>
        <p:spPr bwMode="auto">
          <a:xfrm>
            <a:off x="67611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2" name="Oval 850"/>
          <p:cNvSpPr>
            <a:spLocks noChangeAspect="1" noChangeArrowheads="1"/>
          </p:cNvSpPr>
          <p:nvPr userDrawn="1"/>
        </p:nvSpPr>
        <p:spPr bwMode="auto">
          <a:xfrm>
            <a:off x="68786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3" name="Oval 851"/>
          <p:cNvSpPr>
            <a:spLocks noChangeAspect="1" noChangeArrowheads="1"/>
          </p:cNvSpPr>
          <p:nvPr userDrawn="1"/>
        </p:nvSpPr>
        <p:spPr bwMode="auto">
          <a:xfrm>
            <a:off x="69977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4" name="Oval 852"/>
          <p:cNvSpPr>
            <a:spLocks noChangeAspect="1" noChangeArrowheads="1"/>
          </p:cNvSpPr>
          <p:nvPr userDrawn="1"/>
        </p:nvSpPr>
        <p:spPr bwMode="auto">
          <a:xfrm>
            <a:off x="71151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5" name="Oval 853"/>
          <p:cNvSpPr>
            <a:spLocks noChangeAspect="1" noChangeArrowheads="1"/>
          </p:cNvSpPr>
          <p:nvPr userDrawn="1"/>
        </p:nvSpPr>
        <p:spPr bwMode="auto">
          <a:xfrm>
            <a:off x="72342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6" name="Oval 854"/>
          <p:cNvSpPr>
            <a:spLocks noChangeAspect="1" noChangeArrowheads="1"/>
          </p:cNvSpPr>
          <p:nvPr userDrawn="1"/>
        </p:nvSpPr>
        <p:spPr bwMode="auto">
          <a:xfrm>
            <a:off x="15557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7" name="Oval 855"/>
          <p:cNvSpPr>
            <a:spLocks noChangeAspect="1" noChangeArrowheads="1"/>
          </p:cNvSpPr>
          <p:nvPr userDrawn="1"/>
        </p:nvSpPr>
        <p:spPr bwMode="auto">
          <a:xfrm>
            <a:off x="16732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8" name="Oval 856"/>
          <p:cNvSpPr>
            <a:spLocks noChangeAspect="1" noChangeArrowheads="1"/>
          </p:cNvSpPr>
          <p:nvPr userDrawn="1"/>
        </p:nvSpPr>
        <p:spPr bwMode="auto">
          <a:xfrm>
            <a:off x="17922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9" name="Oval 857"/>
          <p:cNvSpPr>
            <a:spLocks noChangeAspect="1" noChangeArrowheads="1"/>
          </p:cNvSpPr>
          <p:nvPr userDrawn="1"/>
        </p:nvSpPr>
        <p:spPr bwMode="auto">
          <a:xfrm>
            <a:off x="39211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0" name="Oval 858"/>
          <p:cNvSpPr>
            <a:spLocks noChangeAspect="1" noChangeArrowheads="1"/>
          </p:cNvSpPr>
          <p:nvPr userDrawn="1"/>
        </p:nvSpPr>
        <p:spPr bwMode="auto">
          <a:xfrm>
            <a:off x="40401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1" name="Oval 859"/>
          <p:cNvSpPr>
            <a:spLocks noChangeAspect="1" noChangeArrowheads="1"/>
          </p:cNvSpPr>
          <p:nvPr userDrawn="1"/>
        </p:nvSpPr>
        <p:spPr bwMode="auto">
          <a:xfrm>
            <a:off x="41576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2" name="Oval 860"/>
          <p:cNvSpPr>
            <a:spLocks noChangeAspect="1" noChangeArrowheads="1"/>
          </p:cNvSpPr>
          <p:nvPr userDrawn="1"/>
        </p:nvSpPr>
        <p:spPr bwMode="auto">
          <a:xfrm>
            <a:off x="42767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3" name="Oval 861"/>
          <p:cNvSpPr>
            <a:spLocks noChangeAspect="1" noChangeArrowheads="1"/>
          </p:cNvSpPr>
          <p:nvPr userDrawn="1"/>
        </p:nvSpPr>
        <p:spPr bwMode="auto">
          <a:xfrm>
            <a:off x="43942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4" name="Oval 862"/>
          <p:cNvSpPr>
            <a:spLocks noChangeAspect="1" noChangeArrowheads="1"/>
          </p:cNvSpPr>
          <p:nvPr userDrawn="1"/>
        </p:nvSpPr>
        <p:spPr bwMode="auto">
          <a:xfrm>
            <a:off x="45132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5" name="Oval 863"/>
          <p:cNvSpPr>
            <a:spLocks noChangeAspect="1" noChangeArrowheads="1"/>
          </p:cNvSpPr>
          <p:nvPr userDrawn="1"/>
        </p:nvSpPr>
        <p:spPr bwMode="auto">
          <a:xfrm>
            <a:off x="4630738" y="36830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6" name="Oval 864"/>
          <p:cNvSpPr>
            <a:spLocks noChangeAspect="1" noChangeArrowheads="1"/>
          </p:cNvSpPr>
          <p:nvPr userDrawn="1"/>
        </p:nvSpPr>
        <p:spPr bwMode="auto">
          <a:xfrm>
            <a:off x="47498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7" name="Oval 865"/>
          <p:cNvSpPr>
            <a:spLocks noChangeAspect="1" noChangeArrowheads="1"/>
          </p:cNvSpPr>
          <p:nvPr userDrawn="1"/>
        </p:nvSpPr>
        <p:spPr bwMode="auto">
          <a:xfrm>
            <a:off x="48672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8" name="Oval 866"/>
          <p:cNvSpPr>
            <a:spLocks noChangeAspect="1" noChangeArrowheads="1"/>
          </p:cNvSpPr>
          <p:nvPr userDrawn="1"/>
        </p:nvSpPr>
        <p:spPr bwMode="auto">
          <a:xfrm>
            <a:off x="49863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9" name="Oval 867"/>
          <p:cNvSpPr>
            <a:spLocks noChangeAspect="1" noChangeArrowheads="1"/>
          </p:cNvSpPr>
          <p:nvPr userDrawn="1"/>
        </p:nvSpPr>
        <p:spPr bwMode="auto">
          <a:xfrm>
            <a:off x="510381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0" name="Oval 868"/>
          <p:cNvSpPr>
            <a:spLocks noChangeAspect="1" noChangeArrowheads="1"/>
          </p:cNvSpPr>
          <p:nvPr userDrawn="1"/>
        </p:nvSpPr>
        <p:spPr bwMode="auto">
          <a:xfrm>
            <a:off x="52228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1" name="Oval 869"/>
          <p:cNvSpPr>
            <a:spLocks noChangeAspect="1" noChangeArrowheads="1"/>
          </p:cNvSpPr>
          <p:nvPr userDrawn="1"/>
        </p:nvSpPr>
        <p:spPr bwMode="auto">
          <a:xfrm>
            <a:off x="53403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2" name="Oval 870"/>
          <p:cNvSpPr>
            <a:spLocks noChangeAspect="1" noChangeArrowheads="1"/>
          </p:cNvSpPr>
          <p:nvPr userDrawn="1"/>
        </p:nvSpPr>
        <p:spPr bwMode="auto">
          <a:xfrm>
            <a:off x="545941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3" name="Oval 871"/>
          <p:cNvSpPr>
            <a:spLocks noChangeAspect="1" noChangeArrowheads="1"/>
          </p:cNvSpPr>
          <p:nvPr userDrawn="1"/>
        </p:nvSpPr>
        <p:spPr bwMode="auto">
          <a:xfrm>
            <a:off x="55768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4" name="Oval 872"/>
          <p:cNvSpPr>
            <a:spLocks noChangeAspect="1" noChangeArrowheads="1"/>
          </p:cNvSpPr>
          <p:nvPr userDrawn="1"/>
        </p:nvSpPr>
        <p:spPr bwMode="auto">
          <a:xfrm>
            <a:off x="5695950" y="36830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5" name="Oval 873"/>
          <p:cNvSpPr>
            <a:spLocks noChangeAspect="1" noChangeArrowheads="1"/>
          </p:cNvSpPr>
          <p:nvPr userDrawn="1"/>
        </p:nvSpPr>
        <p:spPr bwMode="auto">
          <a:xfrm>
            <a:off x="58134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6" name="Oval 874"/>
          <p:cNvSpPr>
            <a:spLocks noChangeAspect="1" noChangeArrowheads="1"/>
          </p:cNvSpPr>
          <p:nvPr userDrawn="1"/>
        </p:nvSpPr>
        <p:spPr bwMode="auto">
          <a:xfrm>
            <a:off x="59324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7" name="Oval 875"/>
          <p:cNvSpPr>
            <a:spLocks noChangeAspect="1" noChangeArrowheads="1"/>
          </p:cNvSpPr>
          <p:nvPr userDrawn="1"/>
        </p:nvSpPr>
        <p:spPr bwMode="auto">
          <a:xfrm>
            <a:off x="60515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8" name="Oval 876"/>
          <p:cNvSpPr>
            <a:spLocks noChangeAspect="1" noChangeArrowheads="1"/>
          </p:cNvSpPr>
          <p:nvPr userDrawn="1"/>
        </p:nvSpPr>
        <p:spPr bwMode="auto">
          <a:xfrm>
            <a:off x="61690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9" name="Oval 877"/>
          <p:cNvSpPr>
            <a:spLocks noChangeAspect="1" noChangeArrowheads="1"/>
          </p:cNvSpPr>
          <p:nvPr userDrawn="1"/>
        </p:nvSpPr>
        <p:spPr bwMode="auto">
          <a:xfrm>
            <a:off x="62880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0" name="Oval 878"/>
          <p:cNvSpPr>
            <a:spLocks noChangeAspect="1" noChangeArrowheads="1"/>
          </p:cNvSpPr>
          <p:nvPr userDrawn="1"/>
        </p:nvSpPr>
        <p:spPr bwMode="auto">
          <a:xfrm>
            <a:off x="64055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1" name="Oval 879"/>
          <p:cNvSpPr>
            <a:spLocks noChangeAspect="1" noChangeArrowheads="1"/>
          </p:cNvSpPr>
          <p:nvPr userDrawn="1"/>
        </p:nvSpPr>
        <p:spPr bwMode="auto">
          <a:xfrm>
            <a:off x="65246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2" name="Oval 880"/>
          <p:cNvSpPr>
            <a:spLocks noChangeAspect="1" noChangeArrowheads="1"/>
          </p:cNvSpPr>
          <p:nvPr userDrawn="1"/>
        </p:nvSpPr>
        <p:spPr bwMode="auto">
          <a:xfrm>
            <a:off x="66421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3" name="Oval 881"/>
          <p:cNvSpPr>
            <a:spLocks noChangeAspect="1" noChangeArrowheads="1"/>
          </p:cNvSpPr>
          <p:nvPr userDrawn="1"/>
        </p:nvSpPr>
        <p:spPr bwMode="auto">
          <a:xfrm>
            <a:off x="67611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4" name="Oval 882"/>
          <p:cNvSpPr>
            <a:spLocks noChangeAspect="1" noChangeArrowheads="1"/>
          </p:cNvSpPr>
          <p:nvPr userDrawn="1"/>
        </p:nvSpPr>
        <p:spPr bwMode="auto">
          <a:xfrm>
            <a:off x="68786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5" name="Oval 883"/>
          <p:cNvSpPr>
            <a:spLocks noChangeAspect="1" noChangeArrowheads="1"/>
          </p:cNvSpPr>
          <p:nvPr userDrawn="1"/>
        </p:nvSpPr>
        <p:spPr bwMode="auto">
          <a:xfrm>
            <a:off x="69977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6" name="Oval 884"/>
          <p:cNvSpPr>
            <a:spLocks noChangeAspect="1" noChangeArrowheads="1"/>
          </p:cNvSpPr>
          <p:nvPr userDrawn="1"/>
        </p:nvSpPr>
        <p:spPr bwMode="auto">
          <a:xfrm>
            <a:off x="71151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7" name="Oval 885"/>
          <p:cNvSpPr>
            <a:spLocks noChangeAspect="1" noChangeArrowheads="1"/>
          </p:cNvSpPr>
          <p:nvPr userDrawn="1"/>
        </p:nvSpPr>
        <p:spPr bwMode="auto">
          <a:xfrm>
            <a:off x="72342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8" name="Oval 886"/>
          <p:cNvSpPr>
            <a:spLocks noChangeAspect="1" noChangeArrowheads="1"/>
          </p:cNvSpPr>
          <p:nvPr userDrawn="1"/>
        </p:nvSpPr>
        <p:spPr bwMode="auto">
          <a:xfrm>
            <a:off x="16732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9" name="Oval 887"/>
          <p:cNvSpPr>
            <a:spLocks noChangeAspect="1" noChangeArrowheads="1"/>
          </p:cNvSpPr>
          <p:nvPr userDrawn="1"/>
        </p:nvSpPr>
        <p:spPr bwMode="auto">
          <a:xfrm>
            <a:off x="17922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0" name="Oval 888"/>
          <p:cNvSpPr>
            <a:spLocks noChangeAspect="1" noChangeArrowheads="1"/>
          </p:cNvSpPr>
          <p:nvPr userDrawn="1"/>
        </p:nvSpPr>
        <p:spPr bwMode="auto">
          <a:xfrm>
            <a:off x="20288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1" name="Oval 889"/>
          <p:cNvSpPr>
            <a:spLocks noChangeAspect="1" noChangeArrowheads="1"/>
          </p:cNvSpPr>
          <p:nvPr userDrawn="1"/>
        </p:nvSpPr>
        <p:spPr bwMode="auto">
          <a:xfrm>
            <a:off x="2265363" y="37925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2" name="Oval 890"/>
          <p:cNvSpPr>
            <a:spLocks noChangeAspect="1" noChangeArrowheads="1"/>
          </p:cNvSpPr>
          <p:nvPr userDrawn="1"/>
        </p:nvSpPr>
        <p:spPr bwMode="auto">
          <a:xfrm>
            <a:off x="39211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3" name="Oval 891"/>
          <p:cNvSpPr>
            <a:spLocks noChangeAspect="1" noChangeArrowheads="1"/>
          </p:cNvSpPr>
          <p:nvPr userDrawn="1"/>
        </p:nvSpPr>
        <p:spPr bwMode="auto">
          <a:xfrm>
            <a:off x="40401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4" name="Oval 892"/>
          <p:cNvSpPr>
            <a:spLocks noChangeAspect="1" noChangeArrowheads="1"/>
          </p:cNvSpPr>
          <p:nvPr userDrawn="1"/>
        </p:nvSpPr>
        <p:spPr bwMode="auto">
          <a:xfrm>
            <a:off x="41576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5" name="Oval 893"/>
          <p:cNvSpPr>
            <a:spLocks noChangeAspect="1" noChangeArrowheads="1"/>
          </p:cNvSpPr>
          <p:nvPr userDrawn="1"/>
        </p:nvSpPr>
        <p:spPr bwMode="auto">
          <a:xfrm>
            <a:off x="42767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6" name="Oval 894"/>
          <p:cNvSpPr>
            <a:spLocks noChangeAspect="1" noChangeArrowheads="1"/>
          </p:cNvSpPr>
          <p:nvPr userDrawn="1"/>
        </p:nvSpPr>
        <p:spPr bwMode="auto">
          <a:xfrm>
            <a:off x="4394200" y="37925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7" name="Oval 895"/>
          <p:cNvSpPr>
            <a:spLocks noChangeAspect="1" noChangeArrowheads="1"/>
          </p:cNvSpPr>
          <p:nvPr userDrawn="1"/>
        </p:nvSpPr>
        <p:spPr bwMode="auto">
          <a:xfrm>
            <a:off x="45132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8" name="Oval 896"/>
          <p:cNvSpPr>
            <a:spLocks noChangeAspect="1" noChangeArrowheads="1"/>
          </p:cNvSpPr>
          <p:nvPr userDrawn="1"/>
        </p:nvSpPr>
        <p:spPr bwMode="auto">
          <a:xfrm>
            <a:off x="46307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9" name="Oval 897"/>
          <p:cNvSpPr>
            <a:spLocks noChangeAspect="1" noChangeArrowheads="1"/>
          </p:cNvSpPr>
          <p:nvPr userDrawn="1"/>
        </p:nvSpPr>
        <p:spPr bwMode="auto">
          <a:xfrm>
            <a:off x="474980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0" name="Oval 898"/>
          <p:cNvSpPr>
            <a:spLocks noChangeAspect="1" noChangeArrowheads="1"/>
          </p:cNvSpPr>
          <p:nvPr userDrawn="1"/>
        </p:nvSpPr>
        <p:spPr bwMode="auto">
          <a:xfrm>
            <a:off x="486727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1" name="Oval 899"/>
          <p:cNvSpPr>
            <a:spLocks noChangeAspect="1" noChangeArrowheads="1"/>
          </p:cNvSpPr>
          <p:nvPr userDrawn="1"/>
        </p:nvSpPr>
        <p:spPr bwMode="auto">
          <a:xfrm>
            <a:off x="49863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2" name="Oval 900"/>
          <p:cNvSpPr>
            <a:spLocks noChangeAspect="1" noChangeArrowheads="1"/>
          </p:cNvSpPr>
          <p:nvPr userDrawn="1"/>
        </p:nvSpPr>
        <p:spPr bwMode="auto">
          <a:xfrm>
            <a:off x="510381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3" name="Oval 901"/>
          <p:cNvSpPr>
            <a:spLocks noChangeAspect="1" noChangeArrowheads="1"/>
          </p:cNvSpPr>
          <p:nvPr userDrawn="1"/>
        </p:nvSpPr>
        <p:spPr bwMode="auto">
          <a:xfrm>
            <a:off x="53403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4" name="Oval 902"/>
          <p:cNvSpPr>
            <a:spLocks noChangeAspect="1" noChangeArrowheads="1"/>
          </p:cNvSpPr>
          <p:nvPr userDrawn="1"/>
        </p:nvSpPr>
        <p:spPr bwMode="auto">
          <a:xfrm>
            <a:off x="545941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5" name="Oval 903"/>
          <p:cNvSpPr>
            <a:spLocks noChangeAspect="1" noChangeArrowheads="1"/>
          </p:cNvSpPr>
          <p:nvPr userDrawn="1"/>
        </p:nvSpPr>
        <p:spPr bwMode="auto">
          <a:xfrm>
            <a:off x="55768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6" name="Oval 904"/>
          <p:cNvSpPr>
            <a:spLocks noChangeAspect="1" noChangeArrowheads="1"/>
          </p:cNvSpPr>
          <p:nvPr userDrawn="1"/>
        </p:nvSpPr>
        <p:spPr bwMode="auto">
          <a:xfrm>
            <a:off x="56959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7" name="Oval 905"/>
          <p:cNvSpPr>
            <a:spLocks noChangeAspect="1" noChangeArrowheads="1"/>
          </p:cNvSpPr>
          <p:nvPr userDrawn="1"/>
        </p:nvSpPr>
        <p:spPr bwMode="auto">
          <a:xfrm>
            <a:off x="60515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8" name="Oval 906"/>
          <p:cNvSpPr>
            <a:spLocks noChangeAspect="1" noChangeArrowheads="1"/>
          </p:cNvSpPr>
          <p:nvPr userDrawn="1"/>
        </p:nvSpPr>
        <p:spPr bwMode="auto">
          <a:xfrm>
            <a:off x="6169025" y="37925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9" name="Oval 907"/>
          <p:cNvSpPr>
            <a:spLocks noChangeAspect="1" noChangeArrowheads="1"/>
          </p:cNvSpPr>
          <p:nvPr userDrawn="1"/>
        </p:nvSpPr>
        <p:spPr bwMode="auto">
          <a:xfrm>
            <a:off x="62880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0" name="Oval 908"/>
          <p:cNvSpPr>
            <a:spLocks noChangeAspect="1" noChangeArrowheads="1"/>
          </p:cNvSpPr>
          <p:nvPr userDrawn="1"/>
        </p:nvSpPr>
        <p:spPr bwMode="auto">
          <a:xfrm>
            <a:off x="64055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1" name="Oval 909"/>
          <p:cNvSpPr>
            <a:spLocks noChangeAspect="1" noChangeArrowheads="1"/>
          </p:cNvSpPr>
          <p:nvPr userDrawn="1"/>
        </p:nvSpPr>
        <p:spPr bwMode="auto">
          <a:xfrm>
            <a:off x="664210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2" name="Oval 910"/>
          <p:cNvSpPr>
            <a:spLocks noChangeAspect="1" noChangeArrowheads="1"/>
          </p:cNvSpPr>
          <p:nvPr userDrawn="1"/>
        </p:nvSpPr>
        <p:spPr bwMode="auto">
          <a:xfrm>
            <a:off x="67611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3" name="Oval 911"/>
          <p:cNvSpPr>
            <a:spLocks noChangeAspect="1" noChangeArrowheads="1"/>
          </p:cNvSpPr>
          <p:nvPr userDrawn="1"/>
        </p:nvSpPr>
        <p:spPr bwMode="auto">
          <a:xfrm>
            <a:off x="68786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4" name="Oval 912"/>
          <p:cNvSpPr>
            <a:spLocks noChangeAspect="1" noChangeArrowheads="1"/>
          </p:cNvSpPr>
          <p:nvPr userDrawn="1"/>
        </p:nvSpPr>
        <p:spPr bwMode="auto">
          <a:xfrm>
            <a:off x="16732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5" name="Oval 913"/>
          <p:cNvSpPr>
            <a:spLocks noChangeAspect="1" noChangeArrowheads="1"/>
          </p:cNvSpPr>
          <p:nvPr userDrawn="1"/>
        </p:nvSpPr>
        <p:spPr bwMode="auto">
          <a:xfrm>
            <a:off x="17922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6" name="Oval 914"/>
          <p:cNvSpPr>
            <a:spLocks noChangeAspect="1" noChangeArrowheads="1"/>
          </p:cNvSpPr>
          <p:nvPr userDrawn="1"/>
        </p:nvSpPr>
        <p:spPr bwMode="auto">
          <a:xfrm>
            <a:off x="19097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7" name="Oval 915"/>
          <p:cNvSpPr>
            <a:spLocks noChangeAspect="1" noChangeArrowheads="1"/>
          </p:cNvSpPr>
          <p:nvPr userDrawn="1"/>
        </p:nvSpPr>
        <p:spPr bwMode="auto">
          <a:xfrm>
            <a:off x="20288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8" name="Oval 916"/>
          <p:cNvSpPr>
            <a:spLocks noChangeAspect="1" noChangeArrowheads="1"/>
          </p:cNvSpPr>
          <p:nvPr userDrawn="1"/>
        </p:nvSpPr>
        <p:spPr bwMode="auto">
          <a:xfrm>
            <a:off x="25019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9" name="Oval 917"/>
          <p:cNvSpPr>
            <a:spLocks noChangeAspect="1" noChangeArrowheads="1"/>
          </p:cNvSpPr>
          <p:nvPr userDrawn="1"/>
        </p:nvSpPr>
        <p:spPr bwMode="auto">
          <a:xfrm>
            <a:off x="39211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0" name="Oval 918"/>
          <p:cNvSpPr>
            <a:spLocks noChangeAspect="1" noChangeArrowheads="1"/>
          </p:cNvSpPr>
          <p:nvPr userDrawn="1"/>
        </p:nvSpPr>
        <p:spPr bwMode="auto">
          <a:xfrm>
            <a:off x="40401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1" name="Oval 919"/>
          <p:cNvSpPr>
            <a:spLocks noChangeAspect="1" noChangeArrowheads="1"/>
          </p:cNvSpPr>
          <p:nvPr userDrawn="1"/>
        </p:nvSpPr>
        <p:spPr bwMode="auto">
          <a:xfrm>
            <a:off x="41576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2" name="Oval 920"/>
          <p:cNvSpPr>
            <a:spLocks noChangeAspect="1" noChangeArrowheads="1"/>
          </p:cNvSpPr>
          <p:nvPr userDrawn="1"/>
        </p:nvSpPr>
        <p:spPr bwMode="auto">
          <a:xfrm>
            <a:off x="42767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3" name="Oval 921"/>
          <p:cNvSpPr>
            <a:spLocks noChangeAspect="1" noChangeArrowheads="1"/>
          </p:cNvSpPr>
          <p:nvPr userDrawn="1"/>
        </p:nvSpPr>
        <p:spPr bwMode="auto">
          <a:xfrm>
            <a:off x="43942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4" name="Oval 922"/>
          <p:cNvSpPr>
            <a:spLocks noChangeAspect="1" noChangeArrowheads="1"/>
          </p:cNvSpPr>
          <p:nvPr userDrawn="1"/>
        </p:nvSpPr>
        <p:spPr bwMode="auto">
          <a:xfrm>
            <a:off x="45132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5" name="Oval 923"/>
          <p:cNvSpPr>
            <a:spLocks noChangeAspect="1" noChangeArrowheads="1"/>
          </p:cNvSpPr>
          <p:nvPr userDrawn="1"/>
        </p:nvSpPr>
        <p:spPr bwMode="auto">
          <a:xfrm>
            <a:off x="46307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6" name="Oval 924"/>
          <p:cNvSpPr>
            <a:spLocks noChangeAspect="1" noChangeArrowheads="1"/>
          </p:cNvSpPr>
          <p:nvPr userDrawn="1"/>
        </p:nvSpPr>
        <p:spPr bwMode="auto">
          <a:xfrm>
            <a:off x="47498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7" name="Oval 925"/>
          <p:cNvSpPr>
            <a:spLocks noChangeAspect="1" noChangeArrowheads="1"/>
          </p:cNvSpPr>
          <p:nvPr userDrawn="1"/>
        </p:nvSpPr>
        <p:spPr bwMode="auto">
          <a:xfrm>
            <a:off x="486727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8" name="Oval 926"/>
          <p:cNvSpPr>
            <a:spLocks noChangeAspect="1" noChangeArrowheads="1"/>
          </p:cNvSpPr>
          <p:nvPr userDrawn="1"/>
        </p:nvSpPr>
        <p:spPr bwMode="auto">
          <a:xfrm>
            <a:off x="4986338" y="39020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9" name="Oval 927"/>
          <p:cNvSpPr>
            <a:spLocks noChangeAspect="1" noChangeArrowheads="1"/>
          </p:cNvSpPr>
          <p:nvPr userDrawn="1"/>
        </p:nvSpPr>
        <p:spPr bwMode="auto">
          <a:xfrm>
            <a:off x="51038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0" name="Oval 928"/>
          <p:cNvSpPr>
            <a:spLocks noChangeAspect="1" noChangeArrowheads="1"/>
          </p:cNvSpPr>
          <p:nvPr userDrawn="1"/>
        </p:nvSpPr>
        <p:spPr bwMode="auto">
          <a:xfrm>
            <a:off x="534035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1" name="Oval 929"/>
          <p:cNvSpPr>
            <a:spLocks noChangeAspect="1" noChangeArrowheads="1"/>
          </p:cNvSpPr>
          <p:nvPr userDrawn="1"/>
        </p:nvSpPr>
        <p:spPr bwMode="auto">
          <a:xfrm>
            <a:off x="54594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2" name="Oval 930"/>
          <p:cNvSpPr>
            <a:spLocks noChangeAspect="1" noChangeArrowheads="1"/>
          </p:cNvSpPr>
          <p:nvPr userDrawn="1"/>
        </p:nvSpPr>
        <p:spPr bwMode="auto">
          <a:xfrm>
            <a:off x="55768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3" name="Oval 931"/>
          <p:cNvSpPr>
            <a:spLocks noChangeAspect="1" noChangeArrowheads="1"/>
          </p:cNvSpPr>
          <p:nvPr userDrawn="1"/>
        </p:nvSpPr>
        <p:spPr bwMode="auto">
          <a:xfrm>
            <a:off x="61690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4" name="Oval 932"/>
          <p:cNvSpPr>
            <a:spLocks noChangeAspect="1" noChangeArrowheads="1"/>
          </p:cNvSpPr>
          <p:nvPr userDrawn="1"/>
        </p:nvSpPr>
        <p:spPr bwMode="auto">
          <a:xfrm>
            <a:off x="6288088" y="39020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5" name="Oval 933"/>
          <p:cNvSpPr>
            <a:spLocks noChangeAspect="1" noChangeArrowheads="1"/>
          </p:cNvSpPr>
          <p:nvPr userDrawn="1"/>
        </p:nvSpPr>
        <p:spPr bwMode="auto">
          <a:xfrm>
            <a:off x="66421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6" name="Oval 934"/>
          <p:cNvSpPr>
            <a:spLocks noChangeAspect="1" noChangeArrowheads="1"/>
          </p:cNvSpPr>
          <p:nvPr userDrawn="1"/>
        </p:nvSpPr>
        <p:spPr bwMode="auto">
          <a:xfrm>
            <a:off x="67611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7" name="Oval 935"/>
          <p:cNvSpPr>
            <a:spLocks noChangeAspect="1" noChangeArrowheads="1"/>
          </p:cNvSpPr>
          <p:nvPr userDrawn="1"/>
        </p:nvSpPr>
        <p:spPr bwMode="auto">
          <a:xfrm>
            <a:off x="68786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8" name="Oval 936"/>
          <p:cNvSpPr>
            <a:spLocks noChangeAspect="1" noChangeArrowheads="1"/>
          </p:cNvSpPr>
          <p:nvPr userDrawn="1"/>
        </p:nvSpPr>
        <p:spPr bwMode="auto">
          <a:xfrm>
            <a:off x="69977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9" name="Oval 937"/>
          <p:cNvSpPr>
            <a:spLocks noChangeAspect="1" noChangeArrowheads="1"/>
          </p:cNvSpPr>
          <p:nvPr userDrawn="1"/>
        </p:nvSpPr>
        <p:spPr bwMode="auto">
          <a:xfrm>
            <a:off x="72342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0" name="Oval 938"/>
          <p:cNvSpPr>
            <a:spLocks noChangeAspect="1" noChangeArrowheads="1"/>
          </p:cNvSpPr>
          <p:nvPr userDrawn="1"/>
        </p:nvSpPr>
        <p:spPr bwMode="auto">
          <a:xfrm>
            <a:off x="73517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1" name="Oval 939"/>
          <p:cNvSpPr>
            <a:spLocks noChangeAspect="1" noChangeArrowheads="1"/>
          </p:cNvSpPr>
          <p:nvPr userDrawn="1"/>
        </p:nvSpPr>
        <p:spPr bwMode="auto">
          <a:xfrm>
            <a:off x="20288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2" name="Oval 940"/>
          <p:cNvSpPr>
            <a:spLocks noChangeAspect="1" noChangeArrowheads="1"/>
          </p:cNvSpPr>
          <p:nvPr userDrawn="1"/>
        </p:nvSpPr>
        <p:spPr bwMode="auto">
          <a:xfrm>
            <a:off x="21463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3" name="Oval 941"/>
          <p:cNvSpPr>
            <a:spLocks noChangeAspect="1" noChangeArrowheads="1"/>
          </p:cNvSpPr>
          <p:nvPr userDrawn="1"/>
        </p:nvSpPr>
        <p:spPr bwMode="auto">
          <a:xfrm>
            <a:off x="39211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4" name="Oval 942"/>
          <p:cNvSpPr>
            <a:spLocks noChangeAspect="1" noChangeArrowheads="1"/>
          </p:cNvSpPr>
          <p:nvPr userDrawn="1"/>
        </p:nvSpPr>
        <p:spPr bwMode="auto">
          <a:xfrm>
            <a:off x="404018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5" name="Oval 943"/>
          <p:cNvSpPr>
            <a:spLocks noChangeAspect="1" noChangeArrowheads="1"/>
          </p:cNvSpPr>
          <p:nvPr userDrawn="1"/>
        </p:nvSpPr>
        <p:spPr bwMode="auto">
          <a:xfrm>
            <a:off x="41576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6" name="Oval 944"/>
          <p:cNvSpPr>
            <a:spLocks noChangeAspect="1" noChangeArrowheads="1"/>
          </p:cNvSpPr>
          <p:nvPr userDrawn="1"/>
        </p:nvSpPr>
        <p:spPr bwMode="auto">
          <a:xfrm>
            <a:off x="42767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7" name="Oval 945"/>
          <p:cNvSpPr>
            <a:spLocks noChangeAspect="1" noChangeArrowheads="1"/>
          </p:cNvSpPr>
          <p:nvPr userDrawn="1"/>
        </p:nvSpPr>
        <p:spPr bwMode="auto">
          <a:xfrm>
            <a:off x="43942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8" name="Oval 946"/>
          <p:cNvSpPr>
            <a:spLocks noChangeAspect="1" noChangeArrowheads="1"/>
          </p:cNvSpPr>
          <p:nvPr userDrawn="1"/>
        </p:nvSpPr>
        <p:spPr bwMode="auto">
          <a:xfrm>
            <a:off x="45132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9" name="Oval 947"/>
          <p:cNvSpPr>
            <a:spLocks noChangeAspect="1" noChangeArrowheads="1"/>
          </p:cNvSpPr>
          <p:nvPr userDrawn="1"/>
        </p:nvSpPr>
        <p:spPr bwMode="auto">
          <a:xfrm>
            <a:off x="46307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0" name="Oval 948"/>
          <p:cNvSpPr>
            <a:spLocks noChangeAspect="1" noChangeArrowheads="1"/>
          </p:cNvSpPr>
          <p:nvPr userDrawn="1"/>
        </p:nvSpPr>
        <p:spPr bwMode="auto">
          <a:xfrm>
            <a:off x="47498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1" name="Oval 949"/>
          <p:cNvSpPr>
            <a:spLocks noChangeAspect="1" noChangeArrowheads="1"/>
          </p:cNvSpPr>
          <p:nvPr userDrawn="1"/>
        </p:nvSpPr>
        <p:spPr bwMode="auto">
          <a:xfrm>
            <a:off x="486727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2" name="Oval 950"/>
          <p:cNvSpPr>
            <a:spLocks noChangeAspect="1" noChangeArrowheads="1"/>
          </p:cNvSpPr>
          <p:nvPr userDrawn="1"/>
        </p:nvSpPr>
        <p:spPr bwMode="auto">
          <a:xfrm>
            <a:off x="49863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3" name="Oval 951"/>
          <p:cNvSpPr>
            <a:spLocks noChangeAspect="1" noChangeArrowheads="1"/>
          </p:cNvSpPr>
          <p:nvPr userDrawn="1"/>
        </p:nvSpPr>
        <p:spPr bwMode="auto">
          <a:xfrm>
            <a:off x="510381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4" name="Oval 952"/>
          <p:cNvSpPr>
            <a:spLocks noChangeAspect="1" noChangeArrowheads="1"/>
          </p:cNvSpPr>
          <p:nvPr userDrawn="1"/>
        </p:nvSpPr>
        <p:spPr bwMode="auto">
          <a:xfrm>
            <a:off x="522287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5" name="Oval 953"/>
          <p:cNvSpPr>
            <a:spLocks noChangeAspect="1" noChangeArrowheads="1"/>
          </p:cNvSpPr>
          <p:nvPr userDrawn="1"/>
        </p:nvSpPr>
        <p:spPr bwMode="auto">
          <a:xfrm>
            <a:off x="61690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6" name="Oval 954"/>
          <p:cNvSpPr>
            <a:spLocks noChangeAspect="1" noChangeArrowheads="1"/>
          </p:cNvSpPr>
          <p:nvPr userDrawn="1"/>
        </p:nvSpPr>
        <p:spPr bwMode="auto">
          <a:xfrm>
            <a:off x="628808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7" name="Oval 955"/>
          <p:cNvSpPr>
            <a:spLocks noChangeAspect="1" noChangeArrowheads="1"/>
          </p:cNvSpPr>
          <p:nvPr userDrawn="1"/>
        </p:nvSpPr>
        <p:spPr bwMode="auto">
          <a:xfrm>
            <a:off x="67611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8" name="Oval 956"/>
          <p:cNvSpPr>
            <a:spLocks noChangeAspect="1" noChangeArrowheads="1"/>
          </p:cNvSpPr>
          <p:nvPr userDrawn="1"/>
        </p:nvSpPr>
        <p:spPr bwMode="auto">
          <a:xfrm>
            <a:off x="68786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9" name="Oval 957"/>
          <p:cNvSpPr>
            <a:spLocks noChangeAspect="1" noChangeArrowheads="1"/>
          </p:cNvSpPr>
          <p:nvPr userDrawn="1"/>
        </p:nvSpPr>
        <p:spPr bwMode="auto">
          <a:xfrm>
            <a:off x="735171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0" name="Oval 958"/>
          <p:cNvSpPr>
            <a:spLocks noChangeAspect="1" noChangeArrowheads="1"/>
          </p:cNvSpPr>
          <p:nvPr userDrawn="1"/>
        </p:nvSpPr>
        <p:spPr bwMode="auto">
          <a:xfrm>
            <a:off x="21463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1" name="Oval 959"/>
          <p:cNvSpPr>
            <a:spLocks noChangeAspect="1" noChangeArrowheads="1"/>
          </p:cNvSpPr>
          <p:nvPr userDrawn="1"/>
        </p:nvSpPr>
        <p:spPr bwMode="auto">
          <a:xfrm>
            <a:off x="22653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2" name="Oval 960"/>
          <p:cNvSpPr>
            <a:spLocks noChangeAspect="1" noChangeArrowheads="1"/>
          </p:cNvSpPr>
          <p:nvPr userDrawn="1"/>
        </p:nvSpPr>
        <p:spPr bwMode="auto">
          <a:xfrm>
            <a:off x="23828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3" name="Oval 961"/>
          <p:cNvSpPr>
            <a:spLocks noChangeAspect="1" noChangeArrowheads="1"/>
          </p:cNvSpPr>
          <p:nvPr userDrawn="1"/>
        </p:nvSpPr>
        <p:spPr bwMode="auto">
          <a:xfrm>
            <a:off x="25019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4" name="Oval 962"/>
          <p:cNvSpPr>
            <a:spLocks noChangeAspect="1" noChangeArrowheads="1"/>
          </p:cNvSpPr>
          <p:nvPr userDrawn="1"/>
        </p:nvSpPr>
        <p:spPr bwMode="auto">
          <a:xfrm>
            <a:off x="26193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5" name="Oval 963"/>
          <p:cNvSpPr>
            <a:spLocks noChangeAspect="1" noChangeArrowheads="1"/>
          </p:cNvSpPr>
          <p:nvPr userDrawn="1"/>
        </p:nvSpPr>
        <p:spPr bwMode="auto">
          <a:xfrm>
            <a:off x="39211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6" name="Oval 964"/>
          <p:cNvSpPr>
            <a:spLocks noChangeAspect="1" noChangeArrowheads="1"/>
          </p:cNvSpPr>
          <p:nvPr userDrawn="1"/>
        </p:nvSpPr>
        <p:spPr bwMode="auto">
          <a:xfrm>
            <a:off x="404018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7" name="Oval 965"/>
          <p:cNvSpPr>
            <a:spLocks noChangeAspect="1" noChangeArrowheads="1"/>
          </p:cNvSpPr>
          <p:nvPr userDrawn="1"/>
        </p:nvSpPr>
        <p:spPr bwMode="auto">
          <a:xfrm>
            <a:off x="41576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8" name="Oval 966"/>
          <p:cNvSpPr>
            <a:spLocks noChangeAspect="1" noChangeArrowheads="1"/>
          </p:cNvSpPr>
          <p:nvPr userDrawn="1"/>
        </p:nvSpPr>
        <p:spPr bwMode="auto">
          <a:xfrm>
            <a:off x="42767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9" name="Oval 967"/>
          <p:cNvSpPr>
            <a:spLocks noChangeAspect="1" noChangeArrowheads="1"/>
          </p:cNvSpPr>
          <p:nvPr userDrawn="1"/>
        </p:nvSpPr>
        <p:spPr bwMode="auto">
          <a:xfrm>
            <a:off x="43942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0" name="Oval 968"/>
          <p:cNvSpPr>
            <a:spLocks noChangeAspect="1" noChangeArrowheads="1"/>
          </p:cNvSpPr>
          <p:nvPr userDrawn="1"/>
        </p:nvSpPr>
        <p:spPr bwMode="auto">
          <a:xfrm>
            <a:off x="45132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1" name="Oval 969"/>
          <p:cNvSpPr>
            <a:spLocks noChangeAspect="1" noChangeArrowheads="1"/>
          </p:cNvSpPr>
          <p:nvPr userDrawn="1"/>
        </p:nvSpPr>
        <p:spPr bwMode="auto">
          <a:xfrm>
            <a:off x="46307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2" name="Oval 970"/>
          <p:cNvSpPr>
            <a:spLocks noChangeAspect="1" noChangeArrowheads="1"/>
          </p:cNvSpPr>
          <p:nvPr userDrawn="1"/>
        </p:nvSpPr>
        <p:spPr bwMode="auto">
          <a:xfrm>
            <a:off x="47498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3" name="Oval 971"/>
          <p:cNvSpPr>
            <a:spLocks noChangeAspect="1" noChangeArrowheads="1"/>
          </p:cNvSpPr>
          <p:nvPr userDrawn="1"/>
        </p:nvSpPr>
        <p:spPr bwMode="auto">
          <a:xfrm>
            <a:off x="48672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4" name="Oval 972"/>
          <p:cNvSpPr>
            <a:spLocks noChangeAspect="1" noChangeArrowheads="1"/>
          </p:cNvSpPr>
          <p:nvPr userDrawn="1"/>
        </p:nvSpPr>
        <p:spPr bwMode="auto">
          <a:xfrm>
            <a:off x="49863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5" name="Oval 973"/>
          <p:cNvSpPr>
            <a:spLocks noChangeAspect="1" noChangeArrowheads="1"/>
          </p:cNvSpPr>
          <p:nvPr userDrawn="1"/>
        </p:nvSpPr>
        <p:spPr bwMode="auto">
          <a:xfrm>
            <a:off x="51038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6" name="Oval 974"/>
          <p:cNvSpPr>
            <a:spLocks noChangeAspect="1" noChangeArrowheads="1"/>
          </p:cNvSpPr>
          <p:nvPr userDrawn="1"/>
        </p:nvSpPr>
        <p:spPr bwMode="auto">
          <a:xfrm>
            <a:off x="52228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7" name="Oval 975"/>
          <p:cNvSpPr>
            <a:spLocks noChangeAspect="1" noChangeArrowheads="1"/>
          </p:cNvSpPr>
          <p:nvPr userDrawn="1"/>
        </p:nvSpPr>
        <p:spPr bwMode="auto">
          <a:xfrm>
            <a:off x="534035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8" name="Oval 976"/>
          <p:cNvSpPr>
            <a:spLocks noChangeAspect="1" noChangeArrowheads="1"/>
          </p:cNvSpPr>
          <p:nvPr userDrawn="1"/>
        </p:nvSpPr>
        <p:spPr bwMode="auto">
          <a:xfrm>
            <a:off x="54594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9" name="Oval 977"/>
          <p:cNvSpPr>
            <a:spLocks noChangeAspect="1" noChangeArrowheads="1"/>
          </p:cNvSpPr>
          <p:nvPr userDrawn="1"/>
        </p:nvSpPr>
        <p:spPr bwMode="auto">
          <a:xfrm>
            <a:off x="557688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0" name="Oval 978"/>
          <p:cNvSpPr>
            <a:spLocks noChangeAspect="1" noChangeArrowheads="1"/>
          </p:cNvSpPr>
          <p:nvPr userDrawn="1"/>
        </p:nvSpPr>
        <p:spPr bwMode="auto">
          <a:xfrm>
            <a:off x="61690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1" name="Oval 979"/>
          <p:cNvSpPr>
            <a:spLocks noChangeAspect="1" noChangeArrowheads="1"/>
          </p:cNvSpPr>
          <p:nvPr userDrawn="1"/>
        </p:nvSpPr>
        <p:spPr bwMode="auto">
          <a:xfrm>
            <a:off x="67611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2" name="Oval 980"/>
          <p:cNvSpPr>
            <a:spLocks noChangeAspect="1" noChangeArrowheads="1"/>
          </p:cNvSpPr>
          <p:nvPr userDrawn="1"/>
        </p:nvSpPr>
        <p:spPr bwMode="auto">
          <a:xfrm>
            <a:off x="68786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3" name="Oval 981"/>
          <p:cNvSpPr>
            <a:spLocks noChangeAspect="1" noChangeArrowheads="1"/>
          </p:cNvSpPr>
          <p:nvPr userDrawn="1"/>
        </p:nvSpPr>
        <p:spPr bwMode="auto">
          <a:xfrm>
            <a:off x="73517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4" name="Oval 982"/>
          <p:cNvSpPr>
            <a:spLocks noChangeAspect="1" noChangeArrowheads="1"/>
          </p:cNvSpPr>
          <p:nvPr userDrawn="1"/>
        </p:nvSpPr>
        <p:spPr bwMode="auto">
          <a:xfrm>
            <a:off x="23828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5" name="Oval 983"/>
          <p:cNvSpPr>
            <a:spLocks noChangeAspect="1" noChangeArrowheads="1"/>
          </p:cNvSpPr>
          <p:nvPr userDrawn="1"/>
        </p:nvSpPr>
        <p:spPr bwMode="auto">
          <a:xfrm>
            <a:off x="25019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6" name="Oval 984"/>
          <p:cNvSpPr>
            <a:spLocks noChangeAspect="1" noChangeArrowheads="1"/>
          </p:cNvSpPr>
          <p:nvPr userDrawn="1"/>
        </p:nvSpPr>
        <p:spPr bwMode="auto">
          <a:xfrm>
            <a:off x="26193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7" name="Oval 985"/>
          <p:cNvSpPr>
            <a:spLocks noChangeAspect="1" noChangeArrowheads="1"/>
          </p:cNvSpPr>
          <p:nvPr userDrawn="1"/>
        </p:nvSpPr>
        <p:spPr bwMode="auto">
          <a:xfrm>
            <a:off x="27384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8" name="Oval 986"/>
          <p:cNvSpPr>
            <a:spLocks noChangeAspect="1" noChangeArrowheads="1"/>
          </p:cNvSpPr>
          <p:nvPr userDrawn="1"/>
        </p:nvSpPr>
        <p:spPr bwMode="auto">
          <a:xfrm>
            <a:off x="404018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9" name="Oval 987"/>
          <p:cNvSpPr>
            <a:spLocks noChangeAspect="1" noChangeArrowheads="1"/>
          </p:cNvSpPr>
          <p:nvPr userDrawn="1"/>
        </p:nvSpPr>
        <p:spPr bwMode="auto">
          <a:xfrm>
            <a:off x="41576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0" name="Oval 988"/>
          <p:cNvSpPr>
            <a:spLocks noChangeAspect="1" noChangeArrowheads="1"/>
          </p:cNvSpPr>
          <p:nvPr userDrawn="1"/>
        </p:nvSpPr>
        <p:spPr bwMode="auto">
          <a:xfrm>
            <a:off x="427672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1" name="Oval 989"/>
          <p:cNvSpPr>
            <a:spLocks noChangeAspect="1" noChangeArrowheads="1"/>
          </p:cNvSpPr>
          <p:nvPr userDrawn="1"/>
        </p:nvSpPr>
        <p:spPr bwMode="auto">
          <a:xfrm>
            <a:off x="43942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2" name="Oval 990"/>
          <p:cNvSpPr>
            <a:spLocks noChangeAspect="1" noChangeArrowheads="1"/>
          </p:cNvSpPr>
          <p:nvPr userDrawn="1"/>
        </p:nvSpPr>
        <p:spPr bwMode="auto">
          <a:xfrm>
            <a:off x="45132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3" name="Oval 991"/>
          <p:cNvSpPr>
            <a:spLocks noChangeAspect="1" noChangeArrowheads="1"/>
          </p:cNvSpPr>
          <p:nvPr userDrawn="1"/>
        </p:nvSpPr>
        <p:spPr bwMode="auto">
          <a:xfrm>
            <a:off x="46307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4" name="Oval 992"/>
          <p:cNvSpPr>
            <a:spLocks noChangeAspect="1" noChangeArrowheads="1"/>
          </p:cNvSpPr>
          <p:nvPr userDrawn="1"/>
        </p:nvSpPr>
        <p:spPr bwMode="auto">
          <a:xfrm>
            <a:off x="47498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5" name="Oval 993"/>
          <p:cNvSpPr>
            <a:spLocks noChangeAspect="1" noChangeArrowheads="1"/>
          </p:cNvSpPr>
          <p:nvPr userDrawn="1"/>
        </p:nvSpPr>
        <p:spPr bwMode="auto">
          <a:xfrm>
            <a:off x="48672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6" name="Oval 994"/>
          <p:cNvSpPr>
            <a:spLocks noChangeAspect="1" noChangeArrowheads="1"/>
          </p:cNvSpPr>
          <p:nvPr userDrawn="1"/>
        </p:nvSpPr>
        <p:spPr bwMode="auto">
          <a:xfrm>
            <a:off x="49863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7" name="Oval 995"/>
          <p:cNvSpPr>
            <a:spLocks noChangeAspect="1" noChangeArrowheads="1"/>
          </p:cNvSpPr>
          <p:nvPr userDrawn="1"/>
        </p:nvSpPr>
        <p:spPr bwMode="auto">
          <a:xfrm>
            <a:off x="51038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8" name="Oval 996"/>
          <p:cNvSpPr>
            <a:spLocks noChangeAspect="1" noChangeArrowheads="1"/>
          </p:cNvSpPr>
          <p:nvPr userDrawn="1"/>
        </p:nvSpPr>
        <p:spPr bwMode="auto">
          <a:xfrm>
            <a:off x="52228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9" name="Oval 997"/>
          <p:cNvSpPr>
            <a:spLocks noChangeAspect="1" noChangeArrowheads="1"/>
          </p:cNvSpPr>
          <p:nvPr userDrawn="1"/>
        </p:nvSpPr>
        <p:spPr bwMode="auto">
          <a:xfrm>
            <a:off x="534035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0" name="Oval 998"/>
          <p:cNvSpPr>
            <a:spLocks noChangeAspect="1" noChangeArrowheads="1"/>
          </p:cNvSpPr>
          <p:nvPr userDrawn="1"/>
        </p:nvSpPr>
        <p:spPr bwMode="auto">
          <a:xfrm>
            <a:off x="54594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1" name="Oval 999"/>
          <p:cNvSpPr>
            <a:spLocks noChangeAspect="1" noChangeArrowheads="1"/>
          </p:cNvSpPr>
          <p:nvPr userDrawn="1"/>
        </p:nvSpPr>
        <p:spPr bwMode="auto">
          <a:xfrm>
            <a:off x="628808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2" name="Oval 1000"/>
          <p:cNvSpPr>
            <a:spLocks noChangeAspect="1" noChangeArrowheads="1"/>
          </p:cNvSpPr>
          <p:nvPr userDrawn="1"/>
        </p:nvSpPr>
        <p:spPr bwMode="auto">
          <a:xfrm>
            <a:off x="67611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3" name="Oval 1001"/>
          <p:cNvSpPr>
            <a:spLocks noChangeAspect="1" noChangeArrowheads="1"/>
          </p:cNvSpPr>
          <p:nvPr userDrawn="1"/>
        </p:nvSpPr>
        <p:spPr bwMode="auto">
          <a:xfrm>
            <a:off x="73517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4" name="Oval 1002"/>
          <p:cNvSpPr>
            <a:spLocks noChangeAspect="1" noChangeArrowheads="1"/>
          </p:cNvSpPr>
          <p:nvPr userDrawn="1"/>
        </p:nvSpPr>
        <p:spPr bwMode="auto">
          <a:xfrm>
            <a:off x="23828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5" name="Oval 1003"/>
          <p:cNvSpPr>
            <a:spLocks noChangeAspect="1" noChangeArrowheads="1"/>
          </p:cNvSpPr>
          <p:nvPr userDrawn="1"/>
        </p:nvSpPr>
        <p:spPr bwMode="auto">
          <a:xfrm>
            <a:off x="250190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6" name="Oval 1004"/>
          <p:cNvSpPr>
            <a:spLocks noChangeAspect="1" noChangeArrowheads="1"/>
          </p:cNvSpPr>
          <p:nvPr userDrawn="1"/>
        </p:nvSpPr>
        <p:spPr bwMode="auto">
          <a:xfrm>
            <a:off x="26193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7" name="Oval 1005"/>
          <p:cNvSpPr>
            <a:spLocks noChangeAspect="1" noChangeArrowheads="1"/>
          </p:cNvSpPr>
          <p:nvPr userDrawn="1"/>
        </p:nvSpPr>
        <p:spPr bwMode="auto">
          <a:xfrm>
            <a:off x="27384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8" name="Oval 1006"/>
          <p:cNvSpPr>
            <a:spLocks noChangeAspect="1" noChangeArrowheads="1"/>
          </p:cNvSpPr>
          <p:nvPr userDrawn="1"/>
        </p:nvSpPr>
        <p:spPr bwMode="auto">
          <a:xfrm>
            <a:off x="285591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9" name="Oval 1007"/>
          <p:cNvSpPr>
            <a:spLocks noChangeAspect="1" noChangeArrowheads="1"/>
          </p:cNvSpPr>
          <p:nvPr userDrawn="1"/>
        </p:nvSpPr>
        <p:spPr bwMode="auto">
          <a:xfrm>
            <a:off x="29749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0" name="Oval 1008"/>
          <p:cNvSpPr>
            <a:spLocks noChangeAspect="1" noChangeArrowheads="1"/>
          </p:cNvSpPr>
          <p:nvPr userDrawn="1"/>
        </p:nvSpPr>
        <p:spPr bwMode="auto">
          <a:xfrm>
            <a:off x="451326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1" name="Oval 1009"/>
          <p:cNvSpPr>
            <a:spLocks noChangeAspect="1" noChangeArrowheads="1"/>
          </p:cNvSpPr>
          <p:nvPr userDrawn="1"/>
        </p:nvSpPr>
        <p:spPr bwMode="auto">
          <a:xfrm>
            <a:off x="46307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2" name="Oval 1010"/>
          <p:cNvSpPr>
            <a:spLocks noChangeAspect="1" noChangeArrowheads="1"/>
          </p:cNvSpPr>
          <p:nvPr userDrawn="1"/>
        </p:nvSpPr>
        <p:spPr bwMode="auto">
          <a:xfrm>
            <a:off x="474980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3" name="Oval 1011"/>
          <p:cNvSpPr>
            <a:spLocks noChangeAspect="1" noChangeArrowheads="1"/>
          </p:cNvSpPr>
          <p:nvPr userDrawn="1"/>
        </p:nvSpPr>
        <p:spPr bwMode="auto">
          <a:xfrm>
            <a:off x="48672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4" name="Oval 1012"/>
          <p:cNvSpPr>
            <a:spLocks noChangeAspect="1" noChangeArrowheads="1"/>
          </p:cNvSpPr>
          <p:nvPr userDrawn="1"/>
        </p:nvSpPr>
        <p:spPr bwMode="auto">
          <a:xfrm>
            <a:off x="49863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5" name="Oval 1013"/>
          <p:cNvSpPr>
            <a:spLocks noChangeAspect="1" noChangeArrowheads="1"/>
          </p:cNvSpPr>
          <p:nvPr userDrawn="1"/>
        </p:nvSpPr>
        <p:spPr bwMode="auto">
          <a:xfrm>
            <a:off x="5103813" y="4338638"/>
            <a:ext cx="90487" cy="90487"/>
          </a:xfrm>
          <a:prstGeom prst="ellipse">
            <a:avLst/>
          </a:prstGeom>
          <a:solidFill>
            <a:srgbClr val="FFFF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6" name="Oval 1014"/>
          <p:cNvSpPr>
            <a:spLocks noChangeAspect="1" noChangeArrowheads="1"/>
          </p:cNvSpPr>
          <p:nvPr userDrawn="1"/>
        </p:nvSpPr>
        <p:spPr bwMode="auto">
          <a:xfrm>
            <a:off x="52228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7" name="Oval 1015"/>
          <p:cNvSpPr>
            <a:spLocks noChangeAspect="1" noChangeArrowheads="1"/>
          </p:cNvSpPr>
          <p:nvPr userDrawn="1"/>
        </p:nvSpPr>
        <p:spPr bwMode="auto">
          <a:xfrm>
            <a:off x="534035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8" name="Oval 1016"/>
          <p:cNvSpPr>
            <a:spLocks noChangeAspect="1" noChangeArrowheads="1"/>
          </p:cNvSpPr>
          <p:nvPr userDrawn="1"/>
        </p:nvSpPr>
        <p:spPr bwMode="auto">
          <a:xfrm>
            <a:off x="545941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9" name="Oval 1017"/>
          <p:cNvSpPr>
            <a:spLocks noChangeAspect="1" noChangeArrowheads="1"/>
          </p:cNvSpPr>
          <p:nvPr userDrawn="1"/>
        </p:nvSpPr>
        <p:spPr bwMode="auto">
          <a:xfrm>
            <a:off x="676116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0" name="Oval 1018"/>
          <p:cNvSpPr>
            <a:spLocks noChangeAspect="1" noChangeArrowheads="1"/>
          </p:cNvSpPr>
          <p:nvPr userDrawn="1"/>
        </p:nvSpPr>
        <p:spPr bwMode="auto">
          <a:xfrm>
            <a:off x="71151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1" name="Oval 1019"/>
          <p:cNvSpPr>
            <a:spLocks noChangeAspect="1" noChangeArrowheads="1"/>
          </p:cNvSpPr>
          <p:nvPr userDrawn="1"/>
        </p:nvSpPr>
        <p:spPr bwMode="auto">
          <a:xfrm>
            <a:off x="22653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2" name="Oval 1020"/>
          <p:cNvSpPr>
            <a:spLocks noChangeAspect="1" noChangeArrowheads="1"/>
          </p:cNvSpPr>
          <p:nvPr userDrawn="1"/>
        </p:nvSpPr>
        <p:spPr bwMode="auto">
          <a:xfrm>
            <a:off x="23828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3" name="Oval 1021"/>
          <p:cNvSpPr>
            <a:spLocks noChangeAspect="1" noChangeArrowheads="1"/>
          </p:cNvSpPr>
          <p:nvPr userDrawn="1"/>
        </p:nvSpPr>
        <p:spPr bwMode="auto">
          <a:xfrm>
            <a:off x="25019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4" name="Oval 1022"/>
          <p:cNvSpPr>
            <a:spLocks noChangeAspect="1" noChangeArrowheads="1"/>
          </p:cNvSpPr>
          <p:nvPr userDrawn="1"/>
        </p:nvSpPr>
        <p:spPr bwMode="auto">
          <a:xfrm>
            <a:off x="26193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5" name="Oval 1023"/>
          <p:cNvSpPr>
            <a:spLocks noChangeAspect="1" noChangeArrowheads="1"/>
          </p:cNvSpPr>
          <p:nvPr userDrawn="1"/>
        </p:nvSpPr>
        <p:spPr bwMode="auto">
          <a:xfrm>
            <a:off x="27384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6" name="Oval 1024"/>
          <p:cNvSpPr>
            <a:spLocks noChangeAspect="1" noChangeArrowheads="1"/>
          </p:cNvSpPr>
          <p:nvPr userDrawn="1"/>
        </p:nvSpPr>
        <p:spPr bwMode="auto">
          <a:xfrm>
            <a:off x="285591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7" name="Oval 1025"/>
          <p:cNvSpPr>
            <a:spLocks noChangeAspect="1" noChangeArrowheads="1"/>
          </p:cNvSpPr>
          <p:nvPr userDrawn="1"/>
        </p:nvSpPr>
        <p:spPr bwMode="auto">
          <a:xfrm>
            <a:off x="29749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8" name="Oval 1026"/>
          <p:cNvSpPr>
            <a:spLocks noChangeAspect="1" noChangeArrowheads="1"/>
          </p:cNvSpPr>
          <p:nvPr userDrawn="1"/>
        </p:nvSpPr>
        <p:spPr bwMode="auto">
          <a:xfrm>
            <a:off x="30940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9" name="Oval 1027"/>
          <p:cNvSpPr>
            <a:spLocks noChangeAspect="1" noChangeArrowheads="1"/>
          </p:cNvSpPr>
          <p:nvPr userDrawn="1"/>
        </p:nvSpPr>
        <p:spPr bwMode="auto">
          <a:xfrm>
            <a:off x="45132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0" name="Oval 1028"/>
          <p:cNvSpPr>
            <a:spLocks noChangeAspect="1" noChangeArrowheads="1"/>
          </p:cNvSpPr>
          <p:nvPr userDrawn="1"/>
        </p:nvSpPr>
        <p:spPr bwMode="auto">
          <a:xfrm>
            <a:off x="46307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1" name="Oval 1029"/>
          <p:cNvSpPr>
            <a:spLocks noChangeAspect="1" noChangeArrowheads="1"/>
          </p:cNvSpPr>
          <p:nvPr userDrawn="1"/>
        </p:nvSpPr>
        <p:spPr bwMode="auto">
          <a:xfrm>
            <a:off x="47498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2" name="Oval 1021"/>
          <p:cNvSpPr>
            <a:spLocks noChangeAspect="1" noChangeArrowheads="1"/>
          </p:cNvSpPr>
          <p:nvPr userDrawn="1"/>
        </p:nvSpPr>
        <p:spPr bwMode="auto">
          <a:xfrm>
            <a:off x="48672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3" name="Oval 1022"/>
          <p:cNvSpPr>
            <a:spLocks noChangeAspect="1" noChangeArrowheads="1"/>
          </p:cNvSpPr>
          <p:nvPr userDrawn="1"/>
        </p:nvSpPr>
        <p:spPr bwMode="auto">
          <a:xfrm>
            <a:off x="49863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4" name="Oval 1023"/>
          <p:cNvSpPr>
            <a:spLocks noChangeAspect="1" noChangeArrowheads="1"/>
          </p:cNvSpPr>
          <p:nvPr userDrawn="1"/>
        </p:nvSpPr>
        <p:spPr bwMode="auto">
          <a:xfrm>
            <a:off x="510381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5" name="Oval 1024"/>
          <p:cNvSpPr>
            <a:spLocks noChangeAspect="1" noChangeArrowheads="1"/>
          </p:cNvSpPr>
          <p:nvPr userDrawn="1"/>
        </p:nvSpPr>
        <p:spPr bwMode="auto">
          <a:xfrm>
            <a:off x="52228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6" name="Oval 1025"/>
          <p:cNvSpPr>
            <a:spLocks noChangeAspect="1" noChangeArrowheads="1"/>
          </p:cNvSpPr>
          <p:nvPr userDrawn="1"/>
        </p:nvSpPr>
        <p:spPr bwMode="auto">
          <a:xfrm>
            <a:off x="534035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7" name="Oval 1026"/>
          <p:cNvSpPr>
            <a:spLocks noChangeAspect="1" noChangeArrowheads="1"/>
          </p:cNvSpPr>
          <p:nvPr userDrawn="1"/>
        </p:nvSpPr>
        <p:spPr bwMode="auto">
          <a:xfrm>
            <a:off x="67611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8" name="Oval 1027"/>
          <p:cNvSpPr>
            <a:spLocks noChangeAspect="1" noChangeArrowheads="1"/>
          </p:cNvSpPr>
          <p:nvPr userDrawn="1"/>
        </p:nvSpPr>
        <p:spPr bwMode="auto">
          <a:xfrm>
            <a:off x="69977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9" name="Oval 1028"/>
          <p:cNvSpPr>
            <a:spLocks noChangeAspect="1" noChangeArrowheads="1"/>
          </p:cNvSpPr>
          <p:nvPr userDrawn="1"/>
        </p:nvSpPr>
        <p:spPr bwMode="auto">
          <a:xfrm>
            <a:off x="71151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0" name="Oval 1029"/>
          <p:cNvSpPr>
            <a:spLocks noChangeAspect="1" noChangeArrowheads="1"/>
          </p:cNvSpPr>
          <p:nvPr userDrawn="1"/>
        </p:nvSpPr>
        <p:spPr bwMode="auto">
          <a:xfrm>
            <a:off x="72342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1" name="Oval 1030"/>
          <p:cNvSpPr>
            <a:spLocks noChangeAspect="1" noChangeArrowheads="1"/>
          </p:cNvSpPr>
          <p:nvPr userDrawn="1"/>
        </p:nvSpPr>
        <p:spPr bwMode="auto">
          <a:xfrm>
            <a:off x="226536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2" name="Oval 1031"/>
          <p:cNvSpPr>
            <a:spLocks noChangeAspect="1" noChangeArrowheads="1"/>
          </p:cNvSpPr>
          <p:nvPr userDrawn="1"/>
        </p:nvSpPr>
        <p:spPr bwMode="auto">
          <a:xfrm>
            <a:off x="2382838" y="455771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3" name="Oval 1032"/>
          <p:cNvSpPr>
            <a:spLocks noChangeAspect="1" noChangeArrowheads="1"/>
          </p:cNvSpPr>
          <p:nvPr userDrawn="1"/>
        </p:nvSpPr>
        <p:spPr bwMode="auto">
          <a:xfrm>
            <a:off x="2501900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4" name="Oval 1033"/>
          <p:cNvSpPr>
            <a:spLocks noChangeAspect="1" noChangeArrowheads="1"/>
          </p:cNvSpPr>
          <p:nvPr userDrawn="1"/>
        </p:nvSpPr>
        <p:spPr bwMode="auto">
          <a:xfrm>
            <a:off x="26193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5" name="Oval 1034"/>
          <p:cNvSpPr>
            <a:spLocks noChangeAspect="1" noChangeArrowheads="1"/>
          </p:cNvSpPr>
          <p:nvPr userDrawn="1"/>
        </p:nvSpPr>
        <p:spPr bwMode="auto">
          <a:xfrm>
            <a:off x="27384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6" name="Oval 1035"/>
          <p:cNvSpPr>
            <a:spLocks noChangeAspect="1" noChangeArrowheads="1"/>
          </p:cNvSpPr>
          <p:nvPr userDrawn="1"/>
        </p:nvSpPr>
        <p:spPr bwMode="auto">
          <a:xfrm>
            <a:off x="28559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7" name="Oval 1036"/>
          <p:cNvSpPr>
            <a:spLocks noChangeAspect="1" noChangeArrowheads="1"/>
          </p:cNvSpPr>
          <p:nvPr userDrawn="1"/>
        </p:nvSpPr>
        <p:spPr bwMode="auto">
          <a:xfrm>
            <a:off x="2974975" y="45577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8" name="Oval 1037"/>
          <p:cNvSpPr>
            <a:spLocks noChangeAspect="1" noChangeArrowheads="1"/>
          </p:cNvSpPr>
          <p:nvPr userDrawn="1"/>
        </p:nvSpPr>
        <p:spPr bwMode="auto">
          <a:xfrm>
            <a:off x="30940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9" name="Oval 1038"/>
          <p:cNvSpPr>
            <a:spLocks noChangeAspect="1" noChangeArrowheads="1"/>
          </p:cNvSpPr>
          <p:nvPr userDrawn="1"/>
        </p:nvSpPr>
        <p:spPr bwMode="auto">
          <a:xfrm>
            <a:off x="32115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0" name="Oval 1039"/>
          <p:cNvSpPr>
            <a:spLocks noChangeAspect="1" noChangeArrowheads="1"/>
          </p:cNvSpPr>
          <p:nvPr userDrawn="1"/>
        </p:nvSpPr>
        <p:spPr bwMode="auto">
          <a:xfrm>
            <a:off x="33305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1" name="Oval 1040"/>
          <p:cNvSpPr>
            <a:spLocks noChangeAspect="1" noChangeArrowheads="1"/>
          </p:cNvSpPr>
          <p:nvPr userDrawn="1"/>
        </p:nvSpPr>
        <p:spPr bwMode="auto">
          <a:xfrm>
            <a:off x="46307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2" name="Oval 1041"/>
          <p:cNvSpPr>
            <a:spLocks noChangeAspect="1" noChangeArrowheads="1"/>
          </p:cNvSpPr>
          <p:nvPr userDrawn="1"/>
        </p:nvSpPr>
        <p:spPr bwMode="auto">
          <a:xfrm>
            <a:off x="4749800" y="45577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3" name="Oval 1042"/>
          <p:cNvSpPr>
            <a:spLocks noChangeAspect="1" noChangeArrowheads="1"/>
          </p:cNvSpPr>
          <p:nvPr userDrawn="1"/>
        </p:nvSpPr>
        <p:spPr bwMode="auto">
          <a:xfrm>
            <a:off x="48672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4" name="Oval 1043"/>
          <p:cNvSpPr>
            <a:spLocks noChangeAspect="1" noChangeArrowheads="1"/>
          </p:cNvSpPr>
          <p:nvPr userDrawn="1"/>
        </p:nvSpPr>
        <p:spPr bwMode="auto">
          <a:xfrm>
            <a:off x="49863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5" name="Oval 1044"/>
          <p:cNvSpPr>
            <a:spLocks noChangeAspect="1" noChangeArrowheads="1"/>
          </p:cNvSpPr>
          <p:nvPr userDrawn="1"/>
        </p:nvSpPr>
        <p:spPr bwMode="auto">
          <a:xfrm>
            <a:off x="51038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6" name="Oval 1045"/>
          <p:cNvSpPr>
            <a:spLocks noChangeAspect="1" noChangeArrowheads="1"/>
          </p:cNvSpPr>
          <p:nvPr userDrawn="1"/>
        </p:nvSpPr>
        <p:spPr bwMode="auto">
          <a:xfrm>
            <a:off x="52228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7" name="Oval 1046"/>
          <p:cNvSpPr>
            <a:spLocks noChangeAspect="1" noChangeArrowheads="1"/>
          </p:cNvSpPr>
          <p:nvPr userDrawn="1"/>
        </p:nvSpPr>
        <p:spPr bwMode="auto">
          <a:xfrm>
            <a:off x="6878638" y="455771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8" name="Oval 1047"/>
          <p:cNvSpPr>
            <a:spLocks noChangeAspect="1" noChangeArrowheads="1"/>
          </p:cNvSpPr>
          <p:nvPr userDrawn="1"/>
        </p:nvSpPr>
        <p:spPr bwMode="auto">
          <a:xfrm>
            <a:off x="72342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9" name="Oval 1048"/>
          <p:cNvSpPr>
            <a:spLocks noChangeAspect="1" noChangeArrowheads="1"/>
          </p:cNvSpPr>
          <p:nvPr userDrawn="1"/>
        </p:nvSpPr>
        <p:spPr bwMode="auto">
          <a:xfrm>
            <a:off x="7588250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0" name="Oval 1049"/>
          <p:cNvSpPr>
            <a:spLocks noChangeAspect="1" noChangeArrowheads="1"/>
          </p:cNvSpPr>
          <p:nvPr userDrawn="1"/>
        </p:nvSpPr>
        <p:spPr bwMode="auto">
          <a:xfrm>
            <a:off x="77073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1" name="Oval 1050"/>
          <p:cNvSpPr>
            <a:spLocks noChangeAspect="1" noChangeArrowheads="1"/>
          </p:cNvSpPr>
          <p:nvPr userDrawn="1"/>
        </p:nvSpPr>
        <p:spPr bwMode="auto">
          <a:xfrm>
            <a:off x="782478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2" name="Oval 1051"/>
          <p:cNvSpPr>
            <a:spLocks noChangeAspect="1" noChangeArrowheads="1"/>
          </p:cNvSpPr>
          <p:nvPr userDrawn="1"/>
        </p:nvSpPr>
        <p:spPr bwMode="auto">
          <a:xfrm>
            <a:off x="23828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3" name="Oval 1052"/>
          <p:cNvSpPr>
            <a:spLocks noChangeAspect="1" noChangeArrowheads="1"/>
          </p:cNvSpPr>
          <p:nvPr userDrawn="1"/>
        </p:nvSpPr>
        <p:spPr bwMode="auto">
          <a:xfrm>
            <a:off x="2501900" y="46672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4" name="Oval 1053"/>
          <p:cNvSpPr>
            <a:spLocks noChangeAspect="1" noChangeArrowheads="1"/>
          </p:cNvSpPr>
          <p:nvPr userDrawn="1"/>
        </p:nvSpPr>
        <p:spPr bwMode="auto">
          <a:xfrm>
            <a:off x="26193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5" name="Oval 1054"/>
          <p:cNvSpPr>
            <a:spLocks noChangeAspect="1" noChangeArrowheads="1"/>
          </p:cNvSpPr>
          <p:nvPr userDrawn="1"/>
        </p:nvSpPr>
        <p:spPr bwMode="auto">
          <a:xfrm>
            <a:off x="27384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6" name="Oval 1055"/>
          <p:cNvSpPr>
            <a:spLocks noChangeAspect="1" noChangeArrowheads="1"/>
          </p:cNvSpPr>
          <p:nvPr userDrawn="1"/>
        </p:nvSpPr>
        <p:spPr bwMode="auto">
          <a:xfrm>
            <a:off x="28559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7" name="Oval 1056"/>
          <p:cNvSpPr>
            <a:spLocks noChangeAspect="1" noChangeArrowheads="1"/>
          </p:cNvSpPr>
          <p:nvPr userDrawn="1"/>
        </p:nvSpPr>
        <p:spPr bwMode="auto">
          <a:xfrm>
            <a:off x="29749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8" name="Oval 1057"/>
          <p:cNvSpPr>
            <a:spLocks noChangeAspect="1" noChangeArrowheads="1"/>
          </p:cNvSpPr>
          <p:nvPr userDrawn="1"/>
        </p:nvSpPr>
        <p:spPr bwMode="auto">
          <a:xfrm>
            <a:off x="30940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9" name="Oval 1058"/>
          <p:cNvSpPr>
            <a:spLocks noChangeAspect="1" noChangeArrowheads="1"/>
          </p:cNvSpPr>
          <p:nvPr userDrawn="1"/>
        </p:nvSpPr>
        <p:spPr bwMode="auto">
          <a:xfrm>
            <a:off x="32115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0" name="Oval 1059"/>
          <p:cNvSpPr>
            <a:spLocks noChangeAspect="1" noChangeArrowheads="1"/>
          </p:cNvSpPr>
          <p:nvPr userDrawn="1"/>
        </p:nvSpPr>
        <p:spPr bwMode="auto">
          <a:xfrm>
            <a:off x="33305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1" name="Oval 1060"/>
          <p:cNvSpPr>
            <a:spLocks noChangeAspect="1" noChangeArrowheads="1"/>
          </p:cNvSpPr>
          <p:nvPr userDrawn="1"/>
        </p:nvSpPr>
        <p:spPr bwMode="auto">
          <a:xfrm>
            <a:off x="4630738" y="46672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2" name="Oval 1061"/>
          <p:cNvSpPr>
            <a:spLocks noChangeAspect="1" noChangeArrowheads="1"/>
          </p:cNvSpPr>
          <p:nvPr userDrawn="1"/>
        </p:nvSpPr>
        <p:spPr bwMode="auto">
          <a:xfrm>
            <a:off x="4749800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3" name="Oval 1062"/>
          <p:cNvSpPr>
            <a:spLocks noChangeAspect="1" noChangeArrowheads="1"/>
          </p:cNvSpPr>
          <p:nvPr userDrawn="1"/>
        </p:nvSpPr>
        <p:spPr bwMode="auto">
          <a:xfrm>
            <a:off x="48672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4" name="Oval 1063"/>
          <p:cNvSpPr>
            <a:spLocks noChangeAspect="1" noChangeArrowheads="1"/>
          </p:cNvSpPr>
          <p:nvPr userDrawn="1"/>
        </p:nvSpPr>
        <p:spPr bwMode="auto">
          <a:xfrm>
            <a:off x="49863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5" name="Oval 1064"/>
          <p:cNvSpPr>
            <a:spLocks noChangeAspect="1" noChangeArrowheads="1"/>
          </p:cNvSpPr>
          <p:nvPr userDrawn="1"/>
        </p:nvSpPr>
        <p:spPr bwMode="auto">
          <a:xfrm>
            <a:off x="51038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6" name="Oval 1065"/>
          <p:cNvSpPr>
            <a:spLocks noChangeAspect="1" noChangeArrowheads="1"/>
          </p:cNvSpPr>
          <p:nvPr userDrawn="1"/>
        </p:nvSpPr>
        <p:spPr bwMode="auto">
          <a:xfrm>
            <a:off x="52228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7" name="Oval 1066"/>
          <p:cNvSpPr>
            <a:spLocks noChangeAspect="1" noChangeArrowheads="1"/>
          </p:cNvSpPr>
          <p:nvPr userDrawn="1"/>
        </p:nvSpPr>
        <p:spPr bwMode="auto">
          <a:xfrm>
            <a:off x="6997700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8" name="Oval 1067"/>
          <p:cNvSpPr>
            <a:spLocks noChangeAspect="1" noChangeArrowheads="1"/>
          </p:cNvSpPr>
          <p:nvPr userDrawn="1"/>
        </p:nvSpPr>
        <p:spPr bwMode="auto">
          <a:xfrm>
            <a:off x="71151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9" name="Oval 1068"/>
          <p:cNvSpPr>
            <a:spLocks noChangeAspect="1" noChangeArrowheads="1"/>
          </p:cNvSpPr>
          <p:nvPr userDrawn="1"/>
        </p:nvSpPr>
        <p:spPr bwMode="auto">
          <a:xfrm>
            <a:off x="782478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0" name="Oval 1069"/>
          <p:cNvSpPr>
            <a:spLocks noChangeAspect="1" noChangeArrowheads="1"/>
          </p:cNvSpPr>
          <p:nvPr userDrawn="1"/>
        </p:nvSpPr>
        <p:spPr bwMode="auto">
          <a:xfrm>
            <a:off x="23828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1" name="Oval 1070"/>
          <p:cNvSpPr>
            <a:spLocks noChangeAspect="1" noChangeArrowheads="1"/>
          </p:cNvSpPr>
          <p:nvPr userDrawn="1"/>
        </p:nvSpPr>
        <p:spPr bwMode="auto">
          <a:xfrm>
            <a:off x="250190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2" name="Oval 1071"/>
          <p:cNvSpPr>
            <a:spLocks noChangeAspect="1" noChangeArrowheads="1"/>
          </p:cNvSpPr>
          <p:nvPr userDrawn="1"/>
        </p:nvSpPr>
        <p:spPr bwMode="auto">
          <a:xfrm>
            <a:off x="26193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3" name="Oval 1072"/>
          <p:cNvSpPr>
            <a:spLocks noChangeAspect="1" noChangeArrowheads="1"/>
          </p:cNvSpPr>
          <p:nvPr userDrawn="1"/>
        </p:nvSpPr>
        <p:spPr bwMode="auto">
          <a:xfrm>
            <a:off x="27384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4" name="Oval 1073"/>
          <p:cNvSpPr>
            <a:spLocks noChangeAspect="1" noChangeArrowheads="1"/>
          </p:cNvSpPr>
          <p:nvPr userDrawn="1"/>
        </p:nvSpPr>
        <p:spPr bwMode="auto">
          <a:xfrm>
            <a:off x="2855913" y="477678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5" name="Oval 1074"/>
          <p:cNvSpPr>
            <a:spLocks noChangeAspect="1" noChangeArrowheads="1"/>
          </p:cNvSpPr>
          <p:nvPr userDrawn="1"/>
        </p:nvSpPr>
        <p:spPr bwMode="auto">
          <a:xfrm>
            <a:off x="29749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6" name="Oval 1075"/>
          <p:cNvSpPr>
            <a:spLocks noChangeAspect="1" noChangeArrowheads="1"/>
          </p:cNvSpPr>
          <p:nvPr userDrawn="1"/>
        </p:nvSpPr>
        <p:spPr bwMode="auto">
          <a:xfrm>
            <a:off x="30940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7" name="Oval 1076"/>
          <p:cNvSpPr>
            <a:spLocks noChangeAspect="1" noChangeArrowheads="1"/>
          </p:cNvSpPr>
          <p:nvPr userDrawn="1"/>
        </p:nvSpPr>
        <p:spPr bwMode="auto">
          <a:xfrm>
            <a:off x="3211513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8" name="Oval 1077"/>
          <p:cNvSpPr>
            <a:spLocks noChangeAspect="1" noChangeArrowheads="1"/>
          </p:cNvSpPr>
          <p:nvPr userDrawn="1"/>
        </p:nvSpPr>
        <p:spPr bwMode="auto">
          <a:xfrm>
            <a:off x="33305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9" name="Oval 1078"/>
          <p:cNvSpPr>
            <a:spLocks noChangeAspect="1" noChangeArrowheads="1"/>
          </p:cNvSpPr>
          <p:nvPr userDrawn="1"/>
        </p:nvSpPr>
        <p:spPr bwMode="auto">
          <a:xfrm>
            <a:off x="46307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0" name="Oval 1079"/>
          <p:cNvSpPr>
            <a:spLocks noChangeAspect="1" noChangeArrowheads="1"/>
          </p:cNvSpPr>
          <p:nvPr userDrawn="1"/>
        </p:nvSpPr>
        <p:spPr bwMode="auto">
          <a:xfrm>
            <a:off x="474980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1" name="Oval 1080"/>
          <p:cNvSpPr>
            <a:spLocks noChangeAspect="1" noChangeArrowheads="1"/>
          </p:cNvSpPr>
          <p:nvPr userDrawn="1"/>
        </p:nvSpPr>
        <p:spPr bwMode="auto">
          <a:xfrm>
            <a:off x="48672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2" name="Oval 1081"/>
          <p:cNvSpPr>
            <a:spLocks noChangeAspect="1" noChangeArrowheads="1"/>
          </p:cNvSpPr>
          <p:nvPr userDrawn="1"/>
        </p:nvSpPr>
        <p:spPr bwMode="auto">
          <a:xfrm>
            <a:off x="49863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3" name="Oval 1082"/>
          <p:cNvSpPr>
            <a:spLocks noChangeAspect="1" noChangeArrowheads="1"/>
          </p:cNvSpPr>
          <p:nvPr userDrawn="1"/>
        </p:nvSpPr>
        <p:spPr bwMode="auto">
          <a:xfrm>
            <a:off x="5103813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4" name="Oval 1083"/>
          <p:cNvSpPr>
            <a:spLocks noChangeAspect="1" noChangeArrowheads="1"/>
          </p:cNvSpPr>
          <p:nvPr userDrawn="1"/>
        </p:nvSpPr>
        <p:spPr bwMode="auto">
          <a:xfrm>
            <a:off x="5222875" y="477678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5" name="Oval 1084"/>
          <p:cNvSpPr>
            <a:spLocks noChangeAspect="1" noChangeArrowheads="1"/>
          </p:cNvSpPr>
          <p:nvPr userDrawn="1"/>
        </p:nvSpPr>
        <p:spPr bwMode="auto">
          <a:xfrm>
            <a:off x="758825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6" name="Oval 1085"/>
          <p:cNvSpPr>
            <a:spLocks noChangeAspect="1" noChangeArrowheads="1"/>
          </p:cNvSpPr>
          <p:nvPr userDrawn="1"/>
        </p:nvSpPr>
        <p:spPr bwMode="auto">
          <a:xfrm>
            <a:off x="250190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7" name="Oval 1086"/>
          <p:cNvSpPr>
            <a:spLocks noChangeAspect="1" noChangeArrowheads="1"/>
          </p:cNvSpPr>
          <p:nvPr userDrawn="1"/>
        </p:nvSpPr>
        <p:spPr bwMode="auto">
          <a:xfrm>
            <a:off x="26193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8" name="Oval 1087"/>
          <p:cNvSpPr>
            <a:spLocks noChangeAspect="1" noChangeArrowheads="1"/>
          </p:cNvSpPr>
          <p:nvPr userDrawn="1"/>
        </p:nvSpPr>
        <p:spPr bwMode="auto">
          <a:xfrm>
            <a:off x="27384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9" name="Oval 1088"/>
          <p:cNvSpPr>
            <a:spLocks noChangeAspect="1" noChangeArrowheads="1"/>
          </p:cNvSpPr>
          <p:nvPr userDrawn="1"/>
        </p:nvSpPr>
        <p:spPr bwMode="auto">
          <a:xfrm>
            <a:off x="28559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0" name="Oval 1089"/>
          <p:cNvSpPr>
            <a:spLocks noChangeAspect="1" noChangeArrowheads="1"/>
          </p:cNvSpPr>
          <p:nvPr userDrawn="1"/>
        </p:nvSpPr>
        <p:spPr bwMode="auto">
          <a:xfrm>
            <a:off x="29749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1" name="Oval 1090"/>
          <p:cNvSpPr>
            <a:spLocks noChangeAspect="1" noChangeArrowheads="1"/>
          </p:cNvSpPr>
          <p:nvPr userDrawn="1"/>
        </p:nvSpPr>
        <p:spPr bwMode="auto">
          <a:xfrm>
            <a:off x="30940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2" name="Oval 1091"/>
          <p:cNvSpPr>
            <a:spLocks noChangeAspect="1" noChangeArrowheads="1"/>
          </p:cNvSpPr>
          <p:nvPr userDrawn="1"/>
        </p:nvSpPr>
        <p:spPr bwMode="auto">
          <a:xfrm>
            <a:off x="3211513" y="48847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3" name="Oval 1092"/>
          <p:cNvSpPr>
            <a:spLocks noChangeAspect="1" noChangeArrowheads="1"/>
          </p:cNvSpPr>
          <p:nvPr userDrawn="1"/>
        </p:nvSpPr>
        <p:spPr bwMode="auto">
          <a:xfrm>
            <a:off x="46307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4" name="Oval 1093"/>
          <p:cNvSpPr>
            <a:spLocks noChangeAspect="1" noChangeArrowheads="1"/>
          </p:cNvSpPr>
          <p:nvPr userDrawn="1"/>
        </p:nvSpPr>
        <p:spPr bwMode="auto">
          <a:xfrm>
            <a:off x="474980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5" name="Oval 1094"/>
          <p:cNvSpPr>
            <a:spLocks noChangeAspect="1" noChangeArrowheads="1"/>
          </p:cNvSpPr>
          <p:nvPr userDrawn="1"/>
        </p:nvSpPr>
        <p:spPr bwMode="auto">
          <a:xfrm>
            <a:off x="48672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6" name="Oval 1095"/>
          <p:cNvSpPr>
            <a:spLocks noChangeAspect="1" noChangeArrowheads="1"/>
          </p:cNvSpPr>
          <p:nvPr userDrawn="1"/>
        </p:nvSpPr>
        <p:spPr bwMode="auto">
          <a:xfrm>
            <a:off x="49863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7" name="Oval 1096"/>
          <p:cNvSpPr>
            <a:spLocks noChangeAspect="1" noChangeArrowheads="1"/>
          </p:cNvSpPr>
          <p:nvPr userDrawn="1"/>
        </p:nvSpPr>
        <p:spPr bwMode="auto">
          <a:xfrm>
            <a:off x="51038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8" name="Oval 1097"/>
          <p:cNvSpPr>
            <a:spLocks noChangeAspect="1" noChangeArrowheads="1"/>
          </p:cNvSpPr>
          <p:nvPr userDrawn="1"/>
        </p:nvSpPr>
        <p:spPr bwMode="auto">
          <a:xfrm>
            <a:off x="52228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9" name="Oval 1098"/>
          <p:cNvSpPr>
            <a:spLocks noChangeAspect="1" noChangeArrowheads="1"/>
          </p:cNvSpPr>
          <p:nvPr userDrawn="1"/>
        </p:nvSpPr>
        <p:spPr bwMode="auto">
          <a:xfrm>
            <a:off x="54594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0" name="Oval 1099"/>
          <p:cNvSpPr>
            <a:spLocks noChangeAspect="1" noChangeArrowheads="1"/>
          </p:cNvSpPr>
          <p:nvPr userDrawn="1"/>
        </p:nvSpPr>
        <p:spPr bwMode="auto">
          <a:xfrm>
            <a:off x="74707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1" name="Oval 1100"/>
          <p:cNvSpPr>
            <a:spLocks noChangeAspect="1" noChangeArrowheads="1"/>
          </p:cNvSpPr>
          <p:nvPr userDrawn="1"/>
        </p:nvSpPr>
        <p:spPr bwMode="auto">
          <a:xfrm>
            <a:off x="758825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2" name="Oval 1101"/>
          <p:cNvSpPr>
            <a:spLocks noChangeAspect="1" noChangeArrowheads="1"/>
          </p:cNvSpPr>
          <p:nvPr userDrawn="1"/>
        </p:nvSpPr>
        <p:spPr bwMode="auto">
          <a:xfrm>
            <a:off x="782478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3" name="Oval 1102"/>
          <p:cNvSpPr>
            <a:spLocks noChangeAspect="1" noChangeArrowheads="1"/>
          </p:cNvSpPr>
          <p:nvPr userDrawn="1"/>
        </p:nvSpPr>
        <p:spPr bwMode="auto">
          <a:xfrm>
            <a:off x="26193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4" name="Oval 1103"/>
          <p:cNvSpPr>
            <a:spLocks noChangeAspect="1" noChangeArrowheads="1"/>
          </p:cNvSpPr>
          <p:nvPr userDrawn="1"/>
        </p:nvSpPr>
        <p:spPr bwMode="auto">
          <a:xfrm>
            <a:off x="27384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5" name="Oval 1104"/>
          <p:cNvSpPr>
            <a:spLocks noChangeAspect="1" noChangeArrowheads="1"/>
          </p:cNvSpPr>
          <p:nvPr userDrawn="1"/>
        </p:nvSpPr>
        <p:spPr bwMode="auto">
          <a:xfrm>
            <a:off x="28559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6" name="Oval 1105"/>
          <p:cNvSpPr>
            <a:spLocks noChangeAspect="1" noChangeArrowheads="1"/>
          </p:cNvSpPr>
          <p:nvPr userDrawn="1"/>
        </p:nvSpPr>
        <p:spPr bwMode="auto">
          <a:xfrm>
            <a:off x="2974975" y="49942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7" name="Oval 1106"/>
          <p:cNvSpPr>
            <a:spLocks noChangeAspect="1" noChangeArrowheads="1"/>
          </p:cNvSpPr>
          <p:nvPr userDrawn="1"/>
        </p:nvSpPr>
        <p:spPr bwMode="auto">
          <a:xfrm>
            <a:off x="30940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8" name="Oval 1107"/>
          <p:cNvSpPr>
            <a:spLocks noChangeAspect="1" noChangeArrowheads="1"/>
          </p:cNvSpPr>
          <p:nvPr userDrawn="1"/>
        </p:nvSpPr>
        <p:spPr bwMode="auto">
          <a:xfrm>
            <a:off x="32115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9" name="Oval 1108"/>
          <p:cNvSpPr>
            <a:spLocks noChangeAspect="1" noChangeArrowheads="1"/>
          </p:cNvSpPr>
          <p:nvPr userDrawn="1"/>
        </p:nvSpPr>
        <p:spPr bwMode="auto">
          <a:xfrm>
            <a:off x="46307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0" name="Oval 1109"/>
          <p:cNvSpPr>
            <a:spLocks noChangeAspect="1" noChangeArrowheads="1"/>
          </p:cNvSpPr>
          <p:nvPr userDrawn="1"/>
        </p:nvSpPr>
        <p:spPr bwMode="auto">
          <a:xfrm>
            <a:off x="4749800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1" name="Oval 1110"/>
          <p:cNvSpPr>
            <a:spLocks noChangeAspect="1" noChangeArrowheads="1"/>
          </p:cNvSpPr>
          <p:nvPr userDrawn="1"/>
        </p:nvSpPr>
        <p:spPr bwMode="auto">
          <a:xfrm>
            <a:off x="4867275" y="49942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2" name="Oval 1111"/>
          <p:cNvSpPr>
            <a:spLocks noChangeAspect="1" noChangeArrowheads="1"/>
          </p:cNvSpPr>
          <p:nvPr userDrawn="1"/>
        </p:nvSpPr>
        <p:spPr bwMode="auto">
          <a:xfrm>
            <a:off x="49863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3" name="Oval 1112"/>
          <p:cNvSpPr>
            <a:spLocks noChangeAspect="1" noChangeArrowheads="1"/>
          </p:cNvSpPr>
          <p:nvPr userDrawn="1"/>
        </p:nvSpPr>
        <p:spPr bwMode="auto">
          <a:xfrm>
            <a:off x="51038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4" name="Oval 1113"/>
          <p:cNvSpPr>
            <a:spLocks noChangeAspect="1" noChangeArrowheads="1"/>
          </p:cNvSpPr>
          <p:nvPr userDrawn="1"/>
        </p:nvSpPr>
        <p:spPr bwMode="auto">
          <a:xfrm>
            <a:off x="52228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5" name="Oval 1114"/>
          <p:cNvSpPr>
            <a:spLocks noChangeAspect="1" noChangeArrowheads="1"/>
          </p:cNvSpPr>
          <p:nvPr userDrawn="1"/>
        </p:nvSpPr>
        <p:spPr bwMode="auto">
          <a:xfrm>
            <a:off x="5459413" y="49942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6" name="Oval 1115"/>
          <p:cNvSpPr>
            <a:spLocks noChangeAspect="1" noChangeArrowheads="1"/>
          </p:cNvSpPr>
          <p:nvPr userDrawn="1"/>
        </p:nvSpPr>
        <p:spPr bwMode="auto">
          <a:xfrm>
            <a:off x="73517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7" name="Oval 1116"/>
          <p:cNvSpPr>
            <a:spLocks noChangeAspect="1" noChangeArrowheads="1"/>
          </p:cNvSpPr>
          <p:nvPr userDrawn="1"/>
        </p:nvSpPr>
        <p:spPr bwMode="auto">
          <a:xfrm>
            <a:off x="74707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8" name="Oval 1117"/>
          <p:cNvSpPr>
            <a:spLocks noChangeAspect="1" noChangeArrowheads="1"/>
          </p:cNvSpPr>
          <p:nvPr userDrawn="1"/>
        </p:nvSpPr>
        <p:spPr bwMode="auto">
          <a:xfrm>
            <a:off x="7588250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9" name="Oval 1118"/>
          <p:cNvSpPr>
            <a:spLocks noChangeAspect="1" noChangeArrowheads="1"/>
          </p:cNvSpPr>
          <p:nvPr userDrawn="1"/>
        </p:nvSpPr>
        <p:spPr bwMode="auto">
          <a:xfrm>
            <a:off x="77073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0" name="Oval 1119"/>
          <p:cNvSpPr>
            <a:spLocks noChangeAspect="1" noChangeArrowheads="1"/>
          </p:cNvSpPr>
          <p:nvPr userDrawn="1"/>
        </p:nvSpPr>
        <p:spPr bwMode="auto">
          <a:xfrm>
            <a:off x="782478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1" name="Oval 1120"/>
          <p:cNvSpPr>
            <a:spLocks noChangeAspect="1" noChangeArrowheads="1"/>
          </p:cNvSpPr>
          <p:nvPr userDrawn="1"/>
        </p:nvSpPr>
        <p:spPr bwMode="auto">
          <a:xfrm>
            <a:off x="26193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2" name="Oval 1121"/>
          <p:cNvSpPr>
            <a:spLocks noChangeAspect="1" noChangeArrowheads="1"/>
          </p:cNvSpPr>
          <p:nvPr userDrawn="1"/>
        </p:nvSpPr>
        <p:spPr bwMode="auto">
          <a:xfrm>
            <a:off x="27384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3" name="Oval 1122"/>
          <p:cNvSpPr>
            <a:spLocks noChangeAspect="1" noChangeArrowheads="1"/>
          </p:cNvSpPr>
          <p:nvPr userDrawn="1"/>
        </p:nvSpPr>
        <p:spPr bwMode="auto">
          <a:xfrm>
            <a:off x="28559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4" name="Oval 1123"/>
          <p:cNvSpPr>
            <a:spLocks noChangeAspect="1" noChangeArrowheads="1"/>
          </p:cNvSpPr>
          <p:nvPr userDrawn="1"/>
        </p:nvSpPr>
        <p:spPr bwMode="auto">
          <a:xfrm>
            <a:off x="29749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5" name="Oval 1124"/>
          <p:cNvSpPr>
            <a:spLocks noChangeAspect="1" noChangeArrowheads="1"/>
          </p:cNvSpPr>
          <p:nvPr userDrawn="1"/>
        </p:nvSpPr>
        <p:spPr bwMode="auto">
          <a:xfrm>
            <a:off x="30940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6" name="Oval 1125"/>
          <p:cNvSpPr>
            <a:spLocks noChangeAspect="1" noChangeArrowheads="1"/>
          </p:cNvSpPr>
          <p:nvPr userDrawn="1"/>
        </p:nvSpPr>
        <p:spPr bwMode="auto">
          <a:xfrm>
            <a:off x="32115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7" name="Oval 1126"/>
          <p:cNvSpPr>
            <a:spLocks noChangeAspect="1" noChangeArrowheads="1"/>
          </p:cNvSpPr>
          <p:nvPr userDrawn="1"/>
        </p:nvSpPr>
        <p:spPr bwMode="auto">
          <a:xfrm>
            <a:off x="46307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8" name="Oval 1127"/>
          <p:cNvSpPr>
            <a:spLocks noChangeAspect="1" noChangeArrowheads="1"/>
          </p:cNvSpPr>
          <p:nvPr userDrawn="1"/>
        </p:nvSpPr>
        <p:spPr bwMode="auto">
          <a:xfrm>
            <a:off x="4749800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9" name="Oval 1128"/>
          <p:cNvSpPr>
            <a:spLocks noChangeAspect="1" noChangeArrowheads="1"/>
          </p:cNvSpPr>
          <p:nvPr userDrawn="1"/>
        </p:nvSpPr>
        <p:spPr bwMode="auto">
          <a:xfrm>
            <a:off x="48672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0" name="Oval 1129"/>
          <p:cNvSpPr>
            <a:spLocks noChangeAspect="1" noChangeArrowheads="1"/>
          </p:cNvSpPr>
          <p:nvPr userDrawn="1"/>
        </p:nvSpPr>
        <p:spPr bwMode="auto">
          <a:xfrm>
            <a:off x="49863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1" name="Oval 1130"/>
          <p:cNvSpPr>
            <a:spLocks noChangeAspect="1" noChangeArrowheads="1"/>
          </p:cNvSpPr>
          <p:nvPr userDrawn="1"/>
        </p:nvSpPr>
        <p:spPr bwMode="auto">
          <a:xfrm>
            <a:off x="51038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2" name="Oval 1131"/>
          <p:cNvSpPr>
            <a:spLocks noChangeAspect="1" noChangeArrowheads="1"/>
          </p:cNvSpPr>
          <p:nvPr userDrawn="1"/>
        </p:nvSpPr>
        <p:spPr bwMode="auto">
          <a:xfrm>
            <a:off x="54594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3" name="Oval 1132"/>
          <p:cNvSpPr>
            <a:spLocks noChangeAspect="1" noChangeArrowheads="1"/>
          </p:cNvSpPr>
          <p:nvPr userDrawn="1"/>
        </p:nvSpPr>
        <p:spPr bwMode="auto">
          <a:xfrm>
            <a:off x="72342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4" name="Oval 1133"/>
          <p:cNvSpPr>
            <a:spLocks noChangeAspect="1" noChangeArrowheads="1"/>
          </p:cNvSpPr>
          <p:nvPr userDrawn="1"/>
        </p:nvSpPr>
        <p:spPr bwMode="auto">
          <a:xfrm>
            <a:off x="73517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5" name="Oval 1134"/>
          <p:cNvSpPr>
            <a:spLocks noChangeAspect="1" noChangeArrowheads="1"/>
          </p:cNvSpPr>
          <p:nvPr userDrawn="1"/>
        </p:nvSpPr>
        <p:spPr bwMode="auto">
          <a:xfrm>
            <a:off x="74707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6" name="Oval 1135"/>
          <p:cNvSpPr>
            <a:spLocks noChangeAspect="1" noChangeArrowheads="1"/>
          </p:cNvSpPr>
          <p:nvPr userDrawn="1"/>
        </p:nvSpPr>
        <p:spPr bwMode="auto">
          <a:xfrm>
            <a:off x="7588250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7" name="Oval 1136"/>
          <p:cNvSpPr>
            <a:spLocks noChangeAspect="1" noChangeArrowheads="1"/>
          </p:cNvSpPr>
          <p:nvPr userDrawn="1"/>
        </p:nvSpPr>
        <p:spPr bwMode="auto">
          <a:xfrm>
            <a:off x="77073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8" name="Oval 1137"/>
          <p:cNvSpPr>
            <a:spLocks noChangeAspect="1" noChangeArrowheads="1"/>
          </p:cNvSpPr>
          <p:nvPr userDrawn="1"/>
        </p:nvSpPr>
        <p:spPr bwMode="auto">
          <a:xfrm>
            <a:off x="782478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9" name="Oval 1138"/>
          <p:cNvSpPr>
            <a:spLocks noChangeAspect="1" noChangeArrowheads="1"/>
          </p:cNvSpPr>
          <p:nvPr userDrawn="1"/>
        </p:nvSpPr>
        <p:spPr bwMode="auto">
          <a:xfrm>
            <a:off x="7943850" y="51038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0" name="Oval 1139"/>
          <p:cNvSpPr>
            <a:spLocks noChangeAspect="1" noChangeArrowheads="1"/>
          </p:cNvSpPr>
          <p:nvPr userDrawn="1"/>
        </p:nvSpPr>
        <p:spPr bwMode="auto">
          <a:xfrm>
            <a:off x="2501900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1" name="Oval 1140"/>
          <p:cNvSpPr>
            <a:spLocks noChangeAspect="1" noChangeArrowheads="1"/>
          </p:cNvSpPr>
          <p:nvPr userDrawn="1"/>
        </p:nvSpPr>
        <p:spPr bwMode="auto">
          <a:xfrm>
            <a:off x="26193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2" name="Oval 1141"/>
          <p:cNvSpPr>
            <a:spLocks noChangeAspect="1" noChangeArrowheads="1"/>
          </p:cNvSpPr>
          <p:nvPr userDrawn="1"/>
        </p:nvSpPr>
        <p:spPr bwMode="auto">
          <a:xfrm>
            <a:off x="27384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3" name="Oval 1142"/>
          <p:cNvSpPr>
            <a:spLocks noChangeAspect="1" noChangeArrowheads="1"/>
          </p:cNvSpPr>
          <p:nvPr userDrawn="1"/>
        </p:nvSpPr>
        <p:spPr bwMode="auto">
          <a:xfrm>
            <a:off x="28559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4" name="Oval 1143"/>
          <p:cNvSpPr>
            <a:spLocks noChangeAspect="1" noChangeArrowheads="1"/>
          </p:cNvSpPr>
          <p:nvPr userDrawn="1"/>
        </p:nvSpPr>
        <p:spPr bwMode="auto">
          <a:xfrm>
            <a:off x="29749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5" name="Oval 1144"/>
          <p:cNvSpPr>
            <a:spLocks noChangeAspect="1" noChangeArrowheads="1"/>
          </p:cNvSpPr>
          <p:nvPr userDrawn="1"/>
        </p:nvSpPr>
        <p:spPr bwMode="auto">
          <a:xfrm>
            <a:off x="30940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6" name="Oval 1145"/>
          <p:cNvSpPr>
            <a:spLocks noChangeAspect="1" noChangeArrowheads="1"/>
          </p:cNvSpPr>
          <p:nvPr userDrawn="1"/>
        </p:nvSpPr>
        <p:spPr bwMode="auto">
          <a:xfrm>
            <a:off x="46307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7" name="Oval 1146"/>
          <p:cNvSpPr>
            <a:spLocks noChangeAspect="1" noChangeArrowheads="1"/>
          </p:cNvSpPr>
          <p:nvPr userDrawn="1"/>
        </p:nvSpPr>
        <p:spPr bwMode="auto">
          <a:xfrm>
            <a:off x="4749800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8" name="Oval 1147"/>
          <p:cNvSpPr>
            <a:spLocks noChangeAspect="1" noChangeArrowheads="1"/>
          </p:cNvSpPr>
          <p:nvPr userDrawn="1"/>
        </p:nvSpPr>
        <p:spPr bwMode="auto">
          <a:xfrm>
            <a:off x="48672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9" name="Oval 1148"/>
          <p:cNvSpPr>
            <a:spLocks noChangeAspect="1" noChangeArrowheads="1"/>
          </p:cNvSpPr>
          <p:nvPr userDrawn="1"/>
        </p:nvSpPr>
        <p:spPr bwMode="auto">
          <a:xfrm>
            <a:off x="49863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0" name="Oval 1149"/>
          <p:cNvSpPr>
            <a:spLocks noChangeAspect="1" noChangeArrowheads="1"/>
          </p:cNvSpPr>
          <p:nvPr userDrawn="1"/>
        </p:nvSpPr>
        <p:spPr bwMode="auto">
          <a:xfrm>
            <a:off x="51038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1" name="Oval 1150"/>
          <p:cNvSpPr>
            <a:spLocks noChangeAspect="1" noChangeArrowheads="1"/>
          </p:cNvSpPr>
          <p:nvPr userDrawn="1"/>
        </p:nvSpPr>
        <p:spPr bwMode="auto">
          <a:xfrm>
            <a:off x="54594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2" name="Oval 1151"/>
          <p:cNvSpPr>
            <a:spLocks noChangeAspect="1" noChangeArrowheads="1"/>
          </p:cNvSpPr>
          <p:nvPr userDrawn="1"/>
        </p:nvSpPr>
        <p:spPr bwMode="auto">
          <a:xfrm>
            <a:off x="71151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3" name="Oval 1152"/>
          <p:cNvSpPr>
            <a:spLocks noChangeAspect="1" noChangeArrowheads="1"/>
          </p:cNvSpPr>
          <p:nvPr userDrawn="1"/>
        </p:nvSpPr>
        <p:spPr bwMode="auto">
          <a:xfrm>
            <a:off x="72342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4" name="Oval 1153"/>
          <p:cNvSpPr>
            <a:spLocks noChangeAspect="1" noChangeArrowheads="1"/>
          </p:cNvSpPr>
          <p:nvPr userDrawn="1"/>
        </p:nvSpPr>
        <p:spPr bwMode="auto">
          <a:xfrm>
            <a:off x="73517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5" name="Oval 1154"/>
          <p:cNvSpPr>
            <a:spLocks noChangeAspect="1" noChangeArrowheads="1"/>
          </p:cNvSpPr>
          <p:nvPr userDrawn="1"/>
        </p:nvSpPr>
        <p:spPr bwMode="auto">
          <a:xfrm>
            <a:off x="74707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6" name="Oval 1155"/>
          <p:cNvSpPr>
            <a:spLocks noChangeAspect="1" noChangeArrowheads="1"/>
          </p:cNvSpPr>
          <p:nvPr userDrawn="1"/>
        </p:nvSpPr>
        <p:spPr bwMode="auto">
          <a:xfrm>
            <a:off x="7588250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7" name="Oval 1156"/>
          <p:cNvSpPr>
            <a:spLocks noChangeAspect="1" noChangeArrowheads="1"/>
          </p:cNvSpPr>
          <p:nvPr userDrawn="1"/>
        </p:nvSpPr>
        <p:spPr bwMode="auto">
          <a:xfrm>
            <a:off x="77073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8" name="Oval 1157"/>
          <p:cNvSpPr>
            <a:spLocks noChangeAspect="1" noChangeArrowheads="1"/>
          </p:cNvSpPr>
          <p:nvPr userDrawn="1"/>
        </p:nvSpPr>
        <p:spPr bwMode="auto">
          <a:xfrm>
            <a:off x="782478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9" name="Oval 1158"/>
          <p:cNvSpPr>
            <a:spLocks noChangeAspect="1" noChangeArrowheads="1"/>
          </p:cNvSpPr>
          <p:nvPr userDrawn="1"/>
        </p:nvSpPr>
        <p:spPr bwMode="auto">
          <a:xfrm>
            <a:off x="7943850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0" name="Oval 1159"/>
          <p:cNvSpPr>
            <a:spLocks noChangeAspect="1" noChangeArrowheads="1"/>
          </p:cNvSpPr>
          <p:nvPr userDrawn="1"/>
        </p:nvSpPr>
        <p:spPr bwMode="auto">
          <a:xfrm>
            <a:off x="8061325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1" name="Oval 1160"/>
          <p:cNvSpPr>
            <a:spLocks noChangeAspect="1" noChangeArrowheads="1"/>
          </p:cNvSpPr>
          <p:nvPr userDrawn="1"/>
        </p:nvSpPr>
        <p:spPr bwMode="auto">
          <a:xfrm>
            <a:off x="250190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2" name="Oval 1161"/>
          <p:cNvSpPr>
            <a:spLocks noChangeAspect="1" noChangeArrowheads="1"/>
          </p:cNvSpPr>
          <p:nvPr userDrawn="1"/>
        </p:nvSpPr>
        <p:spPr bwMode="auto">
          <a:xfrm>
            <a:off x="26193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3" name="Oval 1162"/>
          <p:cNvSpPr>
            <a:spLocks noChangeAspect="1" noChangeArrowheads="1"/>
          </p:cNvSpPr>
          <p:nvPr userDrawn="1"/>
        </p:nvSpPr>
        <p:spPr bwMode="auto">
          <a:xfrm>
            <a:off x="27384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4" name="Oval 1163"/>
          <p:cNvSpPr>
            <a:spLocks noChangeAspect="1" noChangeArrowheads="1"/>
          </p:cNvSpPr>
          <p:nvPr userDrawn="1"/>
        </p:nvSpPr>
        <p:spPr bwMode="auto">
          <a:xfrm>
            <a:off x="28559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5" name="Oval 1164"/>
          <p:cNvSpPr>
            <a:spLocks noChangeAspect="1" noChangeArrowheads="1"/>
          </p:cNvSpPr>
          <p:nvPr userDrawn="1"/>
        </p:nvSpPr>
        <p:spPr bwMode="auto">
          <a:xfrm>
            <a:off x="29749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6" name="Oval 1165"/>
          <p:cNvSpPr>
            <a:spLocks noChangeAspect="1" noChangeArrowheads="1"/>
          </p:cNvSpPr>
          <p:nvPr userDrawn="1"/>
        </p:nvSpPr>
        <p:spPr bwMode="auto">
          <a:xfrm>
            <a:off x="46307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7" name="Oval 1166"/>
          <p:cNvSpPr>
            <a:spLocks noChangeAspect="1" noChangeArrowheads="1"/>
          </p:cNvSpPr>
          <p:nvPr userDrawn="1"/>
        </p:nvSpPr>
        <p:spPr bwMode="auto">
          <a:xfrm>
            <a:off x="474980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8" name="Oval 1167"/>
          <p:cNvSpPr>
            <a:spLocks noChangeAspect="1" noChangeArrowheads="1"/>
          </p:cNvSpPr>
          <p:nvPr userDrawn="1"/>
        </p:nvSpPr>
        <p:spPr bwMode="auto">
          <a:xfrm>
            <a:off x="48672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9" name="Oval 1168"/>
          <p:cNvSpPr>
            <a:spLocks noChangeAspect="1" noChangeArrowheads="1"/>
          </p:cNvSpPr>
          <p:nvPr userDrawn="1"/>
        </p:nvSpPr>
        <p:spPr bwMode="auto">
          <a:xfrm>
            <a:off x="49863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0" name="Oval 1169"/>
          <p:cNvSpPr>
            <a:spLocks noChangeAspect="1" noChangeArrowheads="1"/>
          </p:cNvSpPr>
          <p:nvPr userDrawn="1"/>
        </p:nvSpPr>
        <p:spPr bwMode="auto">
          <a:xfrm>
            <a:off x="71151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1" name="Oval 1170"/>
          <p:cNvSpPr>
            <a:spLocks noChangeAspect="1" noChangeArrowheads="1"/>
          </p:cNvSpPr>
          <p:nvPr userDrawn="1"/>
        </p:nvSpPr>
        <p:spPr bwMode="auto">
          <a:xfrm>
            <a:off x="72342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2" name="Oval 1171"/>
          <p:cNvSpPr>
            <a:spLocks noChangeAspect="1" noChangeArrowheads="1"/>
          </p:cNvSpPr>
          <p:nvPr userDrawn="1"/>
        </p:nvSpPr>
        <p:spPr bwMode="auto">
          <a:xfrm>
            <a:off x="73517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3" name="Oval 1172"/>
          <p:cNvSpPr>
            <a:spLocks noChangeAspect="1" noChangeArrowheads="1"/>
          </p:cNvSpPr>
          <p:nvPr userDrawn="1"/>
        </p:nvSpPr>
        <p:spPr bwMode="auto">
          <a:xfrm>
            <a:off x="74707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4" name="Oval 1173"/>
          <p:cNvSpPr>
            <a:spLocks noChangeAspect="1" noChangeArrowheads="1"/>
          </p:cNvSpPr>
          <p:nvPr userDrawn="1"/>
        </p:nvSpPr>
        <p:spPr bwMode="auto">
          <a:xfrm>
            <a:off x="758825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5" name="Oval 1174"/>
          <p:cNvSpPr>
            <a:spLocks noChangeAspect="1" noChangeArrowheads="1"/>
          </p:cNvSpPr>
          <p:nvPr userDrawn="1"/>
        </p:nvSpPr>
        <p:spPr bwMode="auto">
          <a:xfrm>
            <a:off x="77073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6" name="Oval 1175"/>
          <p:cNvSpPr>
            <a:spLocks noChangeAspect="1" noChangeArrowheads="1"/>
          </p:cNvSpPr>
          <p:nvPr userDrawn="1"/>
        </p:nvSpPr>
        <p:spPr bwMode="auto">
          <a:xfrm>
            <a:off x="782478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7" name="Oval 1176"/>
          <p:cNvSpPr>
            <a:spLocks noChangeAspect="1" noChangeArrowheads="1"/>
          </p:cNvSpPr>
          <p:nvPr userDrawn="1"/>
        </p:nvSpPr>
        <p:spPr bwMode="auto">
          <a:xfrm>
            <a:off x="794385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8" name="Oval 1177"/>
          <p:cNvSpPr>
            <a:spLocks noChangeAspect="1" noChangeArrowheads="1"/>
          </p:cNvSpPr>
          <p:nvPr userDrawn="1"/>
        </p:nvSpPr>
        <p:spPr bwMode="auto">
          <a:xfrm>
            <a:off x="806132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9" name="Oval 1178"/>
          <p:cNvSpPr>
            <a:spLocks noChangeAspect="1" noChangeArrowheads="1"/>
          </p:cNvSpPr>
          <p:nvPr userDrawn="1"/>
        </p:nvSpPr>
        <p:spPr bwMode="auto">
          <a:xfrm>
            <a:off x="250190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0" name="Oval 1179"/>
          <p:cNvSpPr>
            <a:spLocks noChangeAspect="1" noChangeArrowheads="1"/>
          </p:cNvSpPr>
          <p:nvPr userDrawn="1"/>
        </p:nvSpPr>
        <p:spPr bwMode="auto">
          <a:xfrm>
            <a:off x="26193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1" name="Oval 1180"/>
          <p:cNvSpPr>
            <a:spLocks noChangeAspect="1" noChangeArrowheads="1"/>
          </p:cNvSpPr>
          <p:nvPr userDrawn="1"/>
        </p:nvSpPr>
        <p:spPr bwMode="auto">
          <a:xfrm>
            <a:off x="27384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2" name="Oval 1181"/>
          <p:cNvSpPr>
            <a:spLocks noChangeAspect="1" noChangeArrowheads="1"/>
          </p:cNvSpPr>
          <p:nvPr userDrawn="1"/>
        </p:nvSpPr>
        <p:spPr bwMode="auto">
          <a:xfrm>
            <a:off x="2855913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3" name="Oval 1182"/>
          <p:cNvSpPr>
            <a:spLocks noChangeAspect="1" noChangeArrowheads="1"/>
          </p:cNvSpPr>
          <p:nvPr userDrawn="1"/>
        </p:nvSpPr>
        <p:spPr bwMode="auto">
          <a:xfrm>
            <a:off x="29749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4" name="Oval 1183"/>
          <p:cNvSpPr>
            <a:spLocks noChangeAspect="1" noChangeArrowheads="1"/>
          </p:cNvSpPr>
          <p:nvPr userDrawn="1"/>
        </p:nvSpPr>
        <p:spPr bwMode="auto">
          <a:xfrm>
            <a:off x="474980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5" name="Oval 1184"/>
          <p:cNvSpPr>
            <a:spLocks noChangeAspect="1" noChangeArrowheads="1"/>
          </p:cNvSpPr>
          <p:nvPr userDrawn="1"/>
        </p:nvSpPr>
        <p:spPr bwMode="auto">
          <a:xfrm>
            <a:off x="48672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6" name="Oval 1185"/>
          <p:cNvSpPr>
            <a:spLocks noChangeAspect="1" noChangeArrowheads="1"/>
          </p:cNvSpPr>
          <p:nvPr userDrawn="1"/>
        </p:nvSpPr>
        <p:spPr bwMode="auto">
          <a:xfrm>
            <a:off x="49863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7" name="Oval 1186"/>
          <p:cNvSpPr>
            <a:spLocks noChangeAspect="1" noChangeArrowheads="1"/>
          </p:cNvSpPr>
          <p:nvPr userDrawn="1"/>
        </p:nvSpPr>
        <p:spPr bwMode="auto">
          <a:xfrm>
            <a:off x="71151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8" name="Oval 1187"/>
          <p:cNvSpPr>
            <a:spLocks noChangeAspect="1" noChangeArrowheads="1"/>
          </p:cNvSpPr>
          <p:nvPr userDrawn="1"/>
        </p:nvSpPr>
        <p:spPr bwMode="auto">
          <a:xfrm>
            <a:off x="72342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9" name="Oval 1188"/>
          <p:cNvSpPr>
            <a:spLocks noChangeAspect="1" noChangeArrowheads="1"/>
          </p:cNvSpPr>
          <p:nvPr userDrawn="1"/>
        </p:nvSpPr>
        <p:spPr bwMode="auto">
          <a:xfrm>
            <a:off x="758825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0" name="Oval 1189"/>
          <p:cNvSpPr>
            <a:spLocks noChangeAspect="1" noChangeArrowheads="1"/>
          </p:cNvSpPr>
          <p:nvPr userDrawn="1"/>
        </p:nvSpPr>
        <p:spPr bwMode="auto">
          <a:xfrm>
            <a:off x="7707313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1" name="Oval 1190"/>
          <p:cNvSpPr>
            <a:spLocks noChangeAspect="1" noChangeArrowheads="1"/>
          </p:cNvSpPr>
          <p:nvPr userDrawn="1"/>
        </p:nvSpPr>
        <p:spPr bwMode="auto">
          <a:xfrm>
            <a:off x="782478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2" name="Oval 1191"/>
          <p:cNvSpPr>
            <a:spLocks noChangeAspect="1" noChangeArrowheads="1"/>
          </p:cNvSpPr>
          <p:nvPr userDrawn="1"/>
        </p:nvSpPr>
        <p:spPr bwMode="auto">
          <a:xfrm>
            <a:off x="794385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3" name="Oval 1192"/>
          <p:cNvSpPr>
            <a:spLocks noChangeAspect="1" noChangeArrowheads="1"/>
          </p:cNvSpPr>
          <p:nvPr userDrawn="1"/>
        </p:nvSpPr>
        <p:spPr bwMode="auto">
          <a:xfrm>
            <a:off x="250190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4" name="Oval 1193"/>
          <p:cNvSpPr>
            <a:spLocks noChangeAspect="1" noChangeArrowheads="1"/>
          </p:cNvSpPr>
          <p:nvPr userDrawn="1"/>
        </p:nvSpPr>
        <p:spPr bwMode="auto">
          <a:xfrm>
            <a:off x="2619375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5" name="Oval 1194"/>
          <p:cNvSpPr>
            <a:spLocks noChangeAspect="1" noChangeArrowheads="1"/>
          </p:cNvSpPr>
          <p:nvPr userDrawn="1"/>
        </p:nvSpPr>
        <p:spPr bwMode="auto">
          <a:xfrm>
            <a:off x="2738438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6" name="Oval 1195"/>
          <p:cNvSpPr>
            <a:spLocks noChangeAspect="1" noChangeArrowheads="1"/>
          </p:cNvSpPr>
          <p:nvPr userDrawn="1"/>
        </p:nvSpPr>
        <p:spPr bwMode="auto">
          <a:xfrm>
            <a:off x="285591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7" name="Oval 1196"/>
          <p:cNvSpPr>
            <a:spLocks noChangeAspect="1" noChangeArrowheads="1"/>
          </p:cNvSpPr>
          <p:nvPr userDrawn="1"/>
        </p:nvSpPr>
        <p:spPr bwMode="auto">
          <a:xfrm>
            <a:off x="474980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8" name="Oval 1197"/>
          <p:cNvSpPr>
            <a:spLocks noChangeAspect="1" noChangeArrowheads="1"/>
          </p:cNvSpPr>
          <p:nvPr userDrawn="1"/>
        </p:nvSpPr>
        <p:spPr bwMode="auto">
          <a:xfrm>
            <a:off x="770731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9" name="Oval 1198"/>
          <p:cNvSpPr>
            <a:spLocks noChangeAspect="1" noChangeArrowheads="1"/>
          </p:cNvSpPr>
          <p:nvPr userDrawn="1"/>
        </p:nvSpPr>
        <p:spPr bwMode="auto">
          <a:xfrm>
            <a:off x="7824788" y="55403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0" name="Oval 1199"/>
          <p:cNvSpPr>
            <a:spLocks noChangeAspect="1" noChangeArrowheads="1"/>
          </p:cNvSpPr>
          <p:nvPr userDrawn="1"/>
        </p:nvSpPr>
        <p:spPr bwMode="auto">
          <a:xfrm>
            <a:off x="794385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1" name="Oval 1200"/>
          <p:cNvSpPr>
            <a:spLocks noChangeAspect="1" noChangeArrowheads="1"/>
          </p:cNvSpPr>
          <p:nvPr userDrawn="1"/>
        </p:nvSpPr>
        <p:spPr bwMode="auto">
          <a:xfrm>
            <a:off x="865346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2" name="Oval 1201"/>
          <p:cNvSpPr>
            <a:spLocks noChangeAspect="1" noChangeArrowheads="1"/>
          </p:cNvSpPr>
          <p:nvPr userDrawn="1"/>
        </p:nvSpPr>
        <p:spPr bwMode="auto">
          <a:xfrm>
            <a:off x="2501900" y="56499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3" name="Oval 1202"/>
          <p:cNvSpPr>
            <a:spLocks noChangeAspect="1" noChangeArrowheads="1"/>
          </p:cNvSpPr>
          <p:nvPr userDrawn="1"/>
        </p:nvSpPr>
        <p:spPr bwMode="auto">
          <a:xfrm>
            <a:off x="2619375" y="56499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4" name="Oval 1203"/>
          <p:cNvSpPr>
            <a:spLocks noChangeAspect="1" noChangeArrowheads="1"/>
          </p:cNvSpPr>
          <p:nvPr userDrawn="1"/>
        </p:nvSpPr>
        <p:spPr bwMode="auto">
          <a:xfrm>
            <a:off x="2738438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5" name="Oval 1204"/>
          <p:cNvSpPr>
            <a:spLocks noChangeAspect="1" noChangeArrowheads="1"/>
          </p:cNvSpPr>
          <p:nvPr userDrawn="1"/>
        </p:nvSpPr>
        <p:spPr bwMode="auto">
          <a:xfrm>
            <a:off x="7824788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6" name="Oval 1205"/>
          <p:cNvSpPr>
            <a:spLocks noChangeAspect="1" noChangeArrowheads="1"/>
          </p:cNvSpPr>
          <p:nvPr userDrawn="1"/>
        </p:nvSpPr>
        <p:spPr bwMode="auto">
          <a:xfrm>
            <a:off x="7943850" y="56499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7" name="Oval 1206"/>
          <p:cNvSpPr>
            <a:spLocks noChangeAspect="1" noChangeArrowheads="1"/>
          </p:cNvSpPr>
          <p:nvPr userDrawn="1"/>
        </p:nvSpPr>
        <p:spPr bwMode="auto">
          <a:xfrm>
            <a:off x="8653463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8" name="Oval 1207"/>
          <p:cNvSpPr>
            <a:spLocks noChangeAspect="1" noChangeArrowheads="1"/>
          </p:cNvSpPr>
          <p:nvPr userDrawn="1"/>
        </p:nvSpPr>
        <p:spPr bwMode="auto">
          <a:xfrm>
            <a:off x="250190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9" name="Oval 1208"/>
          <p:cNvSpPr>
            <a:spLocks noChangeAspect="1" noChangeArrowheads="1"/>
          </p:cNvSpPr>
          <p:nvPr userDrawn="1"/>
        </p:nvSpPr>
        <p:spPr bwMode="auto">
          <a:xfrm>
            <a:off x="2619375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0" name="Oval 1209"/>
          <p:cNvSpPr>
            <a:spLocks noChangeAspect="1" noChangeArrowheads="1"/>
          </p:cNvSpPr>
          <p:nvPr userDrawn="1"/>
        </p:nvSpPr>
        <p:spPr bwMode="auto">
          <a:xfrm>
            <a:off x="794385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1" name="Oval 1210"/>
          <p:cNvSpPr>
            <a:spLocks noChangeAspect="1" noChangeArrowheads="1"/>
          </p:cNvSpPr>
          <p:nvPr userDrawn="1"/>
        </p:nvSpPr>
        <p:spPr bwMode="auto">
          <a:xfrm>
            <a:off x="853440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2" name="Oval 1211"/>
          <p:cNvSpPr>
            <a:spLocks noChangeAspect="1" noChangeArrowheads="1"/>
          </p:cNvSpPr>
          <p:nvPr userDrawn="1"/>
        </p:nvSpPr>
        <p:spPr bwMode="auto">
          <a:xfrm>
            <a:off x="2501900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3" name="Oval 1212"/>
          <p:cNvSpPr>
            <a:spLocks noChangeAspect="1" noChangeArrowheads="1"/>
          </p:cNvSpPr>
          <p:nvPr userDrawn="1"/>
        </p:nvSpPr>
        <p:spPr bwMode="auto">
          <a:xfrm>
            <a:off x="2619375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4" name="Oval 1213"/>
          <p:cNvSpPr>
            <a:spLocks noChangeAspect="1" noChangeArrowheads="1"/>
          </p:cNvSpPr>
          <p:nvPr userDrawn="1"/>
        </p:nvSpPr>
        <p:spPr bwMode="auto">
          <a:xfrm>
            <a:off x="8416925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5" name="Oval 1214"/>
          <p:cNvSpPr>
            <a:spLocks noChangeAspect="1" noChangeArrowheads="1"/>
          </p:cNvSpPr>
          <p:nvPr userDrawn="1"/>
        </p:nvSpPr>
        <p:spPr bwMode="auto">
          <a:xfrm>
            <a:off x="2501900" y="59769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6" name="Oval 1215"/>
          <p:cNvSpPr>
            <a:spLocks noChangeAspect="1" noChangeArrowheads="1"/>
          </p:cNvSpPr>
          <p:nvPr userDrawn="1"/>
        </p:nvSpPr>
        <p:spPr bwMode="auto">
          <a:xfrm>
            <a:off x="2619375" y="59769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7" name="Oval 1216"/>
          <p:cNvSpPr>
            <a:spLocks noChangeAspect="1" noChangeArrowheads="1"/>
          </p:cNvSpPr>
          <p:nvPr userDrawn="1"/>
        </p:nvSpPr>
        <p:spPr bwMode="auto">
          <a:xfrm>
            <a:off x="2501900" y="60864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8" name="Oval 1217"/>
          <p:cNvSpPr>
            <a:spLocks noChangeAspect="1" noChangeArrowheads="1"/>
          </p:cNvSpPr>
          <p:nvPr userDrawn="1"/>
        </p:nvSpPr>
        <p:spPr bwMode="auto">
          <a:xfrm>
            <a:off x="2501900" y="61960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9" name="Oval 1218"/>
          <p:cNvSpPr>
            <a:spLocks noChangeAspect="1" noChangeArrowheads="1"/>
          </p:cNvSpPr>
          <p:nvPr userDrawn="1"/>
        </p:nvSpPr>
        <p:spPr bwMode="auto">
          <a:xfrm>
            <a:off x="2619375" y="61960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0" name="Oval 1219"/>
          <p:cNvSpPr>
            <a:spLocks noChangeAspect="1" noChangeArrowheads="1"/>
          </p:cNvSpPr>
          <p:nvPr userDrawn="1"/>
        </p:nvSpPr>
        <p:spPr bwMode="auto">
          <a:xfrm>
            <a:off x="40401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2" name="Rectangle 1245"/>
          <p:cNvSpPr>
            <a:spLocks noChangeArrowheads="1"/>
          </p:cNvSpPr>
          <p:nvPr userDrawn="1"/>
        </p:nvSpPr>
        <p:spPr bwMode="auto">
          <a:xfrm>
            <a:off x="-1" y="1268761"/>
            <a:ext cx="9145589" cy="518442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81000">
                <a:srgbClr val="85C2FF"/>
              </a:gs>
              <a:gs pos="100000">
                <a:srgbClr val="CCECFF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lIns="19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GB" altLang="en-US" sz="1400" i="0" dirty="0" smtClean="0">
              <a:solidFill>
                <a:srgbClr val="FFFF99"/>
              </a:solidFill>
            </a:endParaRPr>
          </a:p>
        </p:txBody>
      </p:sp>
      <p:sp>
        <p:nvSpPr>
          <p:cNvPr id="1221" name="Oval 1220"/>
          <p:cNvSpPr>
            <a:spLocks noChangeAspect="1" noChangeArrowheads="1"/>
          </p:cNvSpPr>
          <p:nvPr userDrawn="1"/>
        </p:nvSpPr>
        <p:spPr bwMode="auto">
          <a:xfrm>
            <a:off x="41576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0475" y="2249488"/>
            <a:ext cx="6048375" cy="153987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60475" y="4030663"/>
            <a:ext cx="6048375" cy="622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23" name="Rectangle 122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53188"/>
            <a:ext cx="5148263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pic>
        <p:nvPicPr>
          <p:cNvPr id="2" name="Picture 2" descr="C:\Users\benes\Pictures\ILO-backgro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" y="0"/>
            <a:ext cx="1469996" cy="128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09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6DFC-6A18-4820-A7A7-8EBDF9BFC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62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9A619-24C0-450F-87D1-E98776E12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454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C7AE-8A78-4BDB-8416-A7FD2F115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65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2716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C44B-2A69-4933-9BDC-974DC39F1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752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BFE7-D4C2-4B92-AE3F-46C0A49923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54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916A-7BAA-4D2E-927D-73B3F12AB8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94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76196-21CC-4BC4-A598-36C0F24E0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2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>
                    <a:lumMod val="85000"/>
                  </a:srgbClr>
                </a:solidFill>
              </a:rPr>
              <a:t>ILO Department of Statistics</a:t>
            </a:r>
          </a:p>
        </p:txBody>
      </p:sp>
    </p:spTree>
    <p:extLst>
      <p:ext uri="{BB962C8B-B14F-4D97-AF65-F5344CB8AC3E}">
        <p14:creationId xmlns:p14="http://schemas.microsoft.com/office/powerpoint/2010/main" val="332978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44F4-1E86-418F-A72A-147E8E56D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6817-1CF0-4236-A992-5711FDC350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E7E1-2F78-42E4-B92A-D3CA7D6C5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0D69-C2DF-45B5-8C7E-9682CE330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68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7330" cy="1143000"/>
          </a:xfrm>
        </p:spPr>
        <p:txBody>
          <a:bodyPr/>
          <a:lstStyle>
            <a:lvl1pPr>
              <a:defRPr lang="en-US" sz="3200" b="1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GB" sz="2400" b="1" dirty="0" smtClean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60000" indent="0">
              <a:spcBef>
                <a:spcPts val="300"/>
              </a:spcBef>
              <a:buNone/>
              <a:def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2pPr>
            <a:lvl3pPr marL="720000" indent="0">
              <a:spcBef>
                <a:spcPts val="300"/>
              </a:spcBef>
              <a:buNone/>
              <a:defRPr lang="en-GB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defRPr>
            </a:lvl3pPr>
            <a:lvl4pPr marL="1080000" indent="0">
              <a:spcBef>
                <a:spcPts val="300"/>
              </a:spcBef>
              <a:buNone/>
              <a:defRPr lang="en-GB" sz="1600" dirty="0" smtClean="0">
                <a:solidFill>
                  <a:schemeClr val="tx2"/>
                </a:solidFill>
                <a:latin typeface="Century Gothic" pitchFamily="34" charset="0"/>
              </a:defRPr>
            </a:lvl4pPr>
            <a:lvl5pPr marL="1440000" indent="0">
              <a:spcBef>
                <a:spcPts val="300"/>
              </a:spcBef>
              <a:buNone/>
              <a:def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483768" y="6301122"/>
            <a:ext cx="5544070" cy="476250"/>
          </a:xfrm>
        </p:spPr>
        <p:txBody>
          <a:bodyPr/>
          <a:lstStyle>
            <a:lvl1pPr>
              <a:defRPr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EA34A6A9-F87D-4743-A661-38AEC4FCC72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5469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benes\My Documents\My Pictures\ilo-bar.bmp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431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15888"/>
            <a:ext cx="7581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14438"/>
            <a:ext cx="8229600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453188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rgbClr val="CCCC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 b="1" i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BDCF828-378D-46F9-9B93-6157C930CAD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:\Docs\informality\Images for cover\cn0829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92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7129338" cy="11430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56792"/>
            <a:ext cx="8229600" cy="452596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01122"/>
            <a:ext cx="53280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i="0" smtClean="0">
                <a:solidFill>
                  <a:prstClr val="black"/>
                </a:solidFill>
              </a:rPr>
              <a:t>ILO Department of Statistics</a:t>
            </a:r>
            <a:endParaRPr lang="en-GB" i="0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016EE2C9-A02C-4DB2-A177-5B998DAD2FE0}" type="slidenum">
              <a:rPr lang="en-GB" i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i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0" y="1484313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6" name="Picture 12" descr="I:\COMMON\E1 Administration\5b Logos and templates\ILO_LOGO\ilologo black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6309320"/>
            <a:ext cx="457200" cy="400050"/>
          </a:xfrm>
          <a:prstGeom prst="rect">
            <a:avLst/>
          </a:prstGeom>
          <a:noFill/>
        </p:spPr>
      </p:pic>
      <p:pic>
        <p:nvPicPr>
          <p:cNvPr id="1037" name="Picture 13" descr="G:\Docs\Logo statistics black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504" y="1052736"/>
            <a:ext cx="1646238" cy="407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290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400" b="1">
          <a:solidFill>
            <a:schemeClr val="accent6"/>
          </a:solidFill>
          <a:latin typeface="Century Gothic" pitchFamily="34" charset="0"/>
          <a:ea typeface="+mn-ea"/>
          <a:cs typeface="+mn-cs"/>
        </a:defRPr>
      </a:lvl1pPr>
      <a:lvl2pPr marL="36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000" b="1">
          <a:solidFill>
            <a:schemeClr val="accent6">
              <a:lumMod val="60000"/>
              <a:lumOff val="40000"/>
            </a:schemeClr>
          </a:solidFill>
          <a:latin typeface="Century Gothic" pitchFamily="34" charset="0"/>
        </a:defRPr>
      </a:lvl2pPr>
      <a:lvl3pPr marL="72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>
          <a:solidFill>
            <a:schemeClr val="accent4">
              <a:lumMod val="75000"/>
            </a:schemeClr>
          </a:solidFill>
          <a:latin typeface="Century Gothic" pitchFamily="34" charset="0"/>
        </a:defRPr>
      </a:lvl3pPr>
      <a:lvl4pPr marL="108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/>
          </a:solidFill>
          <a:latin typeface="Century Gothic" pitchFamily="34" charset="0"/>
        </a:defRPr>
      </a:lvl4pPr>
      <a:lvl5pPr marL="144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>
              <a:lumMod val="60000"/>
              <a:lumOff val="40000"/>
            </a:schemeClr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:\Docs\informality\Images for cover\cn0829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92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7129338" cy="11430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56792"/>
            <a:ext cx="8229600" cy="452596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01122"/>
            <a:ext cx="53280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i="0" smtClean="0">
                <a:solidFill>
                  <a:prstClr val="black"/>
                </a:solidFill>
              </a:rPr>
              <a:t>ILO Department of Statistics</a:t>
            </a:r>
            <a:endParaRPr lang="en-GB" i="0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016EE2C9-A02C-4DB2-A177-5B998DAD2FE0}" type="slidenum">
              <a:rPr lang="en-GB" i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i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0" y="1484313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6" name="Picture 12" descr="I:\COMMON\E1 Administration\5b Logos and templates\ILO_LOGO\ilologo black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6309320"/>
            <a:ext cx="457200" cy="400050"/>
          </a:xfrm>
          <a:prstGeom prst="rect">
            <a:avLst/>
          </a:prstGeom>
          <a:noFill/>
        </p:spPr>
      </p:pic>
      <p:pic>
        <p:nvPicPr>
          <p:cNvPr id="1037" name="Picture 13" descr="G:\Docs\Logo statistics black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504" y="1052736"/>
            <a:ext cx="1646238" cy="407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304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400" b="1">
          <a:solidFill>
            <a:schemeClr val="accent6"/>
          </a:solidFill>
          <a:latin typeface="Century Gothic" pitchFamily="34" charset="0"/>
          <a:ea typeface="+mn-ea"/>
          <a:cs typeface="+mn-cs"/>
        </a:defRPr>
      </a:lvl1pPr>
      <a:lvl2pPr marL="36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000" b="1">
          <a:solidFill>
            <a:schemeClr val="accent6">
              <a:lumMod val="60000"/>
              <a:lumOff val="40000"/>
            </a:schemeClr>
          </a:solidFill>
          <a:latin typeface="Century Gothic" pitchFamily="34" charset="0"/>
        </a:defRPr>
      </a:lvl2pPr>
      <a:lvl3pPr marL="72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>
          <a:solidFill>
            <a:schemeClr val="accent4">
              <a:lumMod val="75000"/>
            </a:schemeClr>
          </a:solidFill>
          <a:latin typeface="Century Gothic" pitchFamily="34" charset="0"/>
        </a:defRPr>
      </a:lvl3pPr>
      <a:lvl4pPr marL="108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/>
          </a:solidFill>
          <a:latin typeface="Century Gothic" pitchFamily="34" charset="0"/>
        </a:defRPr>
      </a:lvl4pPr>
      <a:lvl5pPr marL="144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>
              <a:lumMod val="60000"/>
              <a:lumOff val="40000"/>
            </a:schemeClr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431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pic>
        <p:nvPicPr>
          <p:cNvPr id="1027" name="Picture 7" descr="ilostatistics-bar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15888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2296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453188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CCCCFF"/>
                </a:solidFill>
              </a:defRPr>
            </a:lvl1pPr>
          </a:lstStyle>
          <a:p>
            <a:pPr algn="l">
              <a:defRPr/>
            </a:pPr>
            <a:r>
              <a:rPr lang="en-GB" i="0">
                <a:latin typeface="Arial" charset="0"/>
              </a:rPr>
              <a:t>ILO Department of Statistics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fld id="{27A2C9BB-B4C1-4C1A-84E3-1A5A893FCF23}" type="slidenum">
              <a:rPr lang="en-GB" i="0">
                <a:latin typeface="Arial" charset="0"/>
              </a:rPr>
              <a:pPr>
                <a:defRPr/>
              </a:pPr>
              <a:t>‹#›</a:t>
            </a:fld>
            <a:endParaRPr lang="en-GB" i="0">
              <a:latin typeface="Arial" charset="0"/>
            </a:endParaRPr>
          </a:p>
        </p:txBody>
      </p:sp>
      <p:pic>
        <p:nvPicPr>
          <p:cNvPr id="8" name="Picture 2" descr="C:\Users\benes\Pictures\ILO-background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" y="46025"/>
            <a:ext cx="1397411" cy="12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61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anose="020B0606020202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 Narrow" panose="020B0606020202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global/publications/ilo-bookstore/order-online/books/WCMS_222979/lang--en/index.htm" TargetMode="External"/><Relationship Id="rId2" Type="http://schemas.openxmlformats.org/officeDocument/2006/relationships/hyperlink" Target="http://www.depd.gov.bn/SitePages/Labour%20Forc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lo.org/global/statistics-and-databases/standards-and-guidelines/guidelines-adopted-by-international-conferences-of-labour-statisticians/WCMS_087622/lang--en/index.htm" TargetMode="External"/><Relationship Id="rId4" Type="http://schemas.openxmlformats.org/officeDocument/2006/relationships/hyperlink" Target="http://www.ilo.org/global/statistics-and-databases/standards-and-guidelines/resolutions-adopted-by-international-conferences-of-labour-statisticians/WCMS_087484/lang--en/inde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9512" y="1700808"/>
            <a:ext cx="8784976" cy="2088233"/>
          </a:xfrm>
          <a:noFill/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chemeClr val="bg1"/>
                </a:solidFill>
              </a:rPr>
              <a:t>Statistics on the informal employment &amp; employment in the informal sector: </a:t>
            </a:r>
            <a:br>
              <a:rPr lang="en-GB" altLang="en-US" sz="4400" dirty="0" smtClean="0">
                <a:solidFill>
                  <a:schemeClr val="bg1"/>
                </a:solidFill>
              </a:rPr>
            </a:br>
            <a:r>
              <a:rPr lang="en-GB" altLang="en-US" sz="4400" dirty="0" smtClean="0">
                <a:solidFill>
                  <a:schemeClr val="bg1"/>
                </a:solidFill>
              </a:rPr>
              <a:t>From questions to derived variables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422108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i="0" dirty="0" smtClean="0">
                <a:solidFill>
                  <a:srgbClr val="2D2D8A">
                    <a:lumMod val="50000"/>
                  </a:srgbClr>
                </a:solidFill>
              </a:rPr>
              <a:t>Tite Habiyakare, Senior Statistician,</a:t>
            </a:r>
          </a:p>
          <a:p>
            <a:r>
              <a:rPr lang="en-GB" altLang="en-US" sz="2000" i="0" dirty="0" smtClean="0">
                <a:solidFill>
                  <a:srgbClr val="2D2D8A">
                    <a:lumMod val="50000"/>
                  </a:srgbClr>
                </a:solidFill>
              </a:rPr>
              <a:t>ILO Regional Office for Asia and the Pacific</a:t>
            </a:r>
          </a:p>
        </p:txBody>
      </p:sp>
      <p:sp>
        <p:nvSpPr>
          <p:cNvPr id="4" name="Rectangle 1245"/>
          <p:cNvSpPr>
            <a:spLocks noChangeArrowheads="1"/>
          </p:cNvSpPr>
          <p:nvPr/>
        </p:nvSpPr>
        <p:spPr bwMode="auto">
          <a:xfrm>
            <a:off x="2664619" y="5589240"/>
            <a:ext cx="6480175" cy="858418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altLang="en-US" sz="1600" i="0" dirty="0">
                <a:solidFill>
                  <a:srgbClr val="FFFF99"/>
                </a:solidFill>
              </a:rPr>
              <a:t>Regional Course on Informality:  </a:t>
            </a:r>
          </a:p>
          <a:p>
            <a:pPr algn="r" eaLnBrk="1" hangingPunct="1"/>
            <a:r>
              <a:rPr lang="en-GB" altLang="en-US" sz="1600" i="0" dirty="0">
                <a:solidFill>
                  <a:srgbClr val="FFFF99"/>
                </a:solidFill>
              </a:rPr>
              <a:t>Definitions, Measurement, SDGs and Other Policy Indicators</a:t>
            </a:r>
          </a:p>
          <a:p>
            <a:pPr algn="r" eaLnBrk="1" hangingPunct="1"/>
            <a:r>
              <a:rPr lang="en-GB" altLang="en-US" sz="1600" i="0" dirty="0" smtClean="0">
                <a:solidFill>
                  <a:srgbClr val="FFFF99"/>
                </a:solidFill>
              </a:rPr>
              <a:t>Chiba (Japan), 16-20 </a:t>
            </a:r>
            <a:r>
              <a:rPr lang="en-GB" altLang="en-US" sz="1600" i="0" dirty="0">
                <a:solidFill>
                  <a:srgbClr val="FFFF99"/>
                </a:solidFill>
              </a:rPr>
              <a:t>October </a:t>
            </a:r>
            <a:r>
              <a:rPr lang="en-GB" altLang="en-US" sz="1600" i="0" dirty="0" smtClean="0">
                <a:solidFill>
                  <a:srgbClr val="FFFF99"/>
                </a:solidFill>
              </a:rPr>
              <a:t>2017</a:t>
            </a:r>
            <a:endParaRPr lang="en-GB" altLang="en-US" sz="1600" i="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436B3-E8CB-4AA3-AE26-3E3CDBD19B9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endCxn id="18" idx="0"/>
          </p:cNvCxnSpPr>
          <p:nvPr/>
        </p:nvCxnSpPr>
        <p:spPr>
          <a:xfrm rot="5400000">
            <a:off x="3920793" y="5007761"/>
            <a:ext cx="729770" cy="114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6" idx="4"/>
            <a:endCxn id="43" idx="0"/>
          </p:cNvCxnSpPr>
          <p:nvPr/>
        </p:nvCxnSpPr>
        <p:spPr>
          <a:xfrm flipH="1">
            <a:off x="8357752" y="3645024"/>
            <a:ext cx="31812" cy="2016224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5" idx="0"/>
          </p:cNvCxnSpPr>
          <p:nvPr/>
        </p:nvCxnSpPr>
        <p:spPr>
          <a:xfrm rot="16200000" flipH="1">
            <a:off x="3995651" y="3352717"/>
            <a:ext cx="1865368" cy="171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21412" y="2377802"/>
            <a:ext cx="0" cy="61915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44948" y="1556792"/>
            <a:ext cx="0" cy="3816424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 txBox="1">
            <a:spLocks/>
          </p:cNvSpPr>
          <p:nvPr/>
        </p:nvSpPr>
        <p:spPr>
          <a:xfrm>
            <a:off x="142844" y="44624"/>
            <a:ext cx="8867328" cy="504056"/>
          </a:xfrm>
          <a:prstGeom prst="rect">
            <a:avLst/>
          </a:prstGeom>
          <a:solidFill>
            <a:srgbClr val="3366FF"/>
          </a:solidFill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i="0" kern="0" dirty="0" smtClean="0">
                <a:solidFill>
                  <a:schemeClr val="bg1"/>
                </a:solidFill>
                <a:ea typeface="+mj-ea"/>
                <a:cs typeface="+mj-cs"/>
              </a:rPr>
              <a:t>Employment (LFS classification) flow chart (1)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1701081"/>
            <a:ext cx="2163660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With job, not at work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36" y="5373216"/>
            <a:ext cx="3600400" cy="749697"/>
          </a:xfrm>
          <a:prstGeom prst="rect">
            <a:avLst/>
          </a:prstGeom>
          <a:solidFill>
            <a:srgbClr val="3366FF"/>
          </a:solidFill>
          <a:ln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6600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  <a:endParaRPr lang="en-GB" sz="6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9084" y="908720"/>
            <a:ext cx="4680520" cy="7190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  <a:latin typeface="Arial Narrow" pitchFamily="34" charset="0"/>
              </a:rPr>
              <a:t>NOT EMPLOYED</a:t>
            </a:r>
          </a:p>
          <a:p>
            <a:pPr algn="ctr"/>
            <a:r>
              <a:rPr lang="en-GB" i="1" dirty="0" smtClean="0">
                <a:solidFill>
                  <a:srgbClr val="002060"/>
                </a:solidFill>
                <a:latin typeface="Arial Narrow" pitchFamily="34" charset="0"/>
              </a:rPr>
              <a:t>(without work for pay/ profit)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5178429" y="4607727"/>
            <a:ext cx="207249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5068" y="5373216"/>
            <a:ext cx="720080" cy="7200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6600" dirty="0" smtClean="0">
                <a:solidFill>
                  <a:schemeClr val="bg1"/>
                </a:solidFill>
                <a:latin typeface="Arial Narrow" pitchFamily="34" charset="0"/>
              </a:rPr>
              <a:t>U</a:t>
            </a:r>
            <a:endParaRPr lang="en-GB" sz="6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9164" y="5661248"/>
            <a:ext cx="1584176" cy="442035"/>
          </a:xfrm>
          <a:prstGeom prst="rect">
            <a:avLst/>
          </a:prstGeom>
          <a:solidFill>
            <a:srgbClr val="FF9933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Arial Narrow" pitchFamily="34" charset="0"/>
              </a:rPr>
              <a:t>Potential LF</a:t>
            </a:r>
            <a:endParaRPr lang="en-GB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4668" y="1412776"/>
            <a:ext cx="0" cy="396044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636" y="692696"/>
            <a:ext cx="3106604" cy="7750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Worked for pay / profit </a:t>
            </a:r>
          </a:p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for 1+ hours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9084" y="1968866"/>
            <a:ext cx="4680520" cy="4420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Seeking work for pay/profit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1292" y="2986965"/>
            <a:ext cx="2808312" cy="4420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Want work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11456" y="2420888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8644" y="1428736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71934" y="4714884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00760" y="3284984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71934" y="4272849"/>
            <a:ext cx="1643074" cy="4420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Available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7356" y="5661248"/>
            <a:ext cx="1368152" cy="432048"/>
          </a:xfrm>
          <a:prstGeom prst="rect">
            <a:avLst/>
          </a:prstGeom>
          <a:solidFill>
            <a:srgbClr val="993300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Arial Narrow" pitchFamily="34" charset="0"/>
              </a:rPr>
              <a:t>Willing</a:t>
            </a:r>
            <a:endParaRPr lang="en-GB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28924" y="1340768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805388" y="2420888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173540" y="3356992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cxnSp>
        <p:nvCxnSpPr>
          <p:cNvPr id="38" name="Straight Arrow Connector 37"/>
          <p:cNvCxnSpPr>
            <a:endCxn id="32" idx="0"/>
          </p:cNvCxnSpPr>
          <p:nvPr/>
        </p:nvCxnSpPr>
        <p:spPr>
          <a:xfrm rot="5400000">
            <a:off x="6770856" y="5216898"/>
            <a:ext cx="874926" cy="13774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714082" y="5214950"/>
            <a:ext cx="10009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373340" y="1628800"/>
            <a:ext cx="0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636" y="6299333"/>
            <a:ext cx="4608512" cy="442035"/>
          </a:xfrm>
          <a:prstGeom prst="rect">
            <a:avLst/>
          </a:prstGeom>
          <a:solidFill>
            <a:srgbClr val="9BBCFF"/>
          </a:solidFill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  <a:latin typeface="Arial Narrow" pitchFamily="34" charset="0"/>
              </a:rPr>
              <a:t>Labour force</a:t>
            </a:r>
            <a:endParaRPr lang="en-GB" i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9164" y="6299333"/>
            <a:ext cx="4032448" cy="442035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  <a:latin typeface="Arial Narrow" pitchFamily="34" charset="0"/>
              </a:rPr>
              <a:t>Outside labour force</a:t>
            </a:r>
            <a:endParaRPr lang="en-GB" i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57516" y="5661248"/>
            <a:ext cx="800472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GB" i="1" dirty="0" smtClean="0">
                <a:solidFill>
                  <a:schemeClr val="bg1"/>
                </a:solidFill>
                <a:latin typeface="Arial Narrow" pitchFamily="34" charset="0"/>
              </a:rPr>
              <a:t>Others</a:t>
            </a:r>
            <a:endParaRPr lang="en-GB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44" name="Shape 43"/>
          <p:cNvCxnSpPr>
            <a:stCxn id="14" idx="3"/>
            <a:endCxn id="16" idx="0"/>
          </p:cNvCxnSpPr>
          <p:nvPr/>
        </p:nvCxnSpPr>
        <p:spPr>
          <a:xfrm flipV="1">
            <a:off x="3235198" y="908720"/>
            <a:ext cx="3174146" cy="982601"/>
          </a:xfrm>
          <a:prstGeom prst="bentConnector4">
            <a:avLst>
              <a:gd name="adj1" fmla="val 10715"/>
              <a:gd name="adj2" fmla="val 123265"/>
            </a:avLst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357554" y="1714488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29322" y="3714752"/>
            <a:ext cx="185738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 Narrow" pitchFamily="34" charset="0"/>
              </a:rPr>
              <a:t>Reason not seeking</a:t>
            </a:r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71934" y="3477148"/>
            <a:ext cx="1643074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Duration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28860" y="3977214"/>
            <a:ext cx="857256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Pay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639754" y="2143116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1072332" y="4429132"/>
            <a:ext cx="1857388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71604" y="3143248"/>
            <a:ext cx="1714512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Duration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714480" y="3500438"/>
            <a:ext cx="57150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latin typeface="Arial Narrow" pitchFamily="34" charset="0"/>
              </a:rPr>
              <a:t>≤3 mo.</a:t>
            </a:r>
            <a:endParaRPr lang="en-GB" sz="1100" dirty="0">
              <a:latin typeface="Arial Narrow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571736" y="3500438"/>
            <a:ext cx="57150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latin typeface="Arial Narrow" pitchFamily="34" charset="0"/>
              </a:rPr>
              <a:t>&gt;3 mo.</a:t>
            </a:r>
            <a:endParaRPr lang="en-GB" sz="1100" dirty="0">
              <a:latin typeface="Arial Narrow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36481" y="4106867"/>
            <a:ext cx="250033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71538" y="2500306"/>
            <a:ext cx="2214578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Reason of absence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56" name="Shape 55"/>
          <p:cNvCxnSpPr>
            <a:stCxn id="48" idx="3"/>
            <a:endCxn id="45" idx="4"/>
          </p:cNvCxnSpPr>
          <p:nvPr/>
        </p:nvCxnSpPr>
        <p:spPr>
          <a:xfrm flipV="1">
            <a:off x="3286116" y="2002520"/>
            <a:ext cx="287462" cy="2164934"/>
          </a:xfrm>
          <a:prstGeom prst="bentConnector2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357554" y="4000504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643174" y="4355414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00892" y="5008124"/>
            <a:ext cx="1720948" cy="34970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 Narrow" pitchFamily="34" charset="0"/>
              </a:rPr>
              <a:t>Reason / Situation</a:t>
            </a:r>
            <a:endParaRPr lang="en-GB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00496" y="2857496"/>
            <a:ext cx="1656184" cy="3804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  <a:latin typeface="Arial Narrow" pitchFamily="34" charset="0"/>
              </a:rPr>
              <a:t>Active method</a:t>
            </a:r>
            <a:endParaRPr lang="en-GB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000628" y="4714884"/>
            <a:ext cx="432048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29322" y="4272849"/>
            <a:ext cx="1571636" cy="4420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 Narrow" pitchFamily="34" charset="0"/>
              </a:rPr>
              <a:t>Available</a:t>
            </a:r>
            <a:endParaRPr lang="en-GB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00760" y="4712604"/>
            <a:ext cx="432048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Y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00892" y="4643446"/>
            <a:ext cx="432048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latin typeface="Arial Narrow" pitchFamily="34" charset="0"/>
              </a:rPr>
              <a:t>N</a:t>
            </a:r>
            <a:endParaRPr lang="en-GB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1D0D69-C2DF-45B5-8C7E-9682CE330AC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31913" y="115888"/>
            <a:ext cx="7581900" cy="9556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r>
              <a:rPr lang="en-GB" i="0" kern="0" dirty="0" smtClean="0"/>
              <a:t>Employment </a:t>
            </a:r>
            <a:r>
              <a:rPr lang="en-GB" i="0" kern="0" dirty="0"/>
              <a:t>flow chart </a:t>
            </a:r>
            <a:r>
              <a:rPr lang="en-GB" i="0" kern="0" dirty="0" smtClean="0"/>
              <a:t>(2)</a:t>
            </a:r>
            <a:endParaRPr lang="en-GB" i="0" kern="0" dirty="0"/>
          </a:p>
        </p:txBody>
      </p:sp>
      <p:pic>
        <p:nvPicPr>
          <p:cNvPr id="5" name="Content Placeholder 5" descr="Sample LFS Diagrams (color) [Compatibility Mode] - Wor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5" t="21698" r="35260" b="9401"/>
          <a:stretch/>
        </p:blipFill>
        <p:spPr bwMode="auto">
          <a:xfrm>
            <a:off x="1429039" y="836712"/>
            <a:ext cx="7561461" cy="590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9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925" y="6453188"/>
            <a:ext cx="6985000" cy="2889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453188"/>
            <a:ext cx="909637" cy="268287"/>
          </a:xfrm>
        </p:spPr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 bwMode="auto">
          <a:xfrm>
            <a:off x="343289" y="1528029"/>
            <a:ext cx="4245868" cy="639762"/>
          </a:xfrm>
          <a:prstGeom prst="rect">
            <a:avLst/>
          </a:prstGeom>
          <a:noFill/>
          <a:ln w="9525">
            <a:solidFill>
              <a:srgbClr val="3366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Informal sector employment (ISE)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343288" y="2174875"/>
            <a:ext cx="4245868" cy="3951288"/>
          </a:xfrm>
          <a:prstGeom prst="rect">
            <a:avLst/>
          </a:prstGeom>
          <a:noFill/>
          <a:ln w="9525">
            <a:solidFill>
              <a:srgbClr val="3366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Institutional sector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Legal organization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     type of ownership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Registration of enterprise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      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Type of accounts kept</a:t>
            </a:r>
            <a:endParaRPr kumimoji="0" lang="fr-CH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Taxation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Size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Industry (if excluding agriculture)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Type of place of work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" name="Text Placeholder 8"/>
          <p:cNvSpPr txBox="1">
            <a:spLocks/>
          </p:cNvSpPr>
          <p:nvPr/>
        </p:nvSpPr>
        <p:spPr bwMode="auto">
          <a:xfrm>
            <a:off x="4658673" y="1535113"/>
            <a:ext cx="4161799" cy="639762"/>
          </a:xfrm>
          <a:prstGeom prst="rect">
            <a:avLst/>
          </a:prstGeom>
          <a:noFill/>
          <a:ln w="9525">
            <a:solidFill>
              <a:srgbClr val="3366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rgbClr val="000066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Narrow" panose="020B0606020202030204" pitchFamily="34" charset="0"/>
              </a:rPr>
              <a:t>Informal jobs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" name="Content Placeholder 9"/>
          <p:cNvSpPr txBox="1">
            <a:spLocks/>
          </p:cNvSpPr>
          <p:nvPr/>
        </p:nvSpPr>
        <p:spPr bwMode="auto">
          <a:xfrm>
            <a:off x="4658673" y="2174875"/>
            <a:ext cx="4161799" cy="3951288"/>
          </a:xfrm>
          <a:prstGeom prst="rect">
            <a:avLst/>
          </a:prstGeom>
          <a:noFill/>
          <a:ln w="9525">
            <a:solidFill>
              <a:srgbClr val="3366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</a:rPr>
              <a:t>Status in employment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Job-related benefits (employees)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Contribution by employer to pension funds / retirement schemes</a:t>
            </a:r>
          </a:p>
          <a:p>
            <a:pPr marL="857250" lvl="1" indent="-342900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Paid annual leave</a:t>
            </a:r>
          </a:p>
          <a:p>
            <a:pPr marL="857250" lvl="1" indent="-342900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Paid sick leave</a:t>
            </a:r>
          </a:p>
          <a:p>
            <a:pPr marL="857250" lvl="1" indent="-342900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Medical or health coverage, or other job-based benefits as per national context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Key questions: informal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869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4210" y="0"/>
            <a:ext cx="7581900" cy="955675"/>
          </a:xfrm>
        </p:spPr>
        <p:txBody>
          <a:bodyPr/>
          <a:lstStyle/>
          <a:p>
            <a:r>
              <a:rPr lang="en-GB" dirty="0" smtClean="0"/>
              <a:t>Aggregated institutional sector flowchart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772195"/>
            <a:ext cx="6373699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Informal employment flowchart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63051"/>
            <a:ext cx="6481341" cy="532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/>
              <a:t>4</a:t>
            </a:r>
            <a:r>
              <a:rPr lang="en-GB" sz="4000" b="1" dirty="0" smtClean="0"/>
              <a:t>. Derived variables specifications</a:t>
            </a:r>
          </a:p>
          <a:p>
            <a:pPr algn="ctr">
              <a:buNone/>
            </a:pPr>
            <a:r>
              <a:rPr lang="en-GB" sz="4000" b="1" dirty="0" smtClean="0"/>
              <a:t>(Example from Brunei LFS 2014 questionnaire)</a:t>
            </a:r>
            <a:endParaRPr lang="en-GB" sz="4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1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Aggregated status in employment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1278683"/>
            <a:ext cx="6984776" cy="496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question(s) in the questionnaire: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D05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ilo_job1_ste_icse93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Status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employment (ICSE93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Categories, labels, and </a:t>
            </a:r>
            <a:r>
              <a:rPr lang="en-GB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specifications (recode):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1=	Employees (wage workers): 	D05= 1, 2,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6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2=	Employers: 			D05= 3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3=	Own account workers: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D05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4=	Contributing family helpers:	D05= 5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1278683"/>
            <a:ext cx="6984776" cy="5244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question(s) in the questionnaire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 (D15);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ownership (D16);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(D17); and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Bookkeeping (written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 of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accounts, D18);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Location/ place of work (D13).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ilo_job1_ins_sector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Aggregated institutional sector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Categories: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1=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ormal sector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2= Informal sector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3= Households (private households).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Aggregated institutional sector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8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1278683"/>
            <a:ext cx="7992888" cy="5128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 specifications: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 sector:	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ilo_job1_ins_sector = 1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D15= 1, 2, or 4; OR  D16= 1; OR D17= 1; OR D18= 1.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sector: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ilo_job1_ins_sector = 2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(D13= 3; OR D15= 3 or 4) AND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D16= 2 or 3; AND D17= 2, 3, or 4; AND D18= 2 or 3)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 include missing values: can use the negative statements).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Households:	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ilo_job1_ins_sector = 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D13= 2.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Aggregated institutional sector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5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1278683"/>
            <a:ext cx="7632848" cy="5373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question(s) in the questionnaire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Employer’s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to social security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D10);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leave/ compensation 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D11); and 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sick leave (D12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Intermediary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derived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Aggregated status in employment (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ilo_job1_ste_icse93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l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Aggregated institutional sector (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ilo_job1_ins_sector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l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ilo_job1_ife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Formal or informal nature of employment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Categories: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1=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ormal employment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2= Informal employment.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Nature of job- informal employment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4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46269" cy="4752528"/>
          </a:xfrm>
        </p:spPr>
        <p:txBody>
          <a:bodyPr anchor="ctr"/>
          <a:lstStyle/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Objectives</a:t>
            </a:r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Key </a:t>
            </a:r>
            <a:r>
              <a:rPr lang="en-GB" sz="2800" b="1" dirty="0" smtClean="0"/>
              <a:t>derived variables</a:t>
            </a:r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Key</a:t>
            </a:r>
            <a:r>
              <a:rPr lang="en-GB" sz="2800" b="1" dirty="0" smtClean="0"/>
              <a:t> questions and flowcharts</a:t>
            </a:r>
            <a:endParaRPr lang="en-GB" sz="2800" b="1" dirty="0"/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Variables s</a:t>
            </a:r>
            <a:r>
              <a:rPr lang="en-GB" sz="2800" b="1" dirty="0" smtClean="0"/>
              <a:t>pecifications</a:t>
            </a:r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Group activity: identify key questions and specifications</a:t>
            </a:r>
            <a:endParaRPr lang="en-GB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60735" y="1278683"/>
            <a:ext cx="8230245" cy="5449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 specifications: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 employment:	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ilo_job1_ife = 1</a:t>
            </a:r>
          </a:p>
          <a:p>
            <a:pPr marL="800100" lvl="1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(ilo_job1_ste_icse93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AND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D10= 1, AND D11= 1, AND D12= 1); OR</a:t>
            </a:r>
          </a:p>
          <a:p>
            <a:pPr marL="800100" lvl="1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ilo_job1_ins_sector= 1,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ilo_job1_ste_icse93= 2 or 3.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employment: 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ilo_job1_ife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800100" lvl="1" indent="-342900" algn="l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ilo_job1_ste_icse93= 1, AND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(D10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or 3, OR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D11=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or 3, OR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D12=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or 3)); OR</a:t>
            </a:r>
          </a:p>
          <a:p>
            <a:pPr marL="800100" lvl="1" indent="-342900" algn="l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(ilo_job1_ste_icse93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 or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ilo_job1_ins_sector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or 3); OR</a:t>
            </a:r>
          </a:p>
          <a:p>
            <a:pPr marL="800100" lvl="1" indent="-342900" algn="l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ilo_job1_ste_icse93=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Nature of job- informal employment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1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dirty="0" smtClean="0"/>
              <a:t>. Group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4438"/>
            <a:ext cx="8445500" cy="502287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Organize participants into 3 groups of countries;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Identify countries that have a recent stand-alone LFS questionnaire, and select one questionnaire to work with (or more than 1 if needed);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Identify questions that are needed to reproduce the derived variables for the informal economy;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Propose the specifications you would use to obtain the derived variables for the informal economy.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7" y="115888"/>
            <a:ext cx="7510165" cy="955675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96897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GB" sz="2400" dirty="0"/>
              <a:t>JPKE (2014), </a:t>
            </a:r>
            <a:r>
              <a:rPr lang="en-GB" sz="2400" dirty="0">
                <a:hlinkClick r:id="rId2"/>
              </a:rPr>
              <a:t>Labour Force Survey 2014 Report</a:t>
            </a:r>
            <a:r>
              <a:rPr lang="en-GB" sz="2400" dirty="0"/>
              <a:t>, Bandar Seri Begawan, October </a:t>
            </a:r>
            <a:r>
              <a:rPr lang="en-GB" sz="2400" dirty="0" smtClean="0"/>
              <a:t>2015;</a:t>
            </a:r>
            <a:endParaRPr lang="en-GB" sz="2400" dirty="0"/>
          </a:p>
          <a:p>
            <a:pPr>
              <a:spcAft>
                <a:spcPts val="2400"/>
              </a:spcAft>
            </a:pPr>
            <a:r>
              <a:rPr lang="en-GB" sz="2400" dirty="0" smtClean="0"/>
              <a:t>ILO </a:t>
            </a:r>
            <a:r>
              <a:rPr lang="en-GB" sz="2400" dirty="0" smtClean="0"/>
              <a:t>(2013), </a:t>
            </a:r>
            <a:r>
              <a:rPr lang="en-GB" sz="2400" dirty="0">
                <a:hlinkClick r:id="rId3"/>
              </a:rPr>
              <a:t>Measuring informality: A statistical manual on the informal sector and informal employment</a:t>
            </a:r>
            <a:r>
              <a:rPr lang="en-GB" sz="2400" dirty="0"/>
              <a:t>, </a:t>
            </a:r>
            <a:r>
              <a:rPr lang="en-GB" sz="2400" dirty="0" smtClean="0"/>
              <a:t>Geneva, October 2013;</a:t>
            </a:r>
          </a:p>
          <a:p>
            <a:pPr>
              <a:spcAft>
                <a:spcPts val="2400"/>
              </a:spcAft>
            </a:pPr>
            <a:r>
              <a:rPr lang="en-GB" sz="2400" dirty="0" smtClean="0"/>
              <a:t>ILO </a:t>
            </a:r>
            <a:r>
              <a:rPr lang="en-GB" sz="2400" dirty="0" smtClean="0"/>
              <a:t>(1993), </a:t>
            </a:r>
            <a:r>
              <a:rPr lang="en-GB" sz="2400" dirty="0">
                <a:hlinkClick r:id="rId4"/>
              </a:rPr>
              <a:t>Resolution concerning statistics of employment in the informal </a:t>
            </a:r>
            <a:r>
              <a:rPr lang="en-GB" sz="2400" dirty="0" smtClean="0">
                <a:hlinkClick r:id="rId4"/>
              </a:rPr>
              <a:t>sector</a:t>
            </a:r>
            <a:r>
              <a:rPr lang="en-GB" sz="2400" dirty="0" smtClean="0"/>
              <a:t>, Geneva, January 1993;</a:t>
            </a:r>
          </a:p>
          <a:p>
            <a:pPr>
              <a:spcAft>
                <a:spcPts val="2400"/>
              </a:spcAft>
            </a:pPr>
            <a:r>
              <a:rPr lang="en-GB" sz="2400" dirty="0" smtClean="0"/>
              <a:t>ILO (2003), </a:t>
            </a:r>
            <a:r>
              <a:rPr lang="en-GB" sz="2400" dirty="0">
                <a:hlinkClick r:id="rId5"/>
              </a:rPr>
              <a:t>Guidelines concerning a statistical definition of informal </a:t>
            </a:r>
            <a:r>
              <a:rPr lang="en-GB" sz="2400" dirty="0" smtClean="0">
                <a:hlinkClick r:id="rId5"/>
              </a:rPr>
              <a:t>employment</a:t>
            </a:r>
            <a:r>
              <a:rPr lang="en-GB" sz="2400" dirty="0" smtClean="0"/>
              <a:t>, Geneva, November </a:t>
            </a:r>
            <a:r>
              <a:rPr lang="en-GB" sz="2400" dirty="0" smtClean="0"/>
              <a:t>2003.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453188"/>
            <a:ext cx="935483" cy="404812"/>
          </a:xfrm>
        </p:spPr>
        <p:txBody>
          <a:bodyPr/>
          <a:lstStyle/>
          <a:p>
            <a:pPr>
              <a:defRPr/>
            </a:pPr>
            <a:fld id="{47FD9AD7-298A-4586-B148-6F889A5BA25B}" type="slidenum">
              <a:rPr lang="en-GB" smtClean="0">
                <a:solidFill>
                  <a:srgbClr val="FFFF99"/>
                </a:solidFill>
              </a:rPr>
              <a:pPr>
                <a:defRPr/>
              </a:pPr>
              <a:t>22</a:t>
            </a:fld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Objectives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4438"/>
            <a:ext cx="8229600" cy="466283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From the conceptual framework of informal economy to an operational statistical definition of the derived variables;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Identify in the survey questionnaire, questions that are needed to reproduce the derived variables;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Using the questions and appropriate categories of these questions, prepare the specifications to obtain the derived variables.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/>
              <a:t>2</a:t>
            </a:r>
            <a:r>
              <a:rPr lang="en-GB" sz="4000" b="1" dirty="0" smtClean="0"/>
              <a:t>. </a:t>
            </a:r>
            <a:r>
              <a:rPr lang="en-GB" sz="4000" b="1" dirty="0" smtClean="0"/>
              <a:t>Key derived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xmlns="" id="{040D37B4-4A74-494E-85D3-4B2DA8C68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58569"/>
              </p:ext>
            </p:extLst>
          </p:nvPr>
        </p:nvGraphicFramePr>
        <p:xfrm>
          <a:off x="440732" y="1316235"/>
          <a:ext cx="8208912" cy="4117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6123386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46592418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87208877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1111445789"/>
                    </a:ext>
                  </a:extLst>
                </a:gridCol>
              </a:tblGrid>
              <a:tr h="720472">
                <a:tc>
                  <a:txBody>
                    <a:bodyPr/>
                    <a:lstStyle/>
                    <a:p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>
                          <a:solidFill>
                            <a:schemeClr val="tx1"/>
                          </a:solidFill>
                        </a:rPr>
                        <a:t>Informal employment</a:t>
                      </a:r>
                      <a:endParaRPr lang="en-GB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>
                          <a:solidFill>
                            <a:schemeClr val="tx1"/>
                          </a:solidFill>
                        </a:rPr>
                        <a:t>Formal employment</a:t>
                      </a:r>
                      <a:endParaRPr lang="en-GB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712558"/>
                  </a:ext>
                </a:extLst>
              </a:tr>
              <a:tr h="720472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Total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1434802"/>
                  </a:ext>
                </a:extLst>
              </a:tr>
              <a:tr h="583850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Informal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284951"/>
                  </a:ext>
                </a:extLst>
              </a:tr>
              <a:tr h="583850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Formal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5207844"/>
                  </a:ext>
                </a:extLst>
              </a:tr>
              <a:tr h="583850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6292724"/>
                  </a:ext>
                </a:extLst>
              </a:tr>
              <a:tr h="720472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Employment in agriculture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061515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point: derived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to create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Employment: inside a variable such as </a:t>
            </a:r>
            <a:r>
              <a:rPr lang="en-GB" b="1" dirty="0" smtClean="0"/>
              <a:t>Labour force status classification </a:t>
            </a:r>
            <a:r>
              <a:rPr lang="en-GB" dirty="0" smtClean="0"/>
              <a:t>(employed, unemployed, outside the labour force)- </a:t>
            </a:r>
            <a:r>
              <a:rPr lang="en-GB" dirty="0" err="1" smtClean="0"/>
              <a:t>ilo_lfs</a:t>
            </a:r>
            <a:r>
              <a:rPr lang="en-GB" dirty="0" smtClean="0"/>
              <a:t>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Informal and formal sector: variable called </a:t>
            </a:r>
            <a:r>
              <a:rPr lang="en-GB" b="1" dirty="0" smtClean="0"/>
              <a:t>Aggregated institutional sector</a:t>
            </a:r>
            <a:r>
              <a:rPr lang="en-GB" dirty="0" smtClean="0"/>
              <a:t>, using the main job (formal sector, informal sector, household)- ilo_job1_ins_sector;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Informal and formal employment: variable </a:t>
            </a:r>
            <a:r>
              <a:rPr lang="en-GB" b="1" dirty="0" smtClean="0"/>
              <a:t>Nature of the job </a:t>
            </a:r>
            <a:r>
              <a:rPr lang="en-GB" dirty="0" smtClean="0"/>
              <a:t>(formal, informal)- ilo_job1_ife.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to create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4438"/>
            <a:ext cx="8229600" cy="4374802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GB" dirty="0" smtClean="0"/>
              <a:t>Other intermediary variables that may be needed for the calculation of key derived variables: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Status in employment: variable </a:t>
            </a:r>
            <a:r>
              <a:rPr lang="en-GB" b="1" dirty="0" smtClean="0"/>
              <a:t>Aggregated status in employment</a:t>
            </a:r>
            <a:r>
              <a:rPr lang="en-GB" dirty="0" smtClean="0"/>
              <a:t>, with main categories (employees or wage workers, employers, own-account workers, and contributing family helpers);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Etc.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 smtClean="0"/>
              <a:t>3</a:t>
            </a:r>
            <a:r>
              <a:rPr lang="en-GB" sz="4000" b="1" dirty="0" smtClean="0"/>
              <a:t>. </a:t>
            </a:r>
            <a:r>
              <a:rPr lang="en-GB" sz="4000" b="1" dirty="0" smtClean="0"/>
              <a:t>Key </a:t>
            </a:r>
            <a:r>
              <a:rPr lang="en-GB" sz="4000" b="1" dirty="0" smtClean="0"/>
              <a:t>questions and flowcharts</a:t>
            </a:r>
            <a:endParaRPr lang="en-GB" sz="4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4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questions: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Worked for pay of profit (at work); 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Run a business for profit (at work)- with checks for sale if the business is in agriculture;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Helped unpaid a family member in a work for pay or profit;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Temporary absence from work for pay/profit &amp; raisons for absence, and checks for return (or continued attachment to the work).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O-Statistics">
  <a:themeElements>
    <a:clrScheme name="ILO-Statist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LO-Statistic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ILO-Stat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LO-Statistics">
  <a:themeElements>
    <a:clrScheme name="ILO-Statist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LO-Statist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LO-Stat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8487</TotalTime>
  <Words>950</Words>
  <Application>Microsoft Office PowerPoint</Application>
  <PresentationFormat>On-screen Show (4:3)</PresentationFormat>
  <Paragraphs>235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Arial Narrow</vt:lpstr>
      <vt:lpstr>Calibri</vt:lpstr>
      <vt:lpstr>Century Gothic</vt:lpstr>
      <vt:lpstr>Courier New</vt:lpstr>
      <vt:lpstr>Symbol</vt:lpstr>
      <vt:lpstr>Tahoma</vt:lpstr>
      <vt:lpstr>Times New Roman</vt:lpstr>
      <vt:lpstr>Wingdings</vt:lpstr>
      <vt:lpstr>ILO-Statistics</vt:lpstr>
      <vt:lpstr>2_Default Design</vt:lpstr>
      <vt:lpstr>3_Default Design</vt:lpstr>
      <vt:lpstr>1_ILO-Statistics</vt:lpstr>
      <vt:lpstr>Statistics on the informal employment &amp; employment in the informal sector:  From questions to derived variables</vt:lpstr>
      <vt:lpstr>Contents</vt:lpstr>
      <vt:lpstr>1. Objectives of the Session</vt:lpstr>
      <vt:lpstr>PowerPoint Presentation</vt:lpstr>
      <vt:lpstr>Starting point: derived variables</vt:lpstr>
      <vt:lpstr>Variables to create (1)</vt:lpstr>
      <vt:lpstr>Variables to create (2)</vt:lpstr>
      <vt:lpstr>PowerPoint Presentation</vt:lpstr>
      <vt:lpstr>Key questions: employment</vt:lpstr>
      <vt:lpstr>PowerPoint Presentation</vt:lpstr>
      <vt:lpstr>PowerPoint Presentation</vt:lpstr>
      <vt:lpstr>Key questions: informal economy</vt:lpstr>
      <vt:lpstr>Aggregated institutional sector flowchart</vt:lpstr>
      <vt:lpstr>Informal employment flowchart</vt:lpstr>
      <vt:lpstr>PowerPoint Presentation</vt:lpstr>
      <vt:lpstr>Aggregated status in employment</vt:lpstr>
      <vt:lpstr>Aggregated institutional sector (1)</vt:lpstr>
      <vt:lpstr>Aggregated institutional sector (2)</vt:lpstr>
      <vt:lpstr>Nature of job- informal employment (1)</vt:lpstr>
      <vt:lpstr>Nature of job- informal employment (2)</vt:lpstr>
      <vt:lpstr>5. Group activity</vt:lpstr>
      <vt:lpstr>References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Habiyakare</dc:creator>
  <cp:lastModifiedBy>Habiyakare, Tite</cp:lastModifiedBy>
  <cp:revision>1817</cp:revision>
  <cp:lastPrinted>2016-09-23T11:53:49Z</cp:lastPrinted>
  <dcterms:created xsi:type="dcterms:W3CDTF">2010-08-05T16:03:42Z</dcterms:created>
  <dcterms:modified xsi:type="dcterms:W3CDTF">2017-10-13T11:49:31Z</dcterms:modified>
</cp:coreProperties>
</file>