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312" r:id="rId2"/>
    <p:sldId id="381" r:id="rId3"/>
    <p:sldId id="383" r:id="rId4"/>
    <p:sldId id="384" r:id="rId5"/>
    <p:sldId id="385" r:id="rId6"/>
    <p:sldId id="386" r:id="rId7"/>
    <p:sldId id="388" r:id="rId8"/>
    <p:sldId id="390" r:id="rId9"/>
    <p:sldId id="391" r:id="rId10"/>
    <p:sldId id="3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6" d="100"/>
          <a:sy n="116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BB19F-FDA2-4583-A4C1-73F78F1AC92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06952-E1D2-42CB-B8BB-8CEBD6DD6552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Producing Units</a:t>
          </a:r>
          <a:endParaRPr lang="en-US" dirty="0"/>
        </a:p>
      </dgm:t>
    </dgm:pt>
    <dgm:pt modelId="{56B76BDE-3A66-451E-9A02-3FDD304006AB}" type="parTrans" cxnId="{F02E39A6-6CA0-4F9F-9976-1B9BCFB0A8EA}">
      <dgm:prSet/>
      <dgm:spPr/>
      <dgm:t>
        <a:bodyPr/>
        <a:lstStyle/>
        <a:p>
          <a:endParaRPr lang="en-US"/>
        </a:p>
      </dgm:t>
    </dgm:pt>
    <dgm:pt modelId="{38A2F5CA-9878-4686-8041-F09232F7E9CE}" type="sibTrans" cxnId="{F02E39A6-6CA0-4F9F-9976-1B9BCFB0A8EA}">
      <dgm:prSet/>
      <dgm:spPr/>
      <dgm:t>
        <a:bodyPr/>
        <a:lstStyle/>
        <a:p>
          <a:endParaRPr lang="en-US"/>
        </a:p>
      </dgm:t>
    </dgm:pt>
    <dgm:pt modelId="{237105DF-A9DE-4CFE-AEB5-8F9F6753AC50}">
      <dgm:prSet phldrT="[Text]" custT="1"/>
      <dgm:spPr/>
      <dgm:t>
        <a:bodyPr/>
        <a:lstStyle/>
        <a:p>
          <a:r>
            <a:rPr lang="en-US" sz="1400" dirty="0" smtClean="0"/>
            <a:t>Employment/Income Generation</a:t>
          </a:r>
          <a:endParaRPr lang="en-US" sz="1400" dirty="0"/>
        </a:p>
      </dgm:t>
    </dgm:pt>
    <dgm:pt modelId="{E71DC1A8-B78E-48F8-A582-9D9105EC7275}" type="parTrans" cxnId="{4D8DC669-8549-4A66-A502-E32B2FF4D670}">
      <dgm:prSet/>
      <dgm:spPr/>
      <dgm:t>
        <a:bodyPr/>
        <a:lstStyle/>
        <a:p>
          <a:endParaRPr lang="en-US"/>
        </a:p>
      </dgm:t>
    </dgm:pt>
    <dgm:pt modelId="{CEC14BFF-7DC5-4B5C-8F60-607BF04B1E5C}" type="sibTrans" cxnId="{4D8DC669-8549-4A66-A502-E32B2FF4D670}">
      <dgm:prSet/>
      <dgm:spPr/>
      <dgm:t>
        <a:bodyPr/>
        <a:lstStyle/>
        <a:p>
          <a:endParaRPr lang="en-US"/>
        </a:p>
      </dgm:t>
    </dgm:pt>
    <dgm:pt modelId="{51BDC683-577A-42C0-B76A-3136B5B570E8}">
      <dgm:prSet phldrT="[Text]"/>
      <dgm:spPr/>
      <dgm:t>
        <a:bodyPr/>
        <a:lstStyle/>
        <a:p>
          <a:r>
            <a:rPr lang="en-US" dirty="0" smtClean="0"/>
            <a:t>Low level organization/No distinction between </a:t>
          </a:r>
          <a:r>
            <a:rPr lang="en-US" dirty="0" err="1" smtClean="0"/>
            <a:t>labour</a:t>
          </a:r>
          <a:r>
            <a:rPr lang="en-US" dirty="0" smtClean="0"/>
            <a:t> &amp; capital</a:t>
          </a:r>
          <a:endParaRPr lang="en-US" dirty="0"/>
        </a:p>
      </dgm:t>
    </dgm:pt>
    <dgm:pt modelId="{4F97380B-A1EC-4E1F-8FCD-35D9251D07EF}" type="parTrans" cxnId="{CCFD2392-11D3-4F74-BBFD-CBD7AA78A4CC}">
      <dgm:prSet/>
      <dgm:spPr/>
      <dgm:t>
        <a:bodyPr/>
        <a:lstStyle/>
        <a:p>
          <a:endParaRPr lang="en-US"/>
        </a:p>
      </dgm:t>
    </dgm:pt>
    <dgm:pt modelId="{0C8822E9-2ACF-464D-8A69-0A6C659ACCE3}" type="sibTrans" cxnId="{CCFD2392-11D3-4F74-BBFD-CBD7AA78A4CC}">
      <dgm:prSet/>
      <dgm:spPr/>
      <dgm:t>
        <a:bodyPr/>
        <a:lstStyle/>
        <a:p>
          <a:endParaRPr lang="en-US"/>
        </a:p>
      </dgm:t>
    </dgm:pt>
    <dgm:pt modelId="{4809BCD2-FEE4-469A-977B-C18B6CE1933A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Household Enterprises</a:t>
          </a:r>
          <a:endParaRPr lang="en-US" dirty="0"/>
        </a:p>
      </dgm:t>
    </dgm:pt>
    <dgm:pt modelId="{D36A67A4-3E92-42AE-A400-1552FA764D80}" type="parTrans" cxnId="{125178FD-1D2A-4B1C-9211-B8C04D2CDDED}">
      <dgm:prSet/>
      <dgm:spPr/>
      <dgm:t>
        <a:bodyPr/>
        <a:lstStyle/>
        <a:p>
          <a:endParaRPr lang="en-US"/>
        </a:p>
      </dgm:t>
    </dgm:pt>
    <dgm:pt modelId="{0F9927AD-8271-4419-82A0-5D16ED280D9B}" type="sibTrans" cxnId="{125178FD-1D2A-4B1C-9211-B8C04D2CDDED}">
      <dgm:prSet/>
      <dgm:spPr/>
      <dgm:t>
        <a:bodyPr/>
        <a:lstStyle/>
        <a:p>
          <a:endParaRPr lang="en-US"/>
        </a:p>
      </dgm:t>
    </dgm:pt>
    <dgm:pt modelId="{C17A8205-8AF4-40BB-960C-4AC5BB8AC700}">
      <dgm:prSet phldrT="[Text]" custT="1"/>
      <dgm:spPr/>
      <dgm:t>
        <a:bodyPr/>
        <a:lstStyle/>
        <a:p>
          <a:r>
            <a:rPr lang="en-US" sz="1400" dirty="0" smtClean="0"/>
            <a:t>Assets belong to owners</a:t>
          </a:r>
        </a:p>
        <a:p>
          <a:r>
            <a:rPr lang="en-US" sz="1400" dirty="0" smtClean="0"/>
            <a:t>No contracts</a:t>
          </a:r>
        </a:p>
        <a:p>
          <a:r>
            <a:rPr lang="en-US" sz="1400" dirty="0" smtClean="0"/>
            <a:t>Owners personally liable for finance risk</a:t>
          </a:r>
          <a:endParaRPr lang="en-US" sz="1400" dirty="0"/>
        </a:p>
      </dgm:t>
    </dgm:pt>
    <dgm:pt modelId="{A3492570-77AB-4D10-A01F-4FBEFFC545A6}" type="parTrans" cxnId="{940D21D5-F150-4C57-BF33-A191263EB91E}">
      <dgm:prSet/>
      <dgm:spPr/>
      <dgm:t>
        <a:bodyPr/>
        <a:lstStyle/>
        <a:p>
          <a:endParaRPr lang="en-US"/>
        </a:p>
      </dgm:t>
    </dgm:pt>
    <dgm:pt modelId="{5C269B6F-3018-41D7-91A8-658D26E73F76}" type="sibTrans" cxnId="{940D21D5-F150-4C57-BF33-A191263EB91E}">
      <dgm:prSet/>
      <dgm:spPr/>
      <dgm:t>
        <a:bodyPr/>
        <a:lstStyle/>
        <a:p>
          <a:endParaRPr lang="en-US"/>
        </a:p>
      </dgm:t>
    </dgm:pt>
    <dgm:pt modelId="{C3AF29BF-A333-450A-9929-085B5BBF590E}">
      <dgm:prSet phldrT="[Text]"/>
      <dgm:spPr/>
      <dgm:t>
        <a:bodyPr/>
        <a:lstStyle/>
        <a:p>
          <a:r>
            <a:rPr lang="en-US" dirty="0" smtClean="0"/>
            <a:t>Production &amp; household  expenditure indistinguishable</a:t>
          </a:r>
          <a:endParaRPr lang="en-US" dirty="0"/>
        </a:p>
      </dgm:t>
    </dgm:pt>
    <dgm:pt modelId="{0B34EEA7-8E9F-47DA-A84A-65F5C9FC11F2}" type="parTrans" cxnId="{D06A235B-2D29-4C9A-A151-C0C8B17009CD}">
      <dgm:prSet/>
      <dgm:spPr/>
      <dgm:t>
        <a:bodyPr/>
        <a:lstStyle/>
        <a:p>
          <a:endParaRPr lang="en-US"/>
        </a:p>
      </dgm:t>
    </dgm:pt>
    <dgm:pt modelId="{64672514-C511-43A4-8813-87102F24ED03}" type="sibTrans" cxnId="{D06A235B-2D29-4C9A-A151-C0C8B17009CD}">
      <dgm:prSet/>
      <dgm:spPr/>
      <dgm:t>
        <a:bodyPr/>
        <a:lstStyle/>
        <a:p>
          <a:endParaRPr lang="en-US"/>
        </a:p>
      </dgm:t>
    </dgm:pt>
    <dgm:pt modelId="{02D0BD63-B011-421D-8198-4539135AADA0}" type="pres">
      <dgm:prSet presAssocID="{88ABB19F-FDA2-4583-A4C1-73F78F1AC9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787D15-65A9-4850-8FFC-59998E6A6153}" type="pres">
      <dgm:prSet presAssocID="{CED06952-E1D2-42CB-B8BB-8CEBD6DD6552}" presName="root" presStyleCnt="0"/>
      <dgm:spPr/>
    </dgm:pt>
    <dgm:pt modelId="{20FF67CD-D739-4BEE-946C-AC69F7A0292B}" type="pres">
      <dgm:prSet presAssocID="{CED06952-E1D2-42CB-B8BB-8CEBD6DD6552}" presName="rootComposite" presStyleCnt="0"/>
      <dgm:spPr/>
    </dgm:pt>
    <dgm:pt modelId="{E535D359-A53F-4B2E-AACD-994D55506AF0}" type="pres">
      <dgm:prSet presAssocID="{CED06952-E1D2-42CB-B8BB-8CEBD6DD6552}" presName="rootText" presStyleLbl="node1" presStyleIdx="0" presStyleCnt="2"/>
      <dgm:spPr/>
      <dgm:t>
        <a:bodyPr/>
        <a:lstStyle/>
        <a:p>
          <a:endParaRPr lang="en-US"/>
        </a:p>
      </dgm:t>
    </dgm:pt>
    <dgm:pt modelId="{316ED5E7-D316-4EF3-91E0-9C46C98C5C5F}" type="pres">
      <dgm:prSet presAssocID="{CED06952-E1D2-42CB-B8BB-8CEBD6DD6552}" presName="rootConnector" presStyleLbl="node1" presStyleIdx="0" presStyleCnt="2"/>
      <dgm:spPr/>
      <dgm:t>
        <a:bodyPr/>
        <a:lstStyle/>
        <a:p>
          <a:endParaRPr lang="en-US"/>
        </a:p>
      </dgm:t>
    </dgm:pt>
    <dgm:pt modelId="{23DAD63A-5D68-4F75-AEC6-0D913EF3DF9D}" type="pres">
      <dgm:prSet presAssocID="{CED06952-E1D2-42CB-B8BB-8CEBD6DD6552}" presName="childShape" presStyleCnt="0"/>
      <dgm:spPr/>
    </dgm:pt>
    <dgm:pt modelId="{991A721F-38AC-4696-9DE9-2FEC3A472D6B}" type="pres">
      <dgm:prSet presAssocID="{E71DC1A8-B78E-48F8-A582-9D9105EC7275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1A41D9C-4538-464F-BDAA-B5D9E68DD41E}" type="pres">
      <dgm:prSet presAssocID="{237105DF-A9DE-4CFE-AEB5-8F9F6753AC5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71FE-B4FE-4AB3-B218-2D282F746102}" type="pres">
      <dgm:prSet presAssocID="{4F97380B-A1EC-4E1F-8FCD-35D9251D07E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21CD67F-3929-4D94-B3D2-5D6EBDF040C9}" type="pres">
      <dgm:prSet presAssocID="{51BDC683-577A-42C0-B76A-3136B5B570E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943CA-FCC1-48A1-A481-65E31F61C9BB}" type="pres">
      <dgm:prSet presAssocID="{4809BCD2-FEE4-469A-977B-C18B6CE1933A}" presName="root" presStyleCnt="0"/>
      <dgm:spPr/>
    </dgm:pt>
    <dgm:pt modelId="{DD9FE01E-7907-4EA0-923D-9FAFC09A9CDB}" type="pres">
      <dgm:prSet presAssocID="{4809BCD2-FEE4-469A-977B-C18B6CE1933A}" presName="rootComposite" presStyleCnt="0"/>
      <dgm:spPr/>
    </dgm:pt>
    <dgm:pt modelId="{2B3B6100-F351-4FBB-A9A0-3937860C7187}" type="pres">
      <dgm:prSet presAssocID="{4809BCD2-FEE4-469A-977B-C18B6CE1933A}" presName="rootText" presStyleLbl="node1" presStyleIdx="1" presStyleCnt="2"/>
      <dgm:spPr/>
      <dgm:t>
        <a:bodyPr/>
        <a:lstStyle/>
        <a:p>
          <a:endParaRPr lang="en-US"/>
        </a:p>
      </dgm:t>
    </dgm:pt>
    <dgm:pt modelId="{181387BA-6592-4902-93B9-2778AC7D01AD}" type="pres">
      <dgm:prSet presAssocID="{4809BCD2-FEE4-469A-977B-C18B6CE1933A}" presName="rootConnector" presStyleLbl="node1" presStyleIdx="1" presStyleCnt="2"/>
      <dgm:spPr/>
      <dgm:t>
        <a:bodyPr/>
        <a:lstStyle/>
        <a:p>
          <a:endParaRPr lang="en-US"/>
        </a:p>
      </dgm:t>
    </dgm:pt>
    <dgm:pt modelId="{F550E845-C45E-4086-B357-F1B485F32EF5}" type="pres">
      <dgm:prSet presAssocID="{4809BCD2-FEE4-469A-977B-C18B6CE1933A}" presName="childShape" presStyleCnt="0"/>
      <dgm:spPr/>
    </dgm:pt>
    <dgm:pt modelId="{87F55CCD-907F-4059-8244-B49DBAAF137D}" type="pres">
      <dgm:prSet presAssocID="{A3492570-77AB-4D10-A01F-4FBEFFC545A6}" presName="Name13" presStyleLbl="parChTrans1D2" presStyleIdx="2" presStyleCnt="4"/>
      <dgm:spPr/>
      <dgm:t>
        <a:bodyPr/>
        <a:lstStyle/>
        <a:p>
          <a:endParaRPr lang="en-US"/>
        </a:p>
      </dgm:t>
    </dgm:pt>
    <dgm:pt modelId="{98C622B2-F533-4E4D-9081-95844BF40A8A}" type="pres">
      <dgm:prSet presAssocID="{C17A8205-8AF4-40BB-960C-4AC5BB8AC700}" presName="childText" presStyleLbl="bgAcc1" presStyleIdx="2" presStyleCnt="4" custScaleX="126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70FDE-BB94-4B1C-8A05-E4CEA56F6142}" type="pres">
      <dgm:prSet presAssocID="{0B34EEA7-8E9F-47DA-A84A-65F5C9FC11F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12E668A-A232-48F8-B986-3AAB9B23E164}" type="pres">
      <dgm:prSet presAssocID="{C3AF29BF-A333-450A-9929-085B5BBF590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7B04E7-42EA-45B5-82A4-B5BBAE3318A2}" type="presOf" srcId="{51BDC683-577A-42C0-B76A-3136B5B570E8}" destId="{721CD67F-3929-4D94-B3D2-5D6EBDF040C9}" srcOrd="0" destOrd="0" presId="urn:microsoft.com/office/officeart/2005/8/layout/hierarchy3"/>
    <dgm:cxn modelId="{809A0D83-0EEB-4A52-B803-A0A8348B51CA}" type="presOf" srcId="{4809BCD2-FEE4-469A-977B-C18B6CE1933A}" destId="{2B3B6100-F351-4FBB-A9A0-3937860C7187}" srcOrd="0" destOrd="0" presId="urn:microsoft.com/office/officeart/2005/8/layout/hierarchy3"/>
    <dgm:cxn modelId="{B7118104-1AA5-4738-9C7B-1114E9C7AA93}" type="presOf" srcId="{A3492570-77AB-4D10-A01F-4FBEFFC545A6}" destId="{87F55CCD-907F-4059-8244-B49DBAAF137D}" srcOrd="0" destOrd="0" presId="urn:microsoft.com/office/officeart/2005/8/layout/hierarchy3"/>
    <dgm:cxn modelId="{51BE3A5A-A0FF-482A-A991-F8C942D8DEE9}" type="presOf" srcId="{88ABB19F-FDA2-4583-A4C1-73F78F1AC923}" destId="{02D0BD63-B011-421D-8198-4539135AADA0}" srcOrd="0" destOrd="0" presId="urn:microsoft.com/office/officeart/2005/8/layout/hierarchy3"/>
    <dgm:cxn modelId="{60AD491E-7E14-48C2-9CA3-BE7281508EC8}" type="presOf" srcId="{C17A8205-8AF4-40BB-960C-4AC5BB8AC700}" destId="{98C622B2-F533-4E4D-9081-95844BF40A8A}" srcOrd="0" destOrd="0" presId="urn:microsoft.com/office/officeart/2005/8/layout/hierarchy3"/>
    <dgm:cxn modelId="{F6F8E0CB-560D-491D-878A-AB5EA162BB48}" type="presOf" srcId="{C3AF29BF-A333-450A-9929-085B5BBF590E}" destId="{912E668A-A232-48F8-B986-3AAB9B23E164}" srcOrd="0" destOrd="0" presId="urn:microsoft.com/office/officeart/2005/8/layout/hierarchy3"/>
    <dgm:cxn modelId="{EA9569A1-D87C-44AD-AEE2-48DC2B24CC40}" type="presOf" srcId="{237105DF-A9DE-4CFE-AEB5-8F9F6753AC50}" destId="{91A41D9C-4538-464F-BDAA-B5D9E68DD41E}" srcOrd="0" destOrd="0" presId="urn:microsoft.com/office/officeart/2005/8/layout/hierarchy3"/>
    <dgm:cxn modelId="{089CE7A8-6598-4B5E-82C4-8C04A8E04D93}" type="presOf" srcId="{4809BCD2-FEE4-469A-977B-C18B6CE1933A}" destId="{181387BA-6592-4902-93B9-2778AC7D01AD}" srcOrd="1" destOrd="0" presId="urn:microsoft.com/office/officeart/2005/8/layout/hierarchy3"/>
    <dgm:cxn modelId="{FE91966D-4C6B-4D9C-B1FF-A76B6A76E063}" type="presOf" srcId="{E71DC1A8-B78E-48F8-A582-9D9105EC7275}" destId="{991A721F-38AC-4696-9DE9-2FEC3A472D6B}" srcOrd="0" destOrd="0" presId="urn:microsoft.com/office/officeart/2005/8/layout/hierarchy3"/>
    <dgm:cxn modelId="{E6BE0237-A9A0-4194-91B5-318F5E3580CC}" type="presOf" srcId="{CED06952-E1D2-42CB-B8BB-8CEBD6DD6552}" destId="{E535D359-A53F-4B2E-AACD-994D55506AF0}" srcOrd="0" destOrd="0" presId="urn:microsoft.com/office/officeart/2005/8/layout/hierarchy3"/>
    <dgm:cxn modelId="{CCFD2392-11D3-4F74-BBFD-CBD7AA78A4CC}" srcId="{CED06952-E1D2-42CB-B8BB-8CEBD6DD6552}" destId="{51BDC683-577A-42C0-B76A-3136B5B570E8}" srcOrd="1" destOrd="0" parTransId="{4F97380B-A1EC-4E1F-8FCD-35D9251D07EF}" sibTransId="{0C8822E9-2ACF-464D-8A69-0A6C659ACCE3}"/>
    <dgm:cxn modelId="{4AE45DFD-31EF-4B77-AEA6-B48B2564E8B8}" type="presOf" srcId="{4F97380B-A1EC-4E1F-8FCD-35D9251D07EF}" destId="{269671FE-B4FE-4AB3-B218-2D282F746102}" srcOrd="0" destOrd="0" presId="urn:microsoft.com/office/officeart/2005/8/layout/hierarchy3"/>
    <dgm:cxn modelId="{940D21D5-F150-4C57-BF33-A191263EB91E}" srcId="{4809BCD2-FEE4-469A-977B-C18B6CE1933A}" destId="{C17A8205-8AF4-40BB-960C-4AC5BB8AC700}" srcOrd="0" destOrd="0" parTransId="{A3492570-77AB-4D10-A01F-4FBEFFC545A6}" sibTransId="{5C269B6F-3018-41D7-91A8-658D26E73F76}"/>
    <dgm:cxn modelId="{125178FD-1D2A-4B1C-9211-B8C04D2CDDED}" srcId="{88ABB19F-FDA2-4583-A4C1-73F78F1AC923}" destId="{4809BCD2-FEE4-469A-977B-C18B6CE1933A}" srcOrd="1" destOrd="0" parTransId="{D36A67A4-3E92-42AE-A400-1552FA764D80}" sibTransId="{0F9927AD-8271-4419-82A0-5D16ED280D9B}"/>
    <dgm:cxn modelId="{F02E39A6-6CA0-4F9F-9976-1B9BCFB0A8EA}" srcId="{88ABB19F-FDA2-4583-A4C1-73F78F1AC923}" destId="{CED06952-E1D2-42CB-B8BB-8CEBD6DD6552}" srcOrd="0" destOrd="0" parTransId="{56B76BDE-3A66-451E-9A02-3FDD304006AB}" sibTransId="{38A2F5CA-9878-4686-8041-F09232F7E9CE}"/>
    <dgm:cxn modelId="{4D8DC669-8549-4A66-A502-E32B2FF4D670}" srcId="{CED06952-E1D2-42CB-B8BB-8CEBD6DD6552}" destId="{237105DF-A9DE-4CFE-AEB5-8F9F6753AC50}" srcOrd="0" destOrd="0" parTransId="{E71DC1A8-B78E-48F8-A582-9D9105EC7275}" sibTransId="{CEC14BFF-7DC5-4B5C-8F60-607BF04B1E5C}"/>
    <dgm:cxn modelId="{18F706EA-C07C-4782-979A-6244D037BEFB}" type="presOf" srcId="{CED06952-E1D2-42CB-B8BB-8CEBD6DD6552}" destId="{316ED5E7-D316-4EF3-91E0-9C46C98C5C5F}" srcOrd="1" destOrd="0" presId="urn:microsoft.com/office/officeart/2005/8/layout/hierarchy3"/>
    <dgm:cxn modelId="{8A9E8F91-76B8-4ED5-BA07-745E17061490}" type="presOf" srcId="{0B34EEA7-8E9F-47DA-A84A-65F5C9FC11F2}" destId="{B3A70FDE-BB94-4B1C-8A05-E4CEA56F6142}" srcOrd="0" destOrd="0" presId="urn:microsoft.com/office/officeart/2005/8/layout/hierarchy3"/>
    <dgm:cxn modelId="{D06A235B-2D29-4C9A-A151-C0C8B17009CD}" srcId="{4809BCD2-FEE4-469A-977B-C18B6CE1933A}" destId="{C3AF29BF-A333-450A-9929-085B5BBF590E}" srcOrd="1" destOrd="0" parTransId="{0B34EEA7-8E9F-47DA-A84A-65F5C9FC11F2}" sibTransId="{64672514-C511-43A4-8813-87102F24ED03}"/>
    <dgm:cxn modelId="{7C254C59-5B93-4B1C-94F7-4C09B9631A56}" type="presParOf" srcId="{02D0BD63-B011-421D-8198-4539135AADA0}" destId="{2A787D15-65A9-4850-8FFC-59998E6A6153}" srcOrd="0" destOrd="0" presId="urn:microsoft.com/office/officeart/2005/8/layout/hierarchy3"/>
    <dgm:cxn modelId="{1C58BAD8-F29F-444E-9DF7-64E61951CDD2}" type="presParOf" srcId="{2A787D15-65A9-4850-8FFC-59998E6A6153}" destId="{20FF67CD-D739-4BEE-946C-AC69F7A0292B}" srcOrd="0" destOrd="0" presId="urn:microsoft.com/office/officeart/2005/8/layout/hierarchy3"/>
    <dgm:cxn modelId="{0BE93A07-D3A1-45BA-84BC-CD8C6AAC26D5}" type="presParOf" srcId="{20FF67CD-D739-4BEE-946C-AC69F7A0292B}" destId="{E535D359-A53F-4B2E-AACD-994D55506AF0}" srcOrd="0" destOrd="0" presId="urn:microsoft.com/office/officeart/2005/8/layout/hierarchy3"/>
    <dgm:cxn modelId="{655EE76E-A32A-4DE4-8FAA-A3C8FD2399DD}" type="presParOf" srcId="{20FF67CD-D739-4BEE-946C-AC69F7A0292B}" destId="{316ED5E7-D316-4EF3-91E0-9C46C98C5C5F}" srcOrd="1" destOrd="0" presId="urn:microsoft.com/office/officeart/2005/8/layout/hierarchy3"/>
    <dgm:cxn modelId="{3EB97917-B7C0-431C-9F3C-34A2639DB32C}" type="presParOf" srcId="{2A787D15-65A9-4850-8FFC-59998E6A6153}" destId="{23DAD63A-5D68-4F75-AEC6-0D913EF3DF9D}" srcOrd="1" destOrd="0" presId="urn:microsoft.com/office/officeart/2005/8/layout/hierarchy3"/>
    <dgm:cxn modelId="{7F38A594-FE9E-4724-B198-EB6F38E5B37A}" type="presParOf" srcId="{23DAD63A-5D68-4F75-AEC6-0D913EF3DF9D}" destId="{991A721F-38AC-4696-9DE9-2FEC3A472D6B}" srcOrd="0" destOrd="0" presId="urn:microsoft.com/office/officeart/2005/8/layout/hierarchy3"/>
    <dgm:cxn modelId="{1DAA1F7A-DB31-4334-B52D-B8263172C6FA}" type="presParOf" srcId="{23DAD63A-5D68-4F75-AEC6-0D913EF3DF9D}" destId="{91A41D9C-4538-464F-BDAA-B5D9E68DD41E}" srcOrd="1" destOrd="0" presId="urn:microsoft.com/office/officeart/2005/8/layout/hierarchy3"/>
    <dgm:cxn modelId="{AC56A2F0-65E6-49C7-8272-05006FC5D1B7}" type="presParOf" srcId="{23DAD63A-5D68-4F75-AEC6-0D913EF3DF9D}" destId="{269671FE-B4FE-4AB3-B218-2D282F746102}" srcOrd="2" destOrd="0" presId="urn:microsoft.com/office/officeart/2005/8/layout/hierarchy3"/>
    <dgm:cxn modelId="{61D63242-DBDC-442C-A777-B77892D741D1}" type="presParOf" srcId="{23DAD63A-5D68-4F75-AEC6-0D913EF3DF9D}" destId="{721CD67F-3929-4D94-B3D2-5D6EBDF040C9}" srcOrd="3" destOrd="0" presId="urn:microsoft.com/office/officeart/2005/8/layout/hierarchy3"/>
    <dgm:cxn modelId="{5180DB40-2001-462B-B5D2-69C82A6DF926}" type="presParOf" srcId="{02D0BD63-B011-421D-8198-4539135AADA0}" destId="{C30943CA-FCC1-48A1-A481-65E31F61C9BB}" srcOrd="1" destOrd="0" presId="urn:microsoft.com/office/officeart/2005/8/layout/hierarchy3"/>
    <dgm:cxn modelId="{B6D84D4F-DC78-4E28-8CFC-D3E7677D553E}" type="presParOf" srcId="{C30943CA-FCC1-48A1-A481-65E31F61C9BB}" destId="{DD9FE01E-7907-4EA0-923D-9FAFC09A9CDB}" srcOrd="0" destOrd="0" presId="urn:microsoft.com/office/officeart/2005/8/layout/hierarchy3"/>
    <dgm:cxn modelId="{C5188105-0FA3-45AB-875B-697FE5D7C90B}" type="presParOf" srcId="{DD9FE01E-7907-4EA0-923D-9FAFC09A9CDB}" destId="{2B3B6100-F351-4FBB-A9A0-3937860C7187}" srcOrd="0" destOrd="0" presId="urn:microsoft.com/office/officeart/2005/8/layout/hierarchy3"/>
    <dgm:cxn modelId="{F746FABE-1BF6-4645-9521-98D33BFC7B08}" type="presParOf" srcId="{DD9FE01E-7907-4EA0-923D-9FAFC09A9CDB}" destId="{181387BA-6592-4902-93B9-2778AC7D01AD}" srcOrd="1" destOrd="0" presId="urn:microsoft.com/office/officeart/2005/8/layout/hierarchy3"/>
    <dgm:cxn modelId="{E2961624-2A35-46B9-8EDF-25869580DEF9}" type="presParOf" srcId="{C30943CA-FCC1-48A1-A481-65E31F61C9BB}" destId="{F550E845-C45E-4086-B357-F1B485F32EF5}" srcOrd="1" destOrd="0" presId="urn:microsoft.com/office/officeart/2005/8/layout/hierarchy3"/>
    <dgm:cxn modelId="{2677262C-0E06-4EF0-8D09-C7047A486B47}" type="presParOf" srcId="{F550E845-C45E-4086-B357-F1B485F32EF5}" destId="{87F55CCD-907F-4059-8244-B49DBAAF137D}" srcOrd="0" destOrd="0" presId="urn:microsoft.com/office/officeart/2005/8/layout/hierarchy3"/>
    <dgm:cxn modelId="{C8F64898-5266-4882-8FA4-B04BEEA23EB8}" type="presParOf" srcId="{F550E845-C45E-4086-B357-F1B485F32EF5}" destId="{98C622B2-F533-4E4D-9081-95844BF40A8A}" srcOrd="1" destOrd="0" presId="urn:microsoft.com/office/officeart/2005/8/layout/hierarchy3"/>
    <dgm:cxn modelId="{81E6A9E7-634E-4B15-AA1B-6E7F30D96C59}" type="presParOf" srcId="{F550E845-C45E-4086-B357-F1B485F32EF5}" destId="{B3A70FDE-BB94-4B1C-8A05-E4CEA56F6142}" srcOrd="2" destOrd="0" presId="urn:microsoft.com/office/officeart/2005/8/layout/hierarchy3"/>
    <dgm:cxn modelId="{A5E1DEA8-7D12-4572-A420-8BB83CBC49B0}" type="presParOf" srcId="{F550E845-C45E-4086-B357-F1B485F32EF5}" destId="{912E668A-A232-48F8-B986-3AAB9B23E16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264C5-FAB1-4C49-A24B-B7E70A2958F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3DE223-7E9C-4092-BCB2-7937F99930B5}">
      <dgm:prSet phldrT="[Text]"/>
      <dgm:spPr/>
      <dgm:t>
        <a:bodyPr/>
        <a:lstStyle/>
        <a:p>
          <a:r>
            <a:rPr lang="en-US" dirty="0" smtClean="0"/>
            <a:t>GDP Boundary</a:t>
          </a:r>
          <a:endParaRPr lang="en-US" dirty="0"/>
        </a:p>
      </dgm:t>
    </dgm:pt>
    <dgm:pt modelId="{972DE4FF-38FA-400D-9730-4428867D189F}" type="parTrans" cxnId="{4601BA3C-F919-4268-9B30-1538F893B612}">
      <dgm:prSet/>
      <dgm:spPr/>
      <dgm:t>
        <a:bodyPr/>
        <a:lstStyle/>
        <a:p>
          <a:endParaRPr lang="en-US"/>
        </a:p>
      </dgm:t>
    </dgm:pt>
    <dgm:pt modelId="{0F7A5FB7-64D0-42EE-A0EF-F4A0C3DD3449}" type="sibTrans" cxnId="{4601BA3C-F919-4268-9B30-1538F893B612}">
      <dgm:prSet/>
      <dgm:spPr/>
      <dgm:t>
        <a:bodyPr/>
        <a:lstStyle/>
        <a:p>
          <a:endParaRPr lang="en-US"/>
        </a:p>
      </dgm:t>
    </dgm:pt>
    <dgm:pt modelId="{DACF723A-EC16-4B2E-8AAA-A52927815F73}">
      <dgm:prSet phldrT="[Text]"/>
      <dgm:spPr/>
      <dgm:t>
        <a:bodyPr/>
        <a:lstStyle/>
        <a:p>
          <a:r>
            <a:rPr lang="en-US" dirty="0" smtClean="0"/>
            <a:t>Own-use</a:t>
          </a:r>
          <a:endParaRPr lang="en-US" dirty="0"/>
        </a:p>
      </dgm:t>
    </dgm:pt>
    <dgm:pt modelId="{17905DB5-E11C-4514-9428-B371C4EE5B67}" type="parTrans" cxnId="{08F86088-DCDC-41B9-B3C9-811EA06C1CE9}">
      <dgm:prSet/>
      <dgm:spPr/>
      <dgm:t>
        <a:bodyPr/>
        <a:lstStyle/>
        <a:p>
          <a:endParaRPr lang="en-US"/>
        </a:p>
      </dgm:t>
    </dgm:pt>
    <dgm:pt modelId="{7DA69D93-715C-4EFD-B8B0-3C5CAD948393}" type="sibTrans" cxnId="{08F86088-DCDC-41B9-B3C9-811EA06C1CE9}">
      <dgm:prSet/>
      <dgm:spPr/>
      <dgm:t>
        <a:bodyPr/>
        <a:lstStyle/>
        <a:p>
          <a:endParaRPr lang="en-US"/>
        </a:p>
      </dgm:t>
    </dgm:pt>
    <dgm:pt modelId="{349ECEFC-80EE-4AAF-B695-F261CBF76395}">
      <dgm:prSet phldrT="[Text]"/>
      <dgm:spPr/>
      <dgm:t>
        <a:bodyPr/>
        <a:lstStyle/>
        <a:p>
          <a:r>
            <a:rPr lang="en-US" dirty="0" smtClean="0"/>
            <a:t>Market</a:t>
          </a:r>
          <a:endParaRPr lang="en-US" dirty="0"/>
        </a:p>
      </dgm:t>
    </dgm:pt>
    <dgm:pt modelId="{26D5EEEC-E278-4929-A89C-22030EB16094}" type="sibTrans" cxnId="{5A9618DE-A2DD-49AC-90AD-C38FCD04A11D}">
      <dgm:prSet/>
      <dgm:spPr/>
      <dgm:t>
        <a:bodyPr/>
        <a:lstStyle/>
        <a:p>
          <a:endParaRPr lang="en-US"/>
        </a:p>
      </dgm:t>
    </dgm:pt>
    <dgm:pt modelId="{D2B56928-6449-497E-9F67-59DEC814BF66}" type="parTrans" cxnId="{5A9618DE-A2DD-49AC-90AD-C38FCD04A11D}">
      <dgm:prSet/>
      <dgm:spPr/>
      <dgm:t>
        <a:bodyPr/>
        <a:lstStyle/>
        <a:p>
          <a:endParaRPr lang="en-US"/>
        </a:p>
      </dgm:t>
    </dgm:pt>
    <dgm:pt modelId="{E12FDE7B-676B-4443-8216-5CF78F9FD7B1}">
      <dgm:prSet phldrT="[Text]"/>
      <dgm:spPr/>
      <dgm:t>
        <a:bodyPr/>
        <a:lstStyle/>
        <a:p>
          <a:r>
            <a:rPr lang="en-US" dirty="0" smtClean="0"/>
            <a:t>Informal</a:t>
          </a:r>
          <a:endParaRPr lang="en-US" dirty="0"/>
        </a:p>
      </dgm:t>
    </dgm:pt>
    <dgm:pt modelId="{ACA0393D-DD38-4AD6-841E-07F1017C3717}" type="sibTrans" cxnId="{F4C227F8-15FF-449B-B78C-A140336F6D48}">
      <dgm:prSet/>
      <dgm:spPr/>
      <dgm:t>
        <a:bodyPr/>
        <a:lstStyle/>
        <a:p>
          <a:endParaRPr lang="en-US"/>
        </a:p>
      </dgm:t>
    </dgm:pt>
    <dgm:pt modelId="{1084E2CD-2E30-4E73-A9A7-FE4DB37077EC}" type="parTrans" cxnId="{F4C227F8-15FF-449B-B78C-A140336F6D48}">
      <dgm:prSet/>
      <dgm:spPr/>
      <dgm:t>
        <a:bodyPr/>
        <a:lstStyle/>
        <a:p>
          <a:endParaRPr lang="en-US"/>
        </a:p>
      </dgm:t>
    </dgm:pt>
    <dgm:pt modelId="{5B3ADC98-BAE6-40B2-AF4A-034A63FFE900}">
      <dgm:prSet phldrT="[Text]"/>
      <dgm:spPr/>
      <dgm:t>
        <a:bodyPr/>
        <a:lstStyle/>
        <a:p>
          <a:r>
            <a:rPr lang="en-US" dirty="0" smtClean="0"/>
            <a:t>Illegal/legal</a:t>
          </a:r>
          <a:endParaRPr lang="en-US" dirty="0"/>
        </a:p>
      </dgm:t>
    </dgm:pt>
    <dgm:pt modelId="{30F4DF60-B701-4010-BCDC-91DB9D9617E4}" type="parTrans" cxnId="{384A42E0-EF4D-4161-878E-CDF93FCC7CE0}">
      <dgm:prSet/>
      <dgm:spPr/>
      <dgm:t>
        <a:bodyPr/>
        <a:lstStyle/>
        <a:p>
          <a:endParaRPr lang="en-US"/>
        </a:p>
      </dgm:t>
    </dgm:pt>
    <dgm:pt modelId="{F9187D73-3351-45DC-A13B-63CA303CA269}" type="sibTrans" cxnId="{384A42E0-EF4D-4161-878E-CDF93FCC7CE0}">
      <dgm:prSet/>
      <dgm:spPr/>
      <dgm:t>
        <a:bodyPr/>
        <a:lstStyle/>
        <a:p>
          <a:endParaRPr lang="en-US"/>
        </a:p>
      </dgm:t>
    </dgm:pt>
    <dgm:pt modelId="{B2E25E16-FF4A-4AC7-A324-83B2FD39841D}">
      <dgm:prSet phldrT="[Text]"/>
      <dgm:spPr/>
      <dgm:t>
        <a:bodyPr/>
        <a:lstStyle/>
        <a:p>
          <a:r>
            <a:rPr lang="en-US" dirty="0" smtClean="0"/>
            <a:t>Non-observed</a:t>
          </a:r>
          <a:endParaRPr lang="en-US" dirty="0"/>
        </a:p>
      </dgm:t>
    </dgm:pt>
    <dgm:pt modelId="{7A1FBBE8-63BF-4358-865F-0AED4ADEE55F}" type="parTrans" cxnId="{674CECB0-3BD6-4B4D-80FD-07DAB2C8894D}">
      <dgm:prSet/>
      <dgm:spPr/>
      <dgm:t>
        <a:bodyPr/>
        <a:lstStyle/>
        <a:p>
          <a:endParaRPr lang="en-US"/>
        </a:p>
      </dgm:t>
    </dgm:pt>
    <dgm:pt modelId="{82FD73B3-DB29-4A04-8C5A-A93DDBA517DD}" type="sibTrans" cxnId="{674CECB0-3BD6-4B4D-80FD-07DAB2C8894D}">
      <dgm:prSet/>
      <dgm:spPr/>
      <dgm:t>
        <a:bodyPr/>
        <a:lstStyle/>
        <a:p>
          <a:endParaRPr lang="en-US"/>
        </a:p>
      </dgm:t>
    </dgm:pt>
    <dgm:pt modelId="{C4B12DB8-E77D-4C9B-AF8F-19D15A58ABD9}" type="pres">
      <dgm:prSet presAssocID="{322264C5-FAB1-4C49-A24B-B7E70A2958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830209-F7B6-44D8-9964-FE51196E72D8}" type="pres">
      <dgm:prSet presAssocID="{E03DE223-7E9C-4092-BCB2-7937F99930B5}" presName="hierRoot1" presStyleCnt="0">
        <dgm:presLayoutVars>
          <dgm:hierBranch val="init"/>
        </dgm:presLayoutVars>
      </dgm:prSet>
      <dgm:spPr/>
    </dgm:pt>
    <dgm:pt modelId="{827E7267-838A-49B8-991E-9838E20419BB}" type="pres">
      <dgm:prSet presAssocID="{E03DE223-7E9C-4092-BCB2-7937F99930B5}" presName="rootComposite1" presStyleCnt="0"/>
      <dgm:spPr/>
    </dgm:pt>
    <dgm:pt modelId="{E7C1E508-B755-412D-8A0C-F867C8536D45}" type="pres">
      <dgm:prSet presAssocID="{E03DE223-7E9C-4092-BCB2-7937F99930B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D97D26-8238-44B5-A687-AF5071444178}" type="pres">
      <dgm:prSet presAssocID="{E03DE223-7E9C-4092-BCB2-7937F99930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835A83B-927B-44F6-AB8B-BF042B4889F9}" type="pres">
      <dgm:prSet presAssocID="{E03DE223-7E9C-4092-BCB2-7937F99930B5}" presName="hierChild2" presStyleCnt="0"/>
      <dgm:spPr/>
    </dgm:pt>
    <dgm:pt modelId="{959E1D7D-2382-459F-8690-DA5471C413CA}" type="pres">
      <dgm:prSet presAssocID="{1084E2CD-2E30-4E73-A9A7-FE4DB37077E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3B343C62-1439-4A14-A50A-AE2D8D9D4BEB}" type="pres">
      <dgm:prSet presAssocID="{E12FDE7B-676B-4443-8216-5CF78F9FD7B1}" presName="hierRoot2" presStyleCnt="0">
        <dgm:presLayoutVars>
          <dgm:hierBranch val="init"/>
        </dgm:presLayoutVars>
      </dgm:prSet>
      <dgm:spPr/>
    </dgm:pt>
    <dgm:pt modelId="{7DA9C1A8-053A-4B72-BF48-F2FB41455CBC}" type="pres">
      <dgm:prSet presAssocID="{E12FDE7B-676B-4443-8216-5CF78F9FD7B1}" presName="rootComposite" presStyleCnt="0"/>
      <dgm:spPr/>
    </dgm:pt>
    <dgm:pt modelId="{6C3EBA1E-34BD-480D-B348-206DA8D25242}" type="pres">
      <dgm:prSet presAssocID="{E12FDE7B-676B-4443-8216-5CF78F9FD7B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AB499-FA12-4722-9CC6-2B86DC0BB261}" type="pres">
      <dgm:prSet presAssocID="{E12FDE7B-676B-4443-8216-5CF78F9FD7B1}" presName="rootConnector" presStyleLbl="node2" presStyleIdx="0" presStyleCnt="5"/>
      <dgm:spPr/>
      <dgm:t>
        <a:bodyPr/>
        <a:lstStyle/>
        <a:p>
          <a:endParaRPr lang="en-US"/>
        </a:p>
      </dgm:t>
    </dgm:pt>
    <dgm:pt modelId="{C094D65C-5D8B-43A0-8C16-898338A90B9F}" type="pres">
      <dgm:prSet presAssocID="{E12FDE7B-676B-4443-8216-5CF78F9FD7B1}" presName="hierChild4" presStyleCnt="0"/>
      <dgm:spPr/>
    </dgm:pt>
    <dgm:pt modelId="{5C8289F2-037F-4134-A5DF-C79BE1BBF0BD}" type="pres">
      <dgm:prSet presAssocID="{E12FDE7B-676B-4443-8216-5CF78F9FD7B1}" presName="hierChild5" presStyleCnt="0"/>
      <dgm:spPr/>
    </dgm:pt>
    <dgm:pt modelId="{877D6009-E496-4481-9F66-6FCE03BADF25}" type="pres">
      <dgm:prSet presAssocID="{D2B56928-6449-497E-9F67-59DEC814BF66}" presName="Name37" presStyleLbl="parChTrans1D2" presStyleIdx="1" presStyleCnt="5"/>
      <dgm:spPr/>
      <dgm:t>
        <a:bodyPr/>
        <a:lstStyle/>
        <a:p>
          <a:endParaRPr lang="en-US"/>
        </a:p>
      </dgm:t>
    </dgm:pt>
    <dgm:pt modelId="{6AFFBB3E-8CDC-4EE5-88B3-75DAD9FC31E4}" type="pres">
      <dgm:prSet presAssocID="{349ECEFC-80EE-4AAF-B695-F261CBF76395}" presName="hierRoot2" presStyleCnt="0">
        <dgm:presLayoutVars>
          <dgm:hierBranch val="init"/>
        </dgm:presLayoutVars>
      </dgm:prSet>
      <dgm:spPr/>
    </dgm:pt>
    <dgm:pt modelId="{A79D2C8C-166F-45C4-AEF7-E33EB96CC924}" type="pres">
      <dgm:prSet presAssocID="{349ECEFC-80EE-4AAF-B695-F261CBF76395}" presName="rootComposite" presStyleCnt="0"/>
      <dgm:spPr/>
    </dgm:pt>
    <dgm:pt modelId="{69DF4BEF-1F3A-405D-BCF7-4152A19AE8B1}" type="pres">
      <dgm:prSet presAssocID="{349ECEFC-80EE-4AAF-B695-F261CBF76395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47F3A-6C5D-4BE5-A6E0-98B87D4FC763}" type="pres">
      <dgm:prSet presAssocID="{349ECEFC-80EE-4AAF-B695-F261CBF76395}" presName="rootConnector" presStyleLbl="node2" presStyleIdx="1" presStyleCnt="5"/>
      <dgm:spPr/>
      <dgm:t>
        <a:bodyPr/>
        <a:lstStyle/>
        <a:p>
          <a:endParaRPr lang="en-US"/>
        </a:p>
      </dgm:t>
    </dgm:pt>
    <dgm:pt modelId="{245C5390-5525-43B7-875C-DD4D32984539}" type="pres">
      <dgm:prSet presAssocID="{349ECEFC-80EE-4AAF-B695-F261CBF76395}" presName="hierChild4" presStyleCnt="0"/>
      <dgm:spPr/>
    </dgm:pt>
    <dgm:pt modelId="{913A2E1D-CFCB-4759-94DE-1579DAD91F68}" type="pres">
      <dgm:prSet presAssocID="{349ECEFC-80EE-4AAF-B695-F261CBF76395}" presName="hierChild5" presStyleCnt="0"/>
      <dgm:spPr/>
    </dgm:pt>
    <dgm:pt modelId="{F4208DBA-8D5F-4E10-BF61-5CE4DF8211CC}" type="pres">
      <dgm:prSet presAssocID="{17905DB5-E11C-4514-9428-B371C4EE5B67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AE1D688-5976-4BE9-B40A-47263BF63B24}" type="pres">
      <dgm:prSet presAssocID="{DACF723A-EC16-4B2E-8AAA-A52927815F73}" presName="hierRoot2" presStyleCnt="0">
        <dgm:presLayoutVars>
          <dgm:hierBranch val="init"/>
        </dgm:presLayoutVars>
      </dgm:prSet>
      <dgm:spPr/>
    </dgm:pt>
    <dgm:pt modelId="{3C5557D2-7C3D-41A5-9866-32FB25C52D9F}" type="pres">
      <dgm:prSet presAssocID="{DACF723A-EC16-4B2E-8AAA-A52927815F73}" presName="rootComposite" presStyleCnt="0"/>
      <dgm:spPr/>
    </dgm:pt>
    <dgm:pt modelId="{C98C7704-FAF2-4686-AF72-45EE548E8A07}" type="pres">
      <dgm:prSet presAssocID="{DACF723A-EC16-4B2E-8AAA-A52927815F7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EA993-16F9-4664-BD7E-CCCA8BD664E0}" type="pres">
      <dgm:prSet presAssocID="{DACF723A-EC16-4B2E-8AAA-A52927815F73}" presName="rootConnector" presStyleLbl="node2" presStyleIdx="2" presStyleCnt="5"/>
      <dgm:spPr/>
      <dgm:t>
        <a:bodyPr/>
        <a:lstStyle/>
        <a:p>
          <a:endParaRPr lang="en-US"/>
        </a:p>
      </dgm:t>
    </dgm:pt>
    <dgm:pt modelId="{A88D8F89-B238-4B2C-9A83-1A0881196078}" type="pres">
      <dgm:prSet presAssocID="{DACF723A-EC16-4B2E-8AAA-A52927815F73}" presName="hierChild4" presStyleCnt="0"/>
      <dgm:spPr/>
    </dgm:pt>
    <dgm:pt modelId="{6EC738C7-AA85-4843-8353-E3E5CE5B7532}" type="pres">
      <dgm:prSet presAssocID="{DACF723A-EC16-4B2E-8AAA-A52927815F73}" presName="hierChild5" presStyleCnt="0"/>
      <dgm:spPr/>
    </dgm:pt>
    <dgm:pt modelId="{68E96BC4-6575-4870-A35A-A49D5DF8762A}" type="pres">
      <dgm:prSet presAssocID="{30F4DF60-B701-4010-BCDC-91DB9D9617E4}" presName="Name37" presStyleLbl="parChTrans1D2" presStyleIdx="3" presStyleCnt="5"/>
      <dgm:spPr/>
      <dgm:t>
        <a:bodyPr/>
        <a:lstStyle/>
        <a:p>
          <a:endParaRPr lang="en-US"/>
        </a:p>
      </dgm:t>
    </dgm:pt>
    <dgm:pt modelId="{5A8A1294-58B5-45DD-AD45-39FD1980240E}" type="pres">
      <dgm:prSet presAssocID="{5B3ADC98-BAE6-40B2-AF4A-034A63FFE900}" presName="hierRoot2" presStyleCnt="0">
        <dgm:presLayoutVars>
          <dgm:hierBranch val="init"/>
        </dgm:presLayoutVars>
      </dgm:prSet>
      <dgm:spPr/>
    </dgm:pt>
    <dgm:pt modelId="{7B9892B4-9E30-437D-B040-5503345EDAF7}" type="pres">
      <dgm:prSet presAssocID="{5B3ADC98-BAE6-40B2-AF4A-034A63FFE900}" presName="rootComposite" presStyleCnt="0"/>
      <dgm:spPr/>
    </dgm:pt>
    <dgm:pt modelId="{B10B89C4-423B-45C6-817C-EBAD8FE1054B}" type="pres">
      <dgm:prSet presAssocID="{5B3ADC98-BAE6-40B2-AF4A-034A63FFE90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42D13F-87A3-45A1-957E-4FCE92DEEDD4}" type="pres">
      <dgm:prSet presAssocID="{5B3ADC98-BAE6-40B2-AF4A-034A63FFE900}" presName="rootConnector" presStyleLbl="node2" presStyleIdx="3" presStyleCnt="5"/>
      <dgm:spPr/>
      <dgm:t>
        <a:bodyPr/>
        <a:lstStyle/>
        <a:p>
          <a:endParaRPr lang="en-US"/>
        </a:p>
      </dgm:t>
    </dgm:pt>
    <dgm:pt modelId="{5B27372D-3473-46DC-AD94-4137FA5EF095}" type="pres">
      <dgm:prSet presAssocID="{5B3ADC98-BAE6-40B2-AF4A-034A63FFE900}" presName="hierChild4" presStyleCnt="0"/>
      <dgm:spPr/>
    </dgm:pt>
    <dgm:pt modelId="{B9B7A910-7A89-4617-A06D-DAAB665766B1}" type="pres">
      <dgm:prSet presAssocID="{5B3ADC98-BAE6-40B2-AF4A-034A63FFE900}" presName="hierChild5" presStyleCnt="0"/>
      <dgm:spPr/>
    </dgm:pt>
    <dgm:pt modelId="{4FFA0F2E-FCEE-47B7-B7CF-22D5276D2CAB}" type="pres">
      <dgm:prSet presAssocID="{7A1FBBE8-63BF-4358-865F-0AED4ADEE55F}" presName="Name37" presStyleLbl="parChTrans1D2" presStyleIdx="4" presStyleCnt="5"/>
      <dgm:spPr/>
      <dgm:t>
        <a:bodyPr/>
        <a:lstStyle/>
        <a:p>
          <a:endParaRPr lang="en-US"/>
        </a:p>
      </dgm:t>
    </dgm:pt>
    <dgm:pt modelId="{736051B7-71B8-4629-9039-3D644BBA385B}" type="pres">
      <dgm:prSet presAssocID="{B2E25E16-FF4A-4AC7-A324-83B2FD39841D}" presName="hierRoot2" presStyleCnt="0">
        <dgm:presLayoutVars>
          <dgm:hierBranch val="init"/>
        </dgm:presLayoutVars>
      </dgm:prSet>
      <dgm:spPr/>
    </dgm:pt>
    <dgm:pt modelId="{E78E2514-0C2D-4828-8507-138B47B65D7E}" type="pres">
      <dgm:prSet presAssocID="{B2E25E16-FF4A-4AC7-A324-83B2FD39841D}" presName="rootComposite" presStyleCnt="0"/>
      <dgm:spPr/>
    </dgm:pt>
    <dgm:pt modelId="{C77E4BAD-A0EA-4EF1-B360-9A165DECA0EC}" type="pres">
      <dgm:prSet presAssocID="{B2E25E16-FF4A-4AC7-A324-83B2FD39841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982B8-DD4D-4B2C-9978-768529961B50}" type="pres">
      <dgm:prSet presAssocID="{B2E25E16-FF4A-4AC7-A324-83B2FD39841D}" presName="rootConnector" presStyleLbl="node2" presStyleIdx="4" presStyleCnt="5"/>
      <dgm:spPr/>
      <dgm:t>
        <a:bodyPr/>
        <a:lstStyle/>
        <a:p>
          <a:endParaRPr lang="en-US"/>
        </a:p>
      </dgm:t>
    </dgm:pt>
    <dgm:pt modelId="{8D0F9169-DEA8-437F-9F87-5404BED65491}" type="pres">
      <dgm:prSet presAssocID="{B2E25E16-FF4A-4AC7-A324-83B2FD39841D}" presName="hierChild4" presStyleCnt="0"/>
      <dgm:spPr/>
    </dgm:pt>
    <dgm:pt modelId="{FE9ED1D8-A7BA-46C6-8B40-A4D511E683A3}" type="pres">
      <dgm:prSet presAssocID="{B2E25E16-FF4A-4AC7-A324-83B2FD39841D}" presName="hierChild5" presStyleCnt="0"/>
      <dgm:spPr/>
    </dgm:pt>
    <dgm:pt modelId="{2A7240F2-66C2-48F4-8A31-49BED9F18846}" type="pres">
      <dgm:prSet presAssocID="{E03DE223-7E9C-4092-BCB2-7937F99930B5}" presName="hierChild3" presStyleCnt="0"/>
      <dgm:spPr/>
    </dgm:pt>
  </dgm:ptLst>
  <dgm:cxnLst>
    <dgm:cxn modelId="{384A42E0-EF4D-4161-878E-CDF93FCC7CE0}" srcId="{E03DE223-7E9C-4092-BCB2-7937F99930B5}" destId="{5B3ADC98-BAE6-40B2-AF4A-034A63FFE900}" srcOrd="3" destOrd="0" parTransId="{30F4DF60-B701-4010-BCDC-91DB9D9617E4}" sibTransId="{F9187D73-3351-45DC-A13B-63CA303CA269}"/>
    <dgm:cxn modelId="{E5374E64-5495-43BD-8D04-E9ACEB1B1007}" type="presOf" srcId="{349ECEFC-80EE-4AAF-B695-F261CBF76395}" destId="{69DF4BEF-1F3A-405D-BCF7-4152A19AE8B1}" srcOrd="0" destOrd="0" presId="urn:microsoft.com/office/officeart/2005/8/layout/orgChart1"/>
    <dgm:cxn modelId="{08F86088-DCDC-41B9-B3C9-811EA06C1CE9}" srcId="{E03DE223-7E9C-4092-BCB2-7937F99930B5}" destId="{DACF723A-EC16-4B2E-8AAA-A52927815F73}" srcOrd="2" destOrd="0" parTransId="{17905DB5-E11C-4514-9428-B371C4EE5B67}" sibTransId="{7DA69D93-715C-4EFD-B8B0-3C5CAD948393}"/>
    <dgm:cxn modelId="{C3CAB1D9-1FEA-4944-9365-B5E0E6719EE3}" type="presOf" srcId="{B2E25E16-FF4A-4AC7-A324-83B2FD39841D}" destId="{95E982B8-DD4D-4B2C-9978-768529961B50}" srcOrd="1" destOrd="0" presId="urn:microsoft.com/office/officeart/2005/8/layout/orgChart1"/>
    <dgm:cxn modelId="{9271B140-B5CE-46A5-A42F-F7E54A7641F8}" type="presOf" srcId="{7A1FBBE8-63BF-4358-865F-0AED4ADEE55F}" destId="{4FFA0F2E-FCEE-47B7-B7CF-22D5276D2CAB}" srcOrd="0" destOrd="0" presId="urn:microsoft.com/office/officeart/2005/8/layout/orgChart1"/>
    <dgm:cxn modelId="{FDA1BC3C-6E88-4E03-8B18-1490C53F6410}" type="presOf" srcId="{1084E2CD-2E30-4E73-A9A7-FE4DB37077EC}" destId="{959E1D7D-2382-459F-8690-DA5471C413CA}" srcOrd="0" destOrd="0" presId="urn:microsoft.com/office/officeart/2005/8/layout/orgChart1"/>
    <dgm:cxn modelId="{5066D880-E6DF-49B4-A857-800A5C6D76C2}" type="presOf" srcId="{E12FDE7B-676B-4443-8216-5CF78F9FD7B1}" destId="{0A5AB499-FA12-4722-9CC6-2B86DC0BB261}" srcOrd="1" destOrd="0" presId="urn:microsoft.com/office/officeart/2005/8/layout/orgChart1"/>
    <dgm:cxn modelId="{F86238C0-DCAB-4932-96E3-E76E7FF90D10}" type="presOf" srcId="{E03DE223-7E9C-4092-BCB2-7937F99930B5}" destId="{ABD97D26-8238-44B5-A687-AF5071444178}" srcOrd="1" destOrd="0" presId="urn:microsoft.com/office/officeart/2005/8/layout/orgChart1"/>
    <dgm:cxn modelId="{117CBAFF-A990-4B0A-8B9A-F75E69066CCC}" type="presOf" srcId="{D2B56928-6449-497E-9F67-59DEC814BF66}" destId="{877D6009-E496-4481-9F66-6FCE03BADF25}" srcOrd="0" destOrd="0" presId="urn:microsoft.com/office/officeart/2005/8/layout/orgChart1"/>
    <dgm:cxn modelId="{34D2728D-461D-44A7-B232-DEAD59F4031E}" type="presOf" srcId="{5B3ADC98-BAE6-40B2-AF4A-034A63FFE900}" destId="{8642D13F-87A3-45A1-957E-4FCE92DEEDD4}" srcOrd="1" destOrd="0" presId="urn:microsoft.com/office/officeart/2005/8/layout/orgChart1"/>
    <dgm:cxn modelId="{8B3C1265-87C4-4C16-9A68-E2E84BE453E5}" type="presOf" srcId="{322264C5-FAB1-4C49-A24B-B7E70A2958FB}" destId="{C4B12DB8-E77D-4C9B-AF8F-19D15A58ABD9}" srcOrd="0" destOrd="0" presId="urn:microsoft.com/office/officeart/2005/8/layout/orgChart1"/>
    <dgm:cxn modelId="{D65CB73E-59E8-4261-9BA1-057BEC3100DC}" type="presOf" srcId="{DACF723A-EC16-4B2E-8AAA-A52927815F73}" destId="{C98C7704-FAF2-4686-AF72-45EE548E8A07}" srcOrd="0" destOrd="0" presId="urn:microsoft.com/office/officeart/2005/8/layout/orgChart1"/>
    <dgm:cxn modelId="{F6AF342E-32BD-4513-983A-3D694B26BCAE}" type="presOf" srcId="{DACF723A-EC16-4B2E-8AAA-A52927815F73}" destId="{0A2EA993-16F9-4664-BD7E-CCCA8BD664E0}" srcOrd="1" destOrd="0" presId="urn:microsoft.com/office/officeart/2005/8/layout/orgChart1"/>
    <dgm:cxn modelId="{5A9618DE-A2DD-49AC-90AD-C38FCD04A11D}" srcId="{E03DE223-7E9C-4092-BCB2-7937F99930B5}" destId="{349ECEFC-80EE-4AAF-B695-F261CBF76395}" srcOrd="1" destOrd="0" parTransId="{D2B56928-6449-497E-9F67-59DEC814BF66}" sibTransId="{26D5EEEC-E278-4929-A89C-22030EB16094}"/>
    <dgm:cxn modelId="{1D3E9BA7-5CB3-48B6-B1CE-12280E89A616}" type="presOf" srcId="{17905DB5-E11C-4514-9428-B371C4EE5B67}" destId="{F4208DBA-8D5F-4E10-BF61-5CE4DF8211CC}" srcOrd="0" destOrd="0" presId="urn:microsoft.com/office/officeart/2005/8/layout/orgChart1"/>
    <dgm:cxn modelId="{19B563B2-AD3B-46E5-8C83-8BBD62DCC67D}" type="presOf" srcId="{349ECEFC-80EE-4AAF-B695-F261CBF76395}" destId="{42347F3A-6C5D-4BE5-A6E0-98B87D4FC763}" srcOrd="1" destOrd="0" presId="urn:microsoft.com/office/officeart/2005/8/layout/orgChart1"/>
    <dgm:cxn modelId="{2E87B4E8-5E51-4C4F-BECB-5D9EA6A0EBED}" type="presOf" srcId="{5B3ADC98-BAE6-40B2-AF4A-034A63FFE900}" destId="{B10B89C4-423B-45C6-817C-EBAD8FE1054B}" srcOrd="0" destOrd="0" presId="urn:microsoft.com/office/officeart/2005/8/layout/orgChart1"/>
    <dgm:cxn modelId="{276C8A2A-DDF5-492B-8CA3-48FCACB1898D}" type="presOf" srcId="{B2E25E16-FF4A-4AC7-A324-83B2FD39841D}" destId="{C77E4BAD-A0EA-4EF1-B360-9A165DECA0EC}" srcOrd="0" destOrd="0" presId="urn:microsoft.com/office/officeart/2005/8/layout/orgChart1"/>
    <dgm:cxn modelId="{F4C227F8-15FF-449B-B78C-A140336F6D48}" srcId="{E03DE223-7E9C-4092-BCB2-7937F99930B5}" destId="{E12FDE7B-676B-4443-8216-5CF78F9FD7B1}" srcOrd="0" destOrd="0" parTransId="{1084E2CD-2E30-4E73-A9A7-FE4DB37077EC}" sibTransId="{ACA0393D-DD38-4AD6-841E-07F1017C3717}"/>
    <dgm:cxn modelId="{4601BA3C-F919-4268-9B30-1538F893B612}" srcId="{322264C5-FAB1-4C49-A24B-B7E70A2958FB}" destId="{E03DE223-7E9C-4092-BCB2-7937F99930B5}" srcOrd="0" destOrd="0" parTransId="{972DE4FF-38FA-400D-9730-4428867D189F}" sibTransId="{0F7A5FB7-64D0-42EE-A0EF-F4A0C3DD3449}"/>
    <dgm:cxn modelId="{674CECB0-3BD6-4B4D-80FD-07DAB2C8894D}" srcId="{E03DE223-7E9C-4092-BCB2-7937F99930B5}" destId="{B2E25E16-FF4A-4AC7-A324-83B2FD39841D}" srcOrd="4" destOrd="0" parTransId="{7A1FBBE8-63BF-4358-865F-0AED4ADEE55F}" sibTransId="{82FD73B3-DB29-4A04-8C5A-A93DDBA517DD}"/>
    <dgm:cxn modelId="{3535E40D-0632-4D0D-8474-0D4538E5E464}" type="presOf" srcId="{E03DE223-7E9C-4092-BCB2-7937F99930B5}" destId="{E7C1E508-B755-412D-8A0C-F867C8536D45}" srcOrd="0" destOrd="0" presId="urn:microsoft.com/office/officeart/2005/8/layout/orgChart1"/>
    <dgm:cxn modelId="{9713C681-60D9-4511-999C-9E300FFD3B2E}" type="presOf" srcId="{E12FDE7B-676B-4443-8216-5CF78F9FD7B1}" destId="{6C3EBA1E-34BD-480D-B348-206DA8D25242}" srcOrd="0" destOrd="0" presId="urn:microsoft.com/office/officeart/2005/8/layout/orgChart1"/>
    <dgm:cxn modelId="{F6919DC3-AA75-4EE1-920B-089715B1B714}" type="presOf" srcId="{30F4DF60-B701-4010-BCDC-91DB9D9617E4}" destId="{68E96BC4-6575-4870-A35A-A49D5DF8762A}" srcOrd="0" destOrd="0" presId="urn:microsoft.com/office/officeart/2005/8/layout/orgChart1"/>
    <dgm:cxn modelId="{59EEA0A3-FF64-4D1A-A4B2-7CC14AB7826F}" type="presParOf" srcId="{C4B12DB8-E77D-4C9B-AF8F-19D15A58ABD9}" destId="{EB830209-F7B6-44D8-9964-FE51196E72D8}" srcOrd="0" destOrd="0" presId="urn:microsoft.com/office/officeart/2005/8/layout/orgChart1"/>
    <dgm:cxn modelId="{FBC66ACA-B0FB-429B-8000-4E33CFBE0F67}" type="presParOf" srcId="{EB830209-F7B6-44D8-9964-FE51196E72D8}" destId="{827E7267-838A-49B8-991E-9838E20419BB}" srcOrd="0" destOrd="0" presId="urn:microsoft.com/office/officeart/2005/8/layout/orgChart1"/>
    <dgm:cxn modelId="{921EBD85-AB08-4C42-8CE5-C37B2E15D2A4}" type="presParOf" srcId="{827E7267-838A-49B8-991E-9838E20419BB}" destId="{E7C1E508-B755-412D-8A0C-F867C8536D45}" srcOrd="0" destOrd="0" presId="urn:microsoft.com/office/officeart/2005/8/layout/orgChart1"/>
    <dgm:cxn modelId="{50350A26-F747-4737-AF74-C2E798336DC5}" type="presParOf" srcId="{827E7267-838A-49B8-991E-9838E20419BB}" destId="{ABD97D26-8238-44B5-A687-AF5071444178}" srcOrd="1" destOrd="0" presId="urn:microsoft.com/office/officeart/2005/8/layout/orgChart1"/>
    <dgm:cxn modelId="{A81D7F75-EEE1-41F4-93BF-44FE40441CF9}" type="presParOf" srcId="{EB830209-F7B6-44D8-9964-FE51196E72D8}" destId="{D835A83B-927B-44F6-AB8B-BF042B4889F9}" srcOrd="1" destOrd="0" presId="urn:microsoft.com/office/officeart/2005/8/layout/orgChart1"/>
    <dgm:cxn modelId="{E867079E-051B-45FB-966A-99C8B47300FD}" type="presParOf" srcId="{D835A83B-927B-44F6-AB8B-BF042B4889F9}" destId="{959E1D7D-2382-459F-8690-DA5471C413CA}" srcOrd="0" destOrd="0" presId="urn:microsoft.com/office/officeart/2005/8/layout/orgChart1"/>
    <dgm:cxn modelId="{38724CF3-A6F4-4FBF-A98A-D09A6B5DDF18}" type="presParOf" srcId="{D835A83B-927B-44F6-AB8B-BF042B4889F9}" destId="{3B343C62-1439-4A14-A50A-AE2D8D9D4BEB}" srcOrd="1" destOrd="0" presId="urn:microsoft.com/office/officeart/2005/8/layout/orgChart1"/>
    <dgm:cxn modelId="{731589EE-7B3B-48DB-9A5B-9453C575AE19}" type="presParOf" srcId="{3B343C62-1439-4A14-A50A-AE2D8D9D4BEB}" destId="{7DA9C1A8-053A-4B72-BF48-F2FB41455CBC}" srcOrd="0" destOrd="0" presId="urn:microsoft.com/office/officeart/2005/8/layout/orgChart1"/>
    <dgm:cxn modelId="{3CF4386E-5406-4AE7-9401-4AABC66E7ADE}" type="presParOf" srcId="{7DA9C1A8-053A-4B72-BF48-F2FB41455CBC}" destId="{6C3EBA1E-34BD-480D-B348-206DA8D25242}" srcOrd="0" destOrd="0" presId="urn:microsoft.com/office/officeart/2005/8/layout/orgChart1"/>
    <dgm:cxn modelId="{CAEB32B7-AF24-43AE-BA0B-F0E6E09ABA60}" type="presParOf" srcId="{7DA9C1A8-053A-4B72-BF48-F2FB41455CBC}" destId="{0A5AB499-FA12-4722-9CC6-2B86DC0BB261}" srcOrd="1" destOrd="0" presId="urn:microsoft.com/office/officeart/2005/8/layout/orgChart1"/>
    <dgm:cxn modelId="{86AA8996-84DD-4436-8B5E-A34526E9B2F6}" type="presParOf" srcId="{3B343C62-1439-4A14-A50A-AE2D8D9D4BEB}" destId="{C094D65C-5D8B-43A0-8C16-898338A90B9F}" srcOrd="1" destOrd="0" presId="urn:microsoft.com/office/officeart/2005/8/layout/orgChart1"/>
    <dgm:cxn modelId="{9A85BAAA-03BF-4886-A9B3-48E6F94B2DEF}" type="presParOf" srcId="{3B343C62-1439-4A14-A50A-AE2D8D9D4BEB}" destId="{5C8289F2-037F-4134-A5DF-C79BE1BBF0BD}" srcOrd="2" destOrd="0" presId="urn:microsoft.com/office/officeart/2005/8/layout/orgChart1"/>
    <dgm:cxn modelId="{2639E407-9EB4-42CD-B987-99A6A8C047DD}" type="presParOf" srcId="{D835A83B-927B-44F6-AB8B-BF042B4889F9}" destId="{877D6009-E496-4481-9F66-6FCE03BADF25}" srcOrd="2" destOrd="0" presId="urn:microsoft.com/office/officeart/2005/8/layout/orgChart1"/>
    <dgm:cxn modelId="{817F8D85-E86F-4B43-B8BF-91604A497F53}" type="presParOf" srcId="{D835A83B-927B-44F6-AB8B-BF042B4889F9}" destId="{6AFFBB3E-8CDC-4EE5-88B3-75DAD9FC31E4}" srcOrd="3" destOrd="0" presId="urn:microsoft.com/office/officeart/2005/8/layout/orgChart1"/>
    <dgm:cxn modelId="{62CA5AD9-3901-42FF-B638-75E949CE47E9}" type="presParOf" srcId="{6AFFBB3E-8CDC-4EE5-88B3-75DAD9FC31E4}" destId="{A79D2C8C-166F-45C4-AEF7-E33EB96CC924}" srcOrd="0" destOrd="0" presId="urn:microsoft.com/office/officeart/2005/8/layout/orgChart1"/>
    <dgm:cxn modelId="{EAF709A9-A015-40CB-986A-6970EF061E69}" type="presParOf" srcId="{A79D2C8C-166F-45C4-AEF7-E33EB96CC924}" destId="{69DF4BEF-1F3A-405D-BCF7-4152A19AE8B1}" srcOrd="0" destOrd="0" presId="urn:microsoft.com/office/officeart/2005/8/layout/orgChart1"/>
    <dgm:cxn modelId="{72BAA2DA-F0D2-43B1-AA76-BBA519FF23BC}" type="presParOf" srcId="{A79D2C8C-166F-45C4-AEF7-E33EB96CC924}" destId="{42347F3A-6C5D-4BE5-A6E0-98B87D4FC763}" srcOrd="1" destOrd="0" presId="urn:microsoft.com/office/officeart/2005/8/layout/orgChart1"/>
    <dgm:cxn modelId="{9749ED17-6226-45BA-ACF1-6F860E5653C4}" type="presParOf" srcId="{6AFFBB3E-8CDC-4EE5-88B3-75DAD9FC31E4}" destId="{245C5390-5525-43B7-875C-DD4D32984539}" srcOrd="1" destOrd="0" presId="urn:microsoft.com/office/officeart/2005/8/layout/orgChart1"/>
    <dgm:cxn modelId="{7AC6355C-F005-4A4B-9980-C25458F1AC8D}" type="presParOf" srcId="{6AFFBB3E-8CDC-4EE5-88B3-75DAD9FC31E4}" destId="{913A2E1D-CFCB-4759-94DE-1579DAD91F68}" srcOrd="2" destOrd="0" presId="urn:microsoft.com/office/officeart/2005/8/layout/orgChart1"/>
    <dgm:cxn modelId="{3DEFD777-73A0-47C6-8E7D-0A573D9315A1}" type="presParOf" srcId="{D835A83B-927B-44F6-AB8B-BF042B4889F9}" destId="{F4208DBA-8D5F-4E10-BF61-5CE4DF8211CC}" srcOrd="4" destOrd="0" presId="urn:microsoft.com/office/officeart/2005/8/layout/orgChart1"/>
    <dgm:cxn modelId="{87533069-954A-49B7-84CA-85604D4F5CDC}" type="presParOf" srcId="{D835A83B-927B-44F6-AB8B-BF042B4889F9}" destId="{7AE1D688-5976-4BE9-B40A-47263BF63B24}" srcOrd="5" destOrd="0" presId="urn:microsoft.com/office/officeart/2005/8/layout/orgChart1"/>
    <dgm:cxn modelId="{B032FECC-29BC-469F-BF23-29D2EEF72E2C}" type="presParOf" srcId="{7AE1D688-5976-4BE9-B40A-47263BF63B24}" destId="{3C5557D2-7C3D-41A5-9866-32FB25C52D9F}" srcOrd="0" destOrd="0" presId="urn:microsoft.com/office/officeart/2005/8/layout/orgChart1"/>
    <dgm:cxn modelId="{EFA27A55-87DB-47A9-9C01-0B9431A723BF}" type="presParOf" srcId="{3C5557D2-7C3D-41A5-9866-32FB25C52D9F}" destId="{C98C7704-FAF2-4686-AF72-45EE548E8A07}" srcOrd="0" destOrd="0" presId="urn:microsoft.com/office/officeart/2005/8/layout/orgChart1"/>
    <dgm:cxn modelId="{120054B5-9C86-44CC-AB3F-5530471FD5F0}" type="presParOf" srcId="{3C5557D2-7C3D-41A5-9866-32FB25C52D9F}" destId="{0A2EA993-16F9-4664-BD7E-CCCA8BD664E0}" srcOrd="1" destOrd="0" presId="urn:microsoft.com/office/officeart/2005/8/layout/orgChart1"/>
    <dgm:cxn modelId="{47D19E32-3C2E-4C37-9FF2-37CDBC3DED63}" type="presParOf" srcId="{7AE1D688-5976-4BE9-B40A-47263BF63B24}" destId="{A88D8F89-B238-4B2C-9A83-1A0881196078}" srcOrd="1" destOrd="0" presId="urn:microsoft.com/office/officeart/2005/8/layout/orgChart1"/>
    <dgm:cxn modelId="{402ADC2C-A544-4DD9-B4D8-B70C1C9CC88A}" type="presParOf" srcId="{7AE1D688-5976-4BE9-B40A-47263BF63B24}" destId="{6EC738C7-AA85-4843-8353-E3E5CE5B7532}" srcOrd="2" destOrd="0" presId="urn:microsoft.com/office/officeart/2005/8/layout/orgChart1"/>
    <dgm:cxn modelId="{C5BF6B49-341B-4CA7-BEC6-EDA7985BA585}" type="presParOf" srcId="{D835A83B-927B-44F6-AB8B-BF042B4889F9}" destId="{68E96BC4-6575-4870-A35A-A49D5DF8762A}" srcOrd="6" destOrd="0" presId="urn:microsoft.com/office/officeart/2005/8/layout/orgChart1"/>
    <dgm:cxn modelId="{C72987E0-1B15-4293-A7F4-2F9E3648B029}" type="presParOf" srcId="{D835A83B-927B-44F6-AB8B-BF042B4889F9}" destId="{5A8A1294-58B5-45DD-AD45-39FD1980240E}" srcOrd="7" destOrd="0" presId="urn:microsoft.com/office/officeart/2005/8/layout/orgChart1"/>
    <dgm:cxn modelId="{3E5D403C-02D2-42DC-AEDF-92A0089A8F6E}" type="presParOf" srcId="{5A8A1294-58B5-45DD-AD45-39FD1980240E}" destId="{7B9892B4-9E30-437D-B040-5503345EDAF7}" srcOrd="0" destOrd="0" presId="urn:microsoft.com/office/officeart/2005/8/layout/orgChart1"/>
    <dgm:cxn modelId="{7476258A-89FA-41E1-9E08-52D0199DDE87}" type="presParOf" srcId="{7B9892B4-9E30-437D-B040-5503345EDAF7}" destId="{B10B89C4-423B-45C6-817C-EBAD8FE1054B}" srcOrd="0" destOrd="0" presId="urn:microsoft.com/office/officeart/2005/8/layout/orgChart1"/>
    <dgm:cxn modelId="{BD486363-B102-433E-8B4A-7E077A9F5E51}" type="presParOf" srcId="{7B9892B4-9E30-437D-B040-5503345EDAF7}" destId="{8642D13F-87A3-45A1-957E-4FCE92DEEDD4}" srcOrd="1" destOrd="0" presId="urn:microsoft.com/office/officeart/2005/8/layout/orgChart1"/>
    <dgm:cxn modelId="{27F2339B-C987-4E30-94D2-8D356D445126}" type="presParOf" srcId="{5A8A1294-58B5-45DD-AD45-39FD1980240E}" destId="{5B27372D-3473-46DC-AD94-4137FA5EF095}" srcOrd="1" destOrd="0" presId="urn:microsoft.com/office/officeart/2005/8/layout/orgChart1"/>
    <dgm:cxn modelId="{642818B9-5D95-4603-92A1-C4812F24011B}" type="presParOf" srcId="{5A8A1294-58B5-45DD-AD45-39FD1980240E}" destId="{B9B7A910-7A89-4617-A06D-DAAB665766B1}" srcOrd="2" destOrd="0" presId="urn:microsoft.com/office/officeart/2005/8/layout/orgChart1"/>
    <dgm:cxn modelId="{EE411264-4144-4EF8-BAAB-68209B1BB833}" type="presParOf" srcId="{D835A83B-927B-44F6-AB8B-BF042B4889F9}" destId="{4FFA0F2E-FCEE-47B7-B7CF-22D5276D2CAB}" srcOrd="8" destOrd="0" presId="urn:microsoft.com/office/officeart/2005/8/layout/orgChart1"/>
    <dgm:cxn modelId="{609941D5-41DA-4EB7-9D25-D48CA620D56E}" type="presParOf" srcId="{D835A83B-927B-44F6-AB8B-BF042B4889F9}" destId="{736051B7-71B8-4629-9039-3D644BBA385B}" srcOrd="9" destOrd="0" presId="urn:microsoft.com/office/officeart/2005/8/layout/orgChart1"/>
    <dgm:cxn modelId="{60265973-80B4-44E0-BE31-0C6343CB7D43}" type="presParOf" srcId="{736051B7-71B8-4629-9039-3D644BBA385B}" destId="{E78E2514-0C2D-4828-8507-138B47B65D7E}" srcOrd="0" destOrd="0" presId="urn:microsoft.com/office/officeart/2005/8/layout/orgChart1"/>
    <dgm:cxn modelId="{842B1048-8FF1-4360-BCAC-4BA53E3D9252}" type="presParOf" srcId="{E78E2514-0C2D-4828-8507-138B47B65D7E}" destId="{C77E4BAD-A0EA-4EF1-B360-9A165DECA0EC}" srcOrd="0" destOrd="0" presId="urn:microsoft.com/office/officeart/2005/8/layout/orgChart1"/>
    <dgm:cxn modelId="{3F6C0276-F8E9-4FCF-B359-1FCA768EBAAB}" type="presParOf" srcId="{E78E2514-0C2D-4828-8507-138B47B65D7E}" destId="{95E982B8-DD4D-4B2C-9978-768529961B50}" srcOrd="1" destOrd="0" presId="urn:microsoft.com/office/officeart/2005/8/layout/orgChart1"/>
    <dgm:cxn modelId="{36746682-39DE-4A0E-8BD0-566B03C2002B}" type="presParOf" srcId="{736051B7-71B8-4629-9039-3D644BBA385B}" destId="{8D0F9169-DEA8-437F-9F87-5404BED65491}" srcOrd="1" destOrd="0" presId="urn:microsoft.com/office/officeart/2005/8/layout/orgChart1"/>
    <dgm:cxn modelId="{98B578F9-C358-4A92-A0FE-7AE6659F9E0A}" type="presParOf" srcId="{736051B7-71B8-4629-9039-3D644BBA385B}" destId="{FE9ED1D8-A7BA-46C6-8B40-A4D511E683A3}" srcOrd="2" destOrd="0" presId="urn:microsoft.com/office/officeart/2005/8/layout/orgChart1"/>
    <dgm:cxn modelId="{89E93939-6FB2-4FA9-BB5F-8BD2987B607F}" type="presParOf" srcId="{EB830209-F7B6-44D8-9964-FE51196E72D8}" destId="{2A7240F2-66C2-48F4-8A31-49BED9F188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466B99-2932-4945-886F-817898FB57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67CA12-480A-4844-9436-FD635D1577A7}">
      <dgm:prSet phldrT="[Text]" custT="1"/>
      <dgm:spPr/>
      <dgm:t>
        <a:bodyPr/>
        <a:lstStyle/>
        <a:p>
          <a:r>
            <a:rPr lang="en-US" sz="2400" dirty="0" smtClean="0"/>
            <a:t>Indicators</a:t>
          </a:r>
          <a:endParaRPr lang="en-US" sz="2400" dirty="0"/>
        </a:p>
      </dgm:t>
    </dgm:pt>
    <dgm:pt modelId="{EDEC0C53-DBD4-45C1-A028-1BD53F143A89}" type="parTrans" cxnId="{70D83993-ED67-4417-8D28-4E13CD6668B6}">
      <dgm:prSet/>
      <dgm:spPr/>
      <dgm:t>
        <a:bodyPr/>
        <a:lstStyle/>
        <a:p>
          <a:endParaRPr lang="en-US"/>
        </a:p>
      </dgm:t>
    </dgm:pt>
    <dgm:pt modelId="{B1C03AA6-C0E6-4F02-9642-EFE453DE2DC7}" type="sibTrans" cxnId="{70D83993-ED67-4417-8D28-4E13CD6668B6}">
      <dgm:prSet/>
      <dgm:spPr/>
      <dgm:t>
        <a:bodyPr/>
        <a:lstStyle/>
        <a:p>
          <a:endParaRPr lang="en-US"/>
        </a:p>
      </dgm:t>
    </dgm:pt>
    <dgm:pt modelId="{D4242A7C-91E1-42AF-A41A-1C69CEE2E1B7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Output Indicators</a:t>
          </a:r>
          <a:endParaRPr lang="en-US" sz="2000" dirty="0">
            <a:solidFill>
              <a:srgbClr val="FF0000"/>
            </a:solidFill>
          </a:endParaRPr>
        </a:p>
      </dgm:t>
    </dgm:pt>
    <dgm:pt modelId="{949D0FC4-D7C0-4B3A-BF01-8731987C566F}" type="parTrans" cxnId="{A2D3DDB9-E349-4F42-905B-C7EB5BAC3137}">
      <dgm:prSet/>
      <dgm:spPr/>
      <dgm:t>
        <a:bodyPr/>
        <a:lstStyle/>
        <a:p>
          <a:endParaRPr lang="en-US"/>
        </a:p>
      </dgm:t>
    </dgm:pt>
    <dgm:pt modelId="{FEB2B87E-8CDC-4FF4-B433-D756C6218B8B}" type="sibTrans" cxnId="{A2D3DDB9-E349-4F42-905B-C7EB5BAC3137}">
      <dgm:prSet/>
      <dgm:spPr/>
      <dgm:t>
        <a:bodyPr/>
        <a:lstStyle/>
        <a:p>
          <a:endParaRPr lang="en-US"/>
        </a:p>
      </dgm:t>
    </dgm:pt>
    <dgm:pt modelId="{0D4D56F1-61D3-464C-9587-BA04120057C6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Informal Employment/Expert opinions/Growth in </a:t>
          </a:r>
          <a:r>
            <a:rPr lang="en-US" sz="1600" dirty="0" err="1" smtClean="0">
              <a:solidFill>
                <a:srgbClr val="002060"/>
              </a:solidFill>
            </a:rPr>
            <a:t>neighbouring</a:t>
          </a:r>
          <a:r>
            <a:rPr lang="en-US" sz="1600" dirty="0" smtClean="0">
              <a:solidFill>
                <a:srgbClr val="002060"/>
              </a:solidFill>
            </a:rPr>
            <a:t> economies</a:t>
          </a:r>
          <a:endParaRPr lang="en-US" sz="1600" dirty="0">
            <a:solidFill>
              <a:srgbClr val="002060"/>
            </a:solidFill>
          </a:endParaRPr>
        </a:p>
      </dgm:t>
    </dgm:pt>
    <dgm:pt modelId="{72A1DB8D-DA4F-4DCD-8965-B7BF9D26DB34}" type="parTrans" cxnId="{4A3918CB-6FEF-4FB4-BA6A-BAFFCA75F740}">
      <dgm:prSet/>
      <dgm:spPr/>
      <dgm:t>
        <a:bodyPr/>
        <a:lstStyle/>
        <a:p>
          <a:endParaRPr lang="en-US"/>
        </a:p>
      </dgm:t>
    </dgm:pt>
    <dgm:pt modelId="{91AA3025-7256-4617-92C4-722AD248F950}" type="sibTrans" cxnId="{4A3918CB-6FEF-4FB4-BA6A-BAFFCA75F740}">
      <dgm:prSet/>
      <dgm:spPr/>
      <dgm:t>
        <a:bodyPr/>
        <a:lstStyle/>
        <a:p>
          <a:endParaRPr lang="en-US"/>
        </a:p>
      </dgm:t>
    </dgm:pt>
    <dgm:pt modelId="{FD0627D1-A569-4C9B-9C1F-2F4C379C5B5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7030A0"/>
              </a:solidFill>
            </a:rPr>
            <a:t>Formal employment/Population growth/Business registrations</a:t>
          </a:r>
          <a:endParaRPr lang="en-US" sz="1600" dirty="0">
            <a:solidFill>
              <a:srgbClr val="7030A0"/>
            </a:solidFill>
          </a:endParaRPr>
        </a:p>
      </dgm:t>
    </dgm:pt>
    <dgm:pt modelId="{CBEAA969-040C-48DD-8E18-C4EFCF28E52B}" type="parTrans" cxnId="{C763DBFD-3C6E-4AF7-A04E-2EADAABF1E7B}">
      <dgm:prSet/>
      <dgm:spPr/>
      <dgm:t>
        <a:bodyPr/>
        <a:lstStyle/>
        <a:p>
          <a:endParaRPr lang="en-US"/>
        </a:p>
      </dgm:t>
    </dgm:pt>
    <dgm:pt modelId="{94CF159C-F9C4-4DE0-BFBB-C3C372EA5231}" type="sibTrans" cxnId="{C763DBFD-3C6E-4AF7-A04E-2EADAABF1E7B}">
      <dgm:prSet/>
      <dgm:spPr/>
      <dgm:t>
        <a:bodyPr/>
        <a:lstStyle/>
        <a:p>
          <a:endParaRPr lang="en-US"/>
        </a:p>
      </dgm:t>
    </dgm:pt>
    <dgm:pt modelId="{4119F84F-369B-47BE-8ECA-9B84C6ED38DB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Input Indicators</a:t>
          </a:r>
          <a:endParaRPr lang="en-US" sz="2000" dirty="0">
            <a:solidFill>
              <a:srgbClr val="FF0000"/>
            </a:solidFill>
          </a:endParaRPr>
        </a:p>
      </dgm:t>
    </dgm:pt>
    <dgm:pt modelId="{9E1B61CD-EA56-4766-9290-B3A6E986184A}" type="parTrans" cxnId="{F7256BD3-E592-413B-ADBE-B53A67DFA9E2}">
      <dgm:prSet/>
      <dgm:spPr/>
      <dgm:t>
        <a:bodyPr/>
        <a:lstStyle/>
        <a:p>
          <a:endParaRPr lang="en-US"/>
        </a:p>
      </dgm:t>
    </dgm:pt>
    <dgm:pt modelId="{49CC479B-95EC-423B-BC37-019EA27D153C}" type="sibTrans" cxnId="{F7256BD3-E592-413B-ADBE-B53A67DFA9E2}">
      <dgm:prSet/>
      <dgm:spPr/>
      <dgm:t>
        <a:bodyPr/>
        <a:lstStyle/>
        <a:p>
          <a:endParaRPr lang="en-US"/>
        </a:p>
      </dgm:t>
    </dgm:pt>
    <dgm:pt modelId="{C360312D-EEC1-4AD9-A3DB-61C6A9659BE6}">
      <dgm:prSet phldrT="[Text]"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</a:rPr>
            <a:t>Employment/Minimum wage growth rates</a:t>
          </a:r>
          <a:endParaRPr lang="en-US" sz="1600" dirty="0">
            <a:solidFill>
              <a:srgbClr val="C00000"/>
            </a:solidFill>
          </a:endParaRPr>
        </a:p>
      </dgm:t>
    </dgm:pt>
    <dgm:pt modelId="{A85A4D4F-4699-4EF7-8BCF-92E1254866E1}" type="parTrans" cxnId="{0F2540FA-021A-4EC4-A804-C736139DF3E1}">
      <dgm:prSet/>
      <dgm:spPr/>
      <dgm:t>
        <a:bodyPr/>
        <a:lstStyle/>
        <a:p>
          <a:endParaRPr lang="en-US"/>
        </a:p>
      </dgm:t>
    </dgm:pt>
    <dgm:pt modelId="{0B9100BD-62F9-4856-9A08-177D730D7C69}" type="sibTrans" cxnId="{0F2540FA-021A-4EC4-A804-C736139DF3E1}">
      <dgm:prSet/>
      <dgm:spPr/>
      <dgm:t>
        <a:bodyPr/>
        <a:lstStyle/>
        <a:p>
          <a:endParaRPr lang="en-US"/>
        </a:p>
      </dgm:t>
    </dgm:pt>
    <dgm:pt modelId="{4CAC0D44-4CA1-4202-89AC-3F5F33BA106E}" type="pres">
      <dgm:prSet presAssocID="{94466B99-2932-4945-886F-817898FB57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BDEF32-0278-41B9-8E74-2A044BC96D44}" type="pres">
      <dgm:prSet presAssocID="{F667CA12-480A-4844-9436-FD635D1577A7}" presName="hierRoot1" presStyleCnt="0"/>
      <dgm:spPr/>
    </dgm:pt>
    <dgm:pt modelId="{EF530BD4-C5D1-4C00-9D8D-0A5B34C741E3}" type="pres">
      <dgm:prSet presAssocID="{F667CA12-480A-4844-9436-FD635D1577A7}" presName="composite" presStyleCnt="0"/>
      <dgm:spPr/>
    </dgm:pt>
    <dgm:pt modelId="{096279E0-DB8A-428D-9939-83628CE77603}" type="pres">
      <dgm:prSet presAssocID="{F667CA12-480A-4844-9436-FD635D1577A7}" presName="background" presStyleLbl="node0" presStyleIdx="0" presStyleCnt="1"/>
      <dgm:spPr/>
    </dgm:pt>
    <dgm:pt modelId="{F9E2E489-3BC5-454D-94B0-E4E183F1510E}" type="pres">
      <dgm:prSet presAssocID="{F667CA12-480A-4844-9436-FD635D1577A7}" presName="text" presStyleLbl="fgAcc0" presStyleIdx="0" presStyleCnt="1" custScaleX="145409" custLinFactNeighborX="869" custLinFactNeighborY="2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CDD9D-D7DE-4AB7-8E4D-633F19E7BFDF}" type="pres">
      <dgm:prSet presAssocID="{F667CA12-480A-4844-9436-FD635D1577A7}" presName="hierChild2" presStyleCnt="0"/>
      <dgm:spPr/>
    </dgm:pt>
    <dgm:pt modelId="{F33C8E8F-681F-405D-B1C4-7F95558D4E42}" type="pres">
      <dgm:prSet presAssocID="{949D0FC4-D7C0-4B3A-BF01-8731987C566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F5EE939-F2DF-41C6-979F-33CC62F3844D}" type="pres">
      <dgm:prSet presAssocID="{D4242A7C-91E1-42AF-A41A-1C69CEE2E1B7}" presName="hierRoot2" presStyleCnt="0"/>
      <dgm:spPr/>
    </dgm:pt>
    <dgm:pt modelId="{89CE207D-57A6-4FCF-852D-7A770A9C6889}" type="pres">
      <dgm:prSet presAssocID="{D4242A7C-91E1-42AF-A41A-1C69CEE2E1B7}" presName="composite2" presStyleCnt="0"/>
      <dgm:spPr/>
    </dgm:pt>
    <dgm:pt modelId="{A3469095-2688-40D4-9894-810AED316054}" type="pres">
      <dgm:prSet presAssocID="{D4242A7C-91E1-42AF-A41A-1C69CEE2E1B7}" presName="background2" presStyleLbl="node2" presStyleIdx="0" presStyleCnt="2"/>
      <dgm:spPr/>
    </dgm:pt>
    <dgm:pt modelId="{E037D7C2-156A-4A58-94CD-6D3149C08B03}" type="pres">
      <dgm:prSet presAssocID="{D4242A7C-91E1-42AF-A41A-1C69CEE2E1B7}" presName="text2" presStyleLbl="fgAcc2" presStyleIdx="0" presStyleCnt="2" custScaleX="140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ADE75-870A-4AC0-9795-6C7395569918}" type="pres">
      <dgm:prSet presAssocID="{D4242A7C-91E1-42AF-A41A-1C69CEE2E1B7}" presName="hierChild3" presStyleCnt="0"/>
      <dgm:spPr/>
    </dgm:pt>
    <dgm:pt modelId="{C528141D-4715-4538-8A54-7D7F222AACCE}" type="pres">
      <dgm:prSet presAssocID="{72A1DB8D-DA4F-4DCD-8965-B7BF9D26DB3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F4890551-DB74-40E7-8714-2FA6805E32FC}" type="pres">
      <dgm:prSet presAssocID="{0D4D56F1-61D3-464C-9587-BA04120057C6}" presName="hierRoot3" presStyleCnt="0"/>
      <dgm:spPr/>
    </dgm:pt>
    <dgm:pt modelId="{43609F02-ECC5-47CC-802E-5DA68C451BA4}" type="pres">
      <dgm:prSet presAssocID="{0D4D56F1-61D3-464C-9587-BA04120057C6}" presName="composite3" presStyleCnt="0"/>
      <dgm:spPr/>
    </dgm:pt>
    <dgm:pt modelId="{B0465A3A-2153-4BC1-B811-D8407B83AA24}" type="pres">
      <dgm:prSet presAssocID="{0D4D56F1-61D3-464C-9587-BA04120057C6}" presName="background3" presStyleLbl="node3" presStyleIdx="0" presStyleCnt="3"/>
      <dgm:spPr/>
    </dgm:pt>
    <dgm:pt modelId="{211C889E-427F-4667-A28C-5246D0FD8505}" type="pres">
      <dgm:prSet presAssocID="{0D4D56F1-61D3-464C-9587-BA04120057C6}" presName="text3" presStyleLbl="fgAcc3" presStyleIdx="0" presStyleCnt="3" custScaleX="223117" custScaleY="136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CA4E96-F5AC-419D-BFB2-4F4068CDAB05}" type="pres">
      <dgm:prSet presAssocID="{0D4D56F1-61D3-464C-9587-BA04120057C6}" presName="hierChild4" presStyleCnt="0"/>
      <dgm:spPr/>
    </dgm:pt>
    <dgm:pt modelId="{B9760394-7A1B-499C-A453-AD8F7E18665A}" type="pres">
      <dgm:prSet presAssocID="{CBEAA969-040C-48DD-8E18-C4EFCF28E5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FA66EBDB-B19D-4028-990A-43FE001388E5}" type="pres">
      <dgm:prSet presAssocID="{FD0627D1-A569-4C9B-9C1F-2F4C379C5B5C}" presName="hierRoot3" presStyleCnt="0"/>
      <dgm:spPr/>
    </dgm:pt>
    <dgm:pt modelId="{0D341B6B-53C7-4DDD-A167-CDE344EAC289}" type="pres">
      <dgm:prSet presAssocID="{FD0627D1-A569-4C9B-9C1F-2F4C379C5B5C}" presName="composite3" presStyleCnt="0"/>
      <dgm:spPr/>
    </dgm:pt>
    <dgm:pt modelId="{196294DA-7F28-4F5F-B4A4-167058D9928F}" type="pres">
      <dgm:prSet presAssocID="{FD0627D1-A569-4C9B-9C1F-2F4C379C5B5C}" presName="background3" presStyleLbl="node3" presStyleIdx="1" presStyleCnt="3"/>
      <dgm:spPr/>
    </dgm:pt>
    <dgm:pt modelId="{14A1BD1D-8E68-4E02-BBBC-D292CF2863ED}" type="pres">
      <dgm:prSet presAssocID="{FD0627D1-A569-4C9B-9C1F-2F4C379C5B5C}" presName="text3" presStyleLbl="fgAcc3" presStyleIdx="1" presStyleCnt="3" custScaleX="210678" custScaleY="1524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406E1-E5C8-4681-B46B-795015770CAA}" type="pres">
      <dgm:prSet presAssocID="{FD0627D1-A569-4C9B-9C1F-2F4C379C5B5C}" presName="hierChild4" presStyleCnt="0"/>
      <dgm:spPr/>
    </dgm:pt>
    <dgm:pt modelId="{6D6C23C9-5D1F-427F-B17C-11CCED7904D7}" type="pres">
      <dgm:prSet presAssocID="{9E1B61CD-EA56-4766-9290-B3A6E986184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4139A49-2D78-4D2C-8E53-01E0244E6D41}" type="pres">
      <dgm:prSet presAssocID="{4119F84F-369B-47BE-8ECA-9B84C6ED38DB}" presName="hierRoot2" presStyleCnt="0"/>
      <dgm:spPr/>
    </dgm:pt>
    <dgm:pt modelId="{126BB308-2C89-45E6-96DD-D43C1EC7952B}" type="pres">
      <dgm:prSet presAssocID="{4119F84F-369B-47BE-8ECA-9B84C6ED38DB}" presName="composite2" presStyleCnt="0"/>
      <dgm:spPr/>
    </dgm:pt>
    <dgm:pt modelId="{83807D25-615C-4566-8FD4-C586EC20E6C2}" type="pres">
      <dgm:prSet presAssocID="{4119F84F-369B-47BE-8ECA-9B84C6ED38DB}" presName="background2" presStyleLbl="node2" presStyleIdx="1" presStyleCnt="2"/>
      <dgm:spPr/>
    </dgm:pt>
    <dgm:pt modelId="{D1B925A8-9040-4919-9A2A-D1B979681209}" type="pres">
      <dgm:prSet presAssocID="{4119F84F-369B-47BE-8ECA-9B84C6ED38DB}" presName="text2" presStyleLbl="fgAcc2" presStyleIdx="1" presStyleCnt="2" custScaleX="139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9353E9-AB9C-4C18-979B-62CB0BED8D61}" type="pres">
      <dgm:prSet presAssocID="{4119F84F-369B-47BE-8ECA-9B84C6ED38DB}" presName="hierChild3" presStyleCnt="0"/>
      <dgm:spPr/>
    </dgm:pt>
    <dgm:pt modelId="{24A74389-AA06-4D4A-A5A9-E13399A61F64}" type="pres">
      <dgm:prSet presAssocID="{A85A4D4F-4699-4EF7-8BCF-92E1254866E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F1E3E3B-6D18-46BB-8C41-571E43597BB4}" type="pres">
      <dgm:prSet presAssocID="{C360312D-EEC1-4AD9-A3DB-61C6A9659BE6}" presName="hierRoot3" presStyleCnt="0"/>
      <dgm:spPr/>
    </dgm:pt>
    <dgm:pt modelId="{78034AB8-FE9A-4480-931B-0C6414DCE78B}" type="pres">
      <dgm:prSet presAssocID="{C360312D-EEC1-4AD9-A3DB-61C6A9659BE6}" presName="composite3" presStyleCnt="0"/>
      <dgm:spPr/>
    </dgm:pt>
    <dgm:pt modelId="{401A8CC9-D297-4B5C-8F78-65FA4C5D8128}" type="pres">
      <dgm:prSet presAssocID="{C360312D-EEC1-4AD9-A3DB-61C6A9659BE6}" presName="background3" presStyleLbl="node3" presStyleIdx="2" presStyleCnt="3"/>
      <dgm:spPr/>
    </dgm:pt>
    <dgm:pt modelId="{300A404A-23C3-4ECF-AD9C-CCBDBE8CAB79}" type="pres">
      <dgm:prSet presAssocID="{C360312D-EEC1-4AD9-A3DB-61C6A9659BE6}" presName="text3" presStyleLbl="fgAcc3" presStyleIdx="2" presStyleCnt="3" custScaleX="192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2E0404-C9FC-4653-8D46-7ED0BEB72C66}" type="pres">
      <dgm:prSet presAssocID="{C360312D-EEC1-4AD9-A3DB-61C6A9659BE6}" presName="hierChild4" presStyleCnt="0"/>
      <dgm:spPr/>
    </dgm:pt>
  </dgm:ptLst>
  <dgm:cxnLst>
    <dgm:cxn modelId="{E15C6939-C488-4593-8992-CCDEEFF0643E}" type="presOf" srcId="{0D4D56F1-61D3-464C-9587-BA04120057C6}" destId="{211C889E-427F-4667-A28C-5246D0FD8505}" srcOrd="0" destOrd="0" presId="urn:microsoft.com/office/officeart/2005/8/layout/hierarchy1"/>
    <dgm:cxn modelId="{0F2540FA-021A-4EC4-A804-C736139DF3E1}" srcId="{4119F84F-369B-47BE-8ECA-9B84C6ED38DB}" destId="{C360312D-EEC1-4AD9-A3DB-61C6A9659BE6}" srcOrd="0" destOrd="0" parTransId="{A85A4D4F-4699-4EF7-8BCF-92E1254866E1}" sibTransId="{0B9100BD-62F9-4856-9A08-177D730D7C69}"/>
    <dgm:cxn modelId="{F7256BD3-E592-413B-ADBE-B53A67DFA9E2}" srcId="{F667CA12-480A-4844-9436-FD635D1577A7}" destId="{4119F84F-369B-47BE-8ECA-9B84C6ED38DB}" srcOrd="1" destOrd="0" parTransId="{9E1B61CD-EA56-4766-9290-B3A6E986184A}" sibTransId="{49CC479B-95EC-423B-BC37-019EA27D153C}"/>
    <dgm:cxn modelId="{70D83993-ED67-4417-8D28-4E13CD6668B6}" srcId="{94466B99-2932-4945-886F-817898FB57BD}" destId="{F667CA12-480A-4844-9436-FD635D1577A7}" srcOrd="0" destOrd="0" parTransId="{EDEC0C53-DBD4-45C1-A028-1BD53F143A89}" sibTransId="{B1C03AA6-C0E6-4F02-9642-EFE453DE2DC7}"/>
    <dgm:cxn modelId="{2553FC3E-54FA-4271-8076-A175ECBCA5C5}" type="presOf" srcId="{9E1B61CD-EA56-4766-9290-B3A6E986184A}" destId="{6D6C23C9-5D1F-427F-B17C-11CCED7904D7}" srcOrd="0" destOrd="0" presId="urn:microsoft.com/office/officeart/2005/8/layout/hierarchy1"/>
    <dgm:cxn modelId="{4A3918CB-6FEF-4FB4-BA6A-BAFFCA75F740}" srcId="{D4242A7C-91E1-42AF-A41A-1C69CEE2E1B7}" destId="{0D4D56F1-61D3-464C-9587-BA04120057C6}" srcOrd="0" destOrd="0" parTransId="{72A1DB8D-DA4F-4DCD-8965-B7BF9D26DB34}" sibTransId="{91AA3025-7256-4617-92C4-722AD248F950}"/>
    <dgm:cxn modelId="{86D57B15-17E5-4380-B87D-DCF98312ED1F}" type="presOf" srcId="{A85A4D4F-4699-4EF7-8BCF-92E1254866E1}" destId="{24A74389-AA06-4D4A-A5A9-E13399A61F64}" srcOrd="0" destOrd="0" presId="urn:microsoft.com/office/officeart/2005/8/layout/hierarchy1"/>
    <dgm:cxn modelId="{F336686A-BDCF-4084-A9B4-23E6DC91FC1A}" type="presOf" srcId="{72A1DB8D-DA4F-4DCD-8965-B7BF9D26DB34}" destId="{C528141D-4715-4538-8A54-7D7F222AACCE}" srcOrd="0" destOrd="0" presId="urn:microsoft.com/office/officeart/2005/8/layout/hierarchy1"/>
    <dgm:cxn modelId="{9EFA7CB8-8B26-49D2-ACB9-7D0C8F49F9A3}" type="presOf" srcId="{4119F84F-369B-47BE-8ECA-9B84C6ED38DB}" destId="{D1B925A8-9040-4919-9A2A-D1B979681209}" srcOrd="0" destOrd="0" presId="urn:microsoft.com/office/officeart/2005/8/layout/hierarchy1"/>
    <dgm:cxn modelId="{B8452198-CA25-48B5-BAA6-FD638A767335}" type="presOf" srcId="{94466B99-2932-4945-886F-817898FB57BD}" destId="{4CAC0D44-4CA1-4202-89AC-3F5F33BA106E}" srcOrd="0" destOrd="0" presId="urn:microsoft.com/office/officeart/2005/8/layout/hierarchy1"/>
    <dgm:cxn modelId="{D771092B-73C5-4448-A787-8B61F2FFDBDA}" type="presOf" srcId="{FD0627D1-A569-4C9B-9C1F-2F4C379C5B5C}" destId="{14A1BD1D-8E68-4E02-BBBC-D292CF2863ED}" srcOrd="0" destOrd="0" presId="urn:microsoft.com/office/officeart/2005/8/layout/hierarchy1"/>
    <dgm:cxn modelId="{978338C2-9A1D-456A-A9FD-C05C03EEE9F5}" type="presOf" srcId="{949D0FC4-D7C0-4B3A-BF01-8731987C566F}" destId="{F33C8E8F-681F-405D-B1C4-7F95558D4E42}" srcOrd="0" destOrd="0" presId="urn:microsoft.com/office/officeart/2005/8/layout/hierarchy1"/>
    <dgm:cxn modelId="{B6932AE9-D4AE-4F0F-8C05-7A4581860D28}" type="presOf" srcId="{C360312D-EEC1-4AD9-A3DB-61C6A9659BE6}" destId="{300A404A-23C3-4ECF-AD9C-CCBDBE8CAB79}" srcOrd="0" destOrd="0" presId="urn:microsoft.com/office/officeart/2005/8/layout/hierarchy1"/>
    <dgm:cxn modelId="{A2D3DDB9-E349-4F42-905B-C7EB5BAC3137}" srcId="{F667CA12-480A-4844-9436-FD635D1577A7}" destId="{D4242A7C-91E1-42AF-A41A-1C69CEE2E1B7}" srcOrd="0" destOrd="0" parTransId="{949D0FC4-D7C0-4B3A-BF01-8731987C566F}" sibTransId="{FEB2B87E-8CDC-4FF4-B433-D756C6218B8B}"/>
    <dgm:cxn modelId="{8F76AFD4-8119-4A02-BF7C-891D4E0244D9}" type="presOf" srcId="{D4242A7C-91E1-42AF-A41A-1C69CEE2E1B7}" destId="{E037D7C2-156A-4A58-94CD-6D3149C08B03}" srcOrd="0" destOrd="0" presId="urn:microsoft.com/office/officeart/2005/8/layout/hierarchy1"/>
    <dgm:cxn modelId="{F75DABFE-BC8D-462D-AA51-EC422F181815}" type="presOf" srcId="{F667CA12-480A-4844-9436-FD635D1577A7}" destId="{F9E2E489-3BC5-454D-94B0-E4E183F1510E}" srcOrd="0" destOrd="0" presId="urn:microsoft.com/office/officeart/2005/8/layout/hierarchy1"/>
    <dgm:cxn modelId="{92CEA27E-B06D-4F35-AB0C-CDA8AEA95D97}" type="presOf" srcId="{CBEAA969-040C-48DD-8E18-C4EFCF28E52B}" destId="{B9760394-7A1B-499C-A453-AD8F7E18665A}" srcOrd="0" destOrd="0" presId="urn:microsoft.com/office/officeart/2005/8/layout/hierarchy1"/>
    <dgm:cxn modelId="{C763DBFD-3C6E-4AF7-A04E-2EADAABF1E7B}" srcId="{D4242A7C-91E1-42AF-A41A-1C69CEE2E1B7}" destId="{FD0627D1-A569-4C9B-9C1F-2F4C379C5B5C}" srcOrd="1" destOrd="0" parTransId="{CBEAA969-040C-48DD-8E18-C4EFCF28E52B}" sibTransId="{94CF159C-F9C4-4DE0-BFBB-C3C372EA5231}"/>
    <dgm:cxn modelId="{1E7965FD-05F0-44CD-A885-5868AD497FAD}" type="presParOf" srcId="{4CAC0D44-4CA1-4202-89AC-3F5F33BA106E}" destId="{36BDEF32-0278-41B9-8E74-2A044BC96D44}" srcOrd="0" destOrd="0" presId="urn:microsoft.com/office/officeart/2005/8/layout/hierarchy1"/>
    <dgm:cxn modelId="{B642B2E7-6F75-4DB0-8302-9F759CCC1753}" type="presParOf" srcId="{36BDEF32-0278-41B9-8E74-2A044BC96D44}" destId="{EF530BD4-C5D1-4C00-9D8D-0A5B34C741E3}" srcOrd="0" destOrd="0" presId="urn:microsoft.com/office/officeart/2005/8/layout/hierarchy1"/>
    <dgm:cxn modelId="{0F6140A7-8FA8-4B9D-9A6B-35F29D0DFDBD}" type="presParOf" srcId="{EF530BD4-C5D1-4C00-9D8D-0A5B34C741E3}" destId="{096279E0-DB8A-428D-9939-83628CE77603}" srcOrd="0" destOrd="0" presId="urn:microsoft.com/office/officeart/2005/8/layout/hierarchy1"/>
    <dgm:cxn modelId="{A00A71E8-73BB-4C47-87A6-984C692C2710}" type="presParOf" srcId="{EF530BD4-C5D1-4C00-9D8D-0A5B34C741E3}" destId="{F9E2E489-3BC5-454D-94B0-E4E183F1510E}" srcOrd="1" destOrd="0" presId="urn:microsoft.com/office/officeart/2005/8/layout/hierarchy1"/>
    <dgm:cxn modelId="{59A41C91-40B7-46DD-94A1-5A9A3336C7A1}" type="presParOf" srcId="{36BDEF32-0278-41B9-8E74-2A044BC96D44}" destId="{977CDD9D-D7DE-4AB7-8E4D-633F19E7BFDF}" srcOrd="1" destOrd="0" presId="urn:microsoft.com/office/officeart/2005/8/layout/hierarchy1"/>
    <dgm:cxn modelId="{63979259-D47A-4B13-8C1C-E8B72DCB595F}" type="presParOf" srcId="{977CDD9D-D7DE-4AB7-8E4D-633F19E7BFDF}" destId="{F33C8E8F-681F-405D-B1C4-7F95558D4E42}" srcOrd="0" destOrd="0" presId="urn:microsoft.com/office/officeart/2005/8/layout/hierarchy1"/>
    <dgm:cxn modelId="{F68FB5B1-A23B-40E7-AA57-C35619FCFAEB}" type="presParOf" srcId="{977CDD9D-D7DE-4AB7-8E4D-633F19E7BFDF}" destId="{CF5EE939-F2DF-41C6-979F-33CC62F3844D}" srcOrd="1" destOrd="0" presId="urn:microsoft.com/office/officeart/2005/8/layout/hierarchy1"/>
    <dgm:cxn modelId="{C35F90B3-D46D-40D4-BCBE-53A164F7C5DA}" type="presParOf" srcId="{CF5EE939-F2DF-41C6-979F-33CC62F3844D}" destId="{89CE207D-57A6-4FCF-852D-7A770A9C6889}" srcOrd="0" destOrd="0" presId="urn:microsoft.com/office/officeart/2005/8/layout/hierarchy1"/>
    <dgm:cxn modelId="{F5D4759B-8B6A-435F-9C01-CD736E4D29E7}" type="presParOf" srcId="{89CE207D-57A6-4FCF-852D-7A770A9C6889}" destId="{A3469095-2688-40D4-9894-810AED316054}" srcOrd="0" destOrd="0" presId="urn:microsoft.com/office/officeart/2005/8/layout/hierarchy1"/>
    <dgm:cxn modelId="{DDFB177E-972D-4DA1-96CE-2ACC24362F91}" type="presParOf" srcId="{89CE207D-57A6-4FCF-852D-7A770A9C6889}" destId="{E037D7C2-156A-4A58-94CD-6D3149C08B03}" srcOrd="1" destOrd="0" presId="urn:microsoft.com/office/officeart/2005/8/layout/hierarchy1"/>
    <dgm:cxn modelId="{5ADBA343-25B6-4CF8-8D3B-3415B9D65DB5}" type="presParOf" srcId="{CF5EE939-F2DF-41C6-979F-33CC62F3844D}" destId="{1D0ADE75-870A-4AC0-9795-6C7395569918}" srcOrd="1" destOrd="0" presId="urn:microsoft.com/office/officeart/2005/8/layout/hierarchy1"/>
    <dgm:cxn modelId="{FA5FCE59-5D69-4CAE-B50C-4E3F4801D779}" type="presParOf" srcId="{1D0ADE75-870A-4AC0-9795-6C7395569918}" destId="{C528141D-4715-4538-8A54-7D7F222AACCE}" srcOrd="0" destOrd="0" presId="urn:microsoft.com/office/officeart/2005/8/layout/hierarchy1"/>
    <dgm:cxn modelId="{8A7B2839-0301-4642-BEB3-1EBDDE85CA8F}" type="presParOf" srcId="{1D0ADE75-870A-4AC0-9795-6C7395569918}" destId="{F4890551-DB74-40E7-8714-2FA6805E32FC}" srcOrd="1" destOrd="0" presId="urn:microsoft.com/office/officeart/2005/8/layout/hierarchy1"/>
    <dgm:cxn modelId="{A849AFA7-6327-4E39-91F3-96E952F402D1}" type="presParOf" srcId="{F4890551-DB74-40E7-8714-2FA6805E32FC}" destId="{43609F02-ECC5-47CC-802E-5DA68C451BA4}" srcOrd="0" destOrd="0" presId="urn:microsoft.com/office/officeart/2005/8/layout/hierarchy1"/>
    <dgm:cxn modelId="{2876CB4D-3F5B-46DC-97EF-3A7EB80CAA31}" type="presParOf" srcId="{43609F02-ECC5-47CC-802E-5DA68C451BA4}" destId="{B0465A3A-2153-4BC1-B811-D8407B83AA24}" srcOrd="0" destOrd="0" presId="urn:microsoft.com/office/officeart/2005/8/layout/hierarchy1"/>
    <dgm:cxn modelId="{FFCDDF57-9703-491C-921C-6A7D7929940E}" type="presParOf" srcId="{43609F02-ECC5-47CC-802E-5DA68C451BA4}" destId="{211C889E-427F-4667-A28C-5246D0FD8505}" srcOrd="1" destOrd="0" presId="urn:microsoft.com/office/officeart/2005/8/layout/hierarchy1"/>
    <dgm:cxn modelId="{56F4D115-5584-4196-B4EB-4E95461F8E0D}" type="presParOf" srcId="{F4890551-DB74-40E7-8714-2FA6805E32FC}" destId="{16CA4E96-F5AC-419D-BFB2-4F4068CDAB05}" srcOrd="1" destOrd="0" presId="urn:microsoft.com/office/officeart/2005/8/layout/hierarchy1"/>
    <dgm:cxn modelId="{76D0C61E-E71D-49E6-A279-7682D56773D0}" type="presParOf" srcId="{1D0ADE75-870A-4AC0-9795-6C7395569918}" destId="{B9760394-7A1B-499C-A453-AD8F7E18665A}" srcOrd="2" destOrd="0" presId="urn:microsoft.com/office/officeart/2005/8/layout/hierarchy1"/>
    <dgm:cxn modelId="{93EDE8EF-3840-4F47-8205-0211800BDA39}" type="presParOf" srcId="{1D0ADE75-870A-4AC0-9795-6C7395569918}" destId="{FA66EBDB-B19D-4028-990A-43FE001388E5}" srcOrd="3" destOrd="0" presId="urn:microsoft.com/office/officeart/2005/8/layout/hierarchy1"/>
    <dgm:cxn modelId="{E428C914-6460-4151-84EF-BABBDD74A7A3}" type="presParOf" srcId="{FA66EBDB-B19D-4028-990A-43FE001388E5}" destId="{0D341B6B-53C7-4DDD-A167-CDE344EAC289}" srcOrd="0" destOrd="0" presId="urn:microsoft.com/office/officeart/2005/8/layout/hierarchy1"/>
    <dgm:cxn modelId="{37237119-4EFF-4E60-A53B-EC0BD13107A7}" type="presParOf" srcId="{0D341B6B-53C7-4DDD-A167-CDE344EAC289}" destId="{196294DA-7F28-4F5F-B4A4-167058D9928F}" srcOrd="0" destOrd="0" presId="urn:microsoft.com/office/officeart/2005/8/layout/hierarchy1"/>
    <dgm:cxn modelId="{39B80DDF-F391-4AEE-AC4B-8F8C6B144FAF}" type="presParOf" srcId="{0D341B6B-53C7-4DDD-A167-CDE344EAC289}" destId="{14A1BD1D-8E68-4E02-BBBC-D292CF2863ED}" srcOrd="1" destOrd="0" presId="urn:microsoft.com/office/officeart/2005/8/layout/hierarchy1"/>
    <dgm:cxn modelId="{7548E852-F5CA-4469-A325-E42920A3D662}" type="presParOf" srcId="{FA66EBDB-B19D-4028-990A-43FE001388E5}" destId="{7F6406E1-E5C8-4681-B46B-795015770CAA}" srcOrd="1" destOrd="0" presId="urn:microsoft.com/office/officeart/2005/8/layout/hierarchy1"/>
    <dgm:cxn modelId="{35688FC9-1899-44FC-ABE8-64A812CCD979}" type="presParOf" srcId="{977CDD9D-D7DE-4AB7-8E4D-633F19E7BFDF}" destId="{6D6C23C9-5D1F-427F-B17C-11CCED7904D7}" srcOrd="2" destOrd="0" presId="urn:microsoft.com/office/officeart/2005/8/layout/hierarchy1"/>
    <dgm:cxn modelId="{523423B3-A762-40F6-B1C7-4770CEDC1CF3}" type="presParOf" srcId="{977CDD9D-D7DE-4AB7-8E4D-633F19E7BFDF}" destId="{B4139A49-2D78-4D2C-8E53-01E0244E6D41}" srcOrd="3" destOrd="0" presId="urn:microsoft.com/office/officeart/2005/8/layout/hierarchy1"/>
    <dgm:cxn modelId="{FE55C84C-A4B4-4CCE-88CA-62174F86BDF1}" type="presParOf" srcId="{B4139A49-2D78-4D2C-8E53-01E0244E6D41}" destId="{126BB308-2C89-45E6-96DD-D43C1EC7952B}" srcOrd="0" destOrd="0" presId="urn:microsoft.com/office/officeart/2005/8/layout/hierarchy1"/>
    <dgm:cxn modelId="{DA62993A-62AB-4680-9901-24263A9CFB05}" type="presParOf" srcId="{126BB308-2C89-45E6-96DD-D43C1EC7952B}" destId="{83807D25-615C-4566-8FD4-C586EC20E6C2}" srcOrd="0" destOrd="0" presId="urn:microsoft.com/office/officeart/2005/8/layout/hierarchy1"/>
    <dgm:cxn modelId="{28F5CB31-23E9-4FD8-B415-EBBC79D67BD1}" type="presParOf" srcId="{126BB308-2C89-45E6-96DD-D43C1EC7952B}" destId="{D1B925A8-9040-4919-9A2A-D1B979681209}" srcOrd="1" destOrd="0" presId="urn:microsoft.com/office/officeart/2005/8/layout/hierarchy1"/>
    <dgm:cxn modelId="{955349CD-112F-45F6-8B07-00C9FE2288B6}" type="presParOf" srcId="{B4139A49-2D78-4D2C-8E53-01E0244E6D41}" destId="{D99353E9-AB9C-4C18-979B-62CB0BED8D61}" srcOrd="1" destOrd="0" presId="urn:microsoft.com/office/officeart/2005/8/layout/hierarchy1"/>
    <dgm:cxn modelId="{3111A717-B82C-42ED-9ED9-EC85D76F0243}" type="presParOf" srcId="{D99353E9-AB9C-4C18-979B-62CB0BED8D61}" destId="{24A74389-AA06-4D4A-A5A9-E13399A61F64}" srcOrd="0" destOrd="0" presId="urn:microsoft.com/office/officeart/2005/8/layout/hierarchy1"/>
    <dgm:cxn modelId="{755F1800-65D8-4B4E-9C56-8F51AA119B00}" type="presParOf" srcId="{D99353E9-AB9C-4C18-979B-62CB0BED8D61}" destId="{6F1E3E3B-6D18-46BB-8C41-571E43597BB4}" srcOrd="1" destOrd="0" presId="urn:microsoft.com/office/officeart/2005/8/layout/hierarchy1"/>
    <dgm:cxn modelId="{C0A1259C-5C97-4CF0-B8E0-6C2EF6AAE2AE}" type="presParOf" srcId="{6F1E3E3B-6D18-46BB-8C41-571E43597BB4}" destId="{78034AB8-FE9A-4480-931B-0C6414DCE78B}" srcOrd="0" destOrd="0" presId="urn:microsoft.com/office/officeart/2005/8/layout/hierarchy1"/>
    <dgm:cxn modelId="{B7B5AD09-E50B-44DD-B7A8-EA2492F3951C}" type="presParOf" srcId="{78034AB8-FE9A-4480-931B-0C6414DCE78B}" destId="{401A8CC9-D297-4B5C-8F78-65FA4C5D8128}" srcOrd="0" destOrd="0" presId="urn:microsoft.com/office/officeart/2005/8/layout/hierarchy1"/>
    <dgm:cxn modelId="{32A65E2D-7EA5-455C-94E3-F8EAAD1E93C0}" type="presParOf" srcId="{78034AB8-FE9A-4480-931B-0C6414DCE78B}" destId="{300A404A-23C3-4ECF-AD9C-CCBDBE8CAB79}" srcOrd="1" destOrd="0" presId="urn:microsoft.com/office/officeart/2005/8/layout/hierarchy1"/>
    <dgm:cxn modelId="{E134D54C-3A5B-4BAA-888D-98E871BF18F5}" type="presParOf" srcId="{6F1E3E3B-6D18-46BB-8C41-571E43597BB4}" destId="{B52E0404-C9FC-4653-8D46-7ED0BEB72C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5D359-A53F-4B2E-AACD-994D55506AF0}">
      <dsp:nvSpPr>
        <dsp:cNvPr id="0" name=""/>
        <dsp:cNvSpPr/>
      </dsp:nvSpPr>
      <dsp:spPr>
        <a:xfrm>
          <a:off x="965197" y="352"/>
          <a:ext cx="2228446" cy="1114223"/>
        </a:xfrm>
        <a:prstGeom prst="roundRect">
          <a:avLst>
            <a:gd name="adj" fmla="val 1000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Producing Units</a:t>
          </a:r>
          <a:endParaRPr lang="en-US" sz="3300" kern="1200" dirty="0"/>
        </a:p>
      </dsp:txBody>
      <dsp:txXfrm>
        <a:off x="997831" y="32986"/>
        <a:ext cx="2163178" cy="1048955"/>
      </dsp:txXfrm>
    </dsp:sp>
    <dsp:sp modelId="{991A721F-38AC-4696-9DE9-2FEC3A472D6B}">
      <dsp:nvSpPr>
        <dsp:cNvPr id="0" name=""/>
        <dsp:cNvSpPr/>
      </dsp:nvSpPr>
      <dsp:spPr>
        <a:xfrm>
          <a:off x="1188042" y="1114575"/>
          <a:ext cx="222844" cy="835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667"/>
              </a:lnTo>
              <a:lnTo>
                <a:pt x="222844" y="8356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41D9C-4538-464F-BDAA-B5D9E68DD41E}">
      <dsp:nvSpPr>
        <dsp:cNvPr id="0" name=""/>
        <dsp:cNvSpPr/>
      </dsp:nvSpPr>
      <dsp:spPr>
        <a:xfrm>
          <a:off x="1410886" y="1393131"/>
          <a:ext cx="1782757" cy="1114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Employment/Income Generation</a:t>
          </a:r>
          <a:endParaRPr lang="en-US" sz="1400" kern="1200" dirty="0"/>
        </a:p>
      </dsp:txBody>
      <dsp:txXfrm>
        <a:off x="1443520" y="1425765"/>
        <a:ext cx="1717489" cy="1048955"/>
      </dsp:txXfrm>
    </dsp:sp>
    <dsp:sp modelId="{269671FE-B4FE-4AB3-B218-2D282F746102}">
      <dsp:nvSpPr>
        <dsp:cNvPr id="0" name=""/>
        <dsp:cNvSpPr/>
      </dsp:nvSpPr>
      <dsp:spPr>
        <a:xfrm>
          <a:off x="1188042" y="1114575"/>
          <a:ext cx="222844" cy="2228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8446"/>
              </a:lnTo>
              <a:lnTo>
                <a:pt x="222844" y="22284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CD67F-3929-4D94-B3D2-5D6EBDF040C9}">
      <dsp:nvSpPr>
        <dsp:cNvPr id="0" name=""/>
        <dsp:cNvSpPr/>
      </dsp:nvSpPr>
      <dsp:spPr>
        <a:xfrm>
          <a:off x="1410886" y="2785911"/>
          <a:ext cx="1782757" cy="1114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Low level organization/No distinction between </a:t>
          </a:r>
          <a:r>
            <a:rPr lang="en-US" sz="1500" kern="1200" dirty="0" err="1" smtClean="0"/>
            <a:t>labour</a:t>
          </a:r>
          <a:r>
            <a:rPr lang="en-US" sz="1500" kern="1200" dirty="0" smtClean="0"/>
            <a:t> &amp; capital</a:t>
          </a:r>
          <a:endParaRPr lang="en-US" sz="1500" kern="1200" dirty="0"/>
        </a:p>
      </dsp:txBody>
      <dsp:txXfrm>
        <a:off x="1443520" y="2818545"/>
        <a:ext cx="1717489" cy="1048955"/>
      </dsp:txXfrm>
    </dsp:sp>
    <dsp:sp modelId="{2B3B6100-F351-4FBB-A9A0-3937860C7187}">
      <dsp:nvSpPr>
        <dsp:cNvPr id="0" name=""/>
        <dsp:cNvSpPr/>
      </dsp:nvSpPr>
      <dsp:spPr>
        <a:xfrm>
          <a:off x="3750755" y="352"/>
          <a:ext cx="2228446" cy="1114223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Household Enterprises</a:t>
          </a:r>
          <a:endParaRPr lang="en-US" sz="3300" kern="1200" dirty="0"/>
        </a:p>
      </dsp:txBody>
      <dsp:txXfrm>
        <a:off x="3783389" y="32986"/>
        <a:ext cx="2163178" cy="1048955"/>
      </dsp:txXfrm>
    </dsp:sp>
    <dsp:sp modelId="{87F55CCD-907F-4059-8244-B49DBAAF137D}">
      <dsp:nvSpPr>
        <dsp:cNvPr id="0" name=""/>
        <dsp:cNvSpPr/>
      </dsp:nvSpPr>
      <dsp:spPr>
        <a:xfrm>
          <a:off x="3973600" y="1114575"/>
          <a:ext cx="222844" cy="835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667"/>
              </a:lnTo>
              <a:lnTo>
                <a:pt x="222844" y="8356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622B2-F533-4E4D-9081-95844BF40A8A}">
      <dsp:nvSpPr>
        <dsp:cNvPr id="0" name=""/>
        <dsp:cNvSpPr/>
      </dsp:nvSpPr>
      <dsp:spPr>
        <a:xfrm>
          <a:off x="4196445" y="1393131"/>
          <a:ext cx="2247219" cy="1114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Assets belong to owners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contracts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Owners personally liable for finance risk</a:t>
          </a:r>
          <a:endParaRPr lang="en-US" sz="1400" kern="1200" dirty="0"/>
        </a:p>
      </dsp:txBody>
      <dsp:txXfrm>
        <a:off x="4229079" y="1425765"/>
        <a:ext cx="2181951" cy="1048955"/>
      </dsp:txXfrm>
    </dsp:sp>
    <dsp:sp modelId="{B3A70FDE-BB94-4B1C-8A05-E4CEA56F6142}">
      <dsp:nvSpPr>
        <dsp:cNvPr id="0" name=""/>
        <dsp:cNvSpPr/>
      </dsp:nvSpPr>
      <dsp:spPr>
        <a:xfrm>
          <a:off x="3973600" y="1114575"/>
          <a:ext cx="222844" cy="2228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8446"/>
              </a:lnTo>
              <a:lnTo>
                <a:pt x="222844" y="22284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E668A-A232-48F8-B986-3AAB9B23E164}">
      <dsp:nvSpPr>
        <dsp:cNvPr id="0" name=""/>
        <dsp:cNvSpPr/>
      </dsp:nvSpPr>
      <dsp:spPr>
        <a:xfrm>
          <a:off x="4196445" y="2785911"/>
          <a:ext cx="1782757" cy="1114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Production &amp; household  expenditure indistinguishable</a:t>
          </a:r>
          <a:endParaRPr lang="en-US" sz="1500" kern="1200" dirty="0"/>
        </a:p>
      </dsp:txBody>
      <dsp:txXfrm>
        <a:off x="4229079" y="2818545"/>
        <a:ext cx="1717489" cy="1048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A0F2E-FCEE-47B7-B7CF-22D5276D2CAB}">
      <dsp:nvSpPr>
        <dsp:cNvPr id="0" name=""/>
        <dsp:cNvSpPr/>
      </dsp:nvSpPr>
      <dsp:spPr>
        <a:xfrm>
          <a:off x="3704431" y="1817058"/>
          <a:ext cx="3069585" cy="26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84"/>
              </a:lnTo>
              <a:lnTo>
                <a:pt x="3069585" y="133184"/>
              </a:lnTo>
              <a:lnTo>
                <a:pt x="3069585" y="266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96BC4-6575-4870-A35A-A49D5DF8762A}">
      <dsp:nvSpPr>
        <dsp:cNvPr id="0" name=""/>
        <dsp:cNvSpPr/>
      </dsp:nvSpPr>
      <dsp:spPr>
        <a:xfrm>
          <a:off x="3704431" y="1817058"/>
          <a:ext cx="1534792" cy="26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84"/>
              </a:lnTo>
              <a:lnTo>
                <a:pt x="1534792" y="133184"/>
              </a:lnTo>
              <a:lnTo>
                <a:pt x="1534792" y="266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08DBA-8D5F-4E10-BF61-5CE4DF8211CC}">
      <dsp:nvSpPr>
        <dsp:cNvPr id="0" name=""/>
        <dsp:cNvSpPr/>
      </dsp:nvSpPr>
      <dsp:spPr>
        <a:xfrm>
          <a:off x="3658711" y="1817058"/>
          <a:ext cx="91440" cy="266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D6009-E496-4481-9F66-6FCE03BADF25}">
      <dsp:nvSpPr>
        <dsp:cNvPr id="0" name=""/>
        <dsp:cNvSpPr/>
      </dsp:nvSpPr>
      <dsp:spPr>
        <a:xfrm>
          <a:off x="2169638" y="1817058"/>
          <a:ext cx="1534792" cy="266369"/>
        </a:xfrm>
        <a:custGeom>
          <a:avLst/>
          <a:gdLst/>
          <a:ahLst/>
          <a:cxnLst/>
          <a:rect l="0" t="0" r="0" b="0"/>
          <a:pathLst>
            <a:path>
              <a:moveTo>
                <a:pt x="1534792" y="0"/>
              </a:moveTo>
              <a:lnTo>
                <a:pt x="1534792" y="133184"/>
              </a:lnTo>
              <a:lnTo>
                <a:pt x="0" y="133184"/>
              </a:lnTo>
              <a:lnTo>
                <a:pt x="0" y="266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E1D7D-2382-459F-8690-DA5471C413CA}">
      <dsp:nvSpPr>
        <dsp:cNvPr id="0" name=""/>
        <dsp:cNvSpPr/>
      </dsp:nvSpPr>
      <dsp:spPr>
        <a:xfrm>
          <a:off x="634845" y="1817058"/>
          <a:ext cx="3069585" cy="266369"/>
        </a:xfrm>
        <a:custGeom>
          <a:avLst/>
          <a:gdLst/>
          <a:ahLst/>
          <a:cxnLst/>
          <a:rect l="0" t="0" r="0" b="0"/>
          <a:pathLst>
            <a:path>
              <a:moveTo>
                <a:pt x="3069585" y="0"/>
              </a:moveTo>
              <a:lnTo>
                <a:pt x="3069585" y="133184"/>
              </a:lnTo>
              <a:lnTo>
                <a:pt x="0" y="133184"/>
              </a:lnTo>
              <a:lnTo>
                <a:pt x="0" y="266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1E508-B755-412D-8A0C-F867C8536D45}">
      <dsp:nvSpPr>
        <dsp:cNvPr id="0" name=""/>
        <dsp:cNvSpPr/>
      </dsp:nvSpPr>
      <dsp:spPr>
        <a:xfrm>
          <a:off x="3070219" y="1182847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GDP Boundary</a:t>
          </a:r>
          <a:endParaRPr lang="en-US" sz="2000" kern="1200" dirty="0"/>
        </a:p>
      </dsp:txBody>
      <dsp:txXfrm>
        <a:off x="3070219" y="1182847"/>
        <a:ext cx="1268423" cy="634211"/>
      </dsp:txXfrm>
    </dsp:sp>
    <dsp:sp modelId="{6C3EBA1E-34BD-480D-B348-206DA8D25242}">
      <dsp:nvSpPr>
        <dsp:cNvPr id="0" name=""/>
        <dsp:cNvSpPr/>
      </dsp:nvSpPr>
      <dsp:spPr>
        <a:xfrm>
          <a:off x="633" y="2083428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Informal</a:t>
          </a:r>
          <a:endParaRPr lang="en-US" sz="2000" kern="1200" dirty="0"/>
        </a:p>
      </dsp:txBody>
      <dsp:txXfrm>
        <a:off x="633" y="2083428"/>
        <a:ext cx="1268423" cy="634211"/>
      </dsp:txXfrm>
    </dsp:sp>
    <dsp:sp modelId="{69DF4BEF-1F3A-405D-BCF7-4152A19AE8B1}">
      <dsp:nvSpPr>
        <dsp:cNvPr id="0" name=""/>
        <dsp:cNvSpPr/>
      </dsp:nvSpPr>
      <dsp:spPr>
        <a:xfrm>
          <a:off x="1535426" y="2083428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Market</a:t>
          </a:r>
          <a:endParaRPr lang="en-US" sz="2000" kern="1200" dirty="0"/>
        </a:p>
      </dsp:txBody>
      <dsp:txXfrm>
        <a:off x="1535426" y="2083428"/>
        <a:ext cx="1268423" cy="634211"/>
      </dsp:txXfrm>
    </dsp:sp>
    <dsp:sp modelId="{C98C7704-FAF2-4686-AF72-45EE548E8A07}">
      <dsp:nvSpPr>
        <dsp:cNvPr id="0" name=""/>
        <dsp:cNvSpPr/>
      </dsp:nvSpPr>
      <dsp:spPr>
        <a:xfrm>
          <a:off x="3070219" y="2083428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Own-use</a:t>
          </a:r>
          <a:endParaRPr lang="en-US" sz="2000" kern="1200" dirty="0"/>
        </a:p>
      </dsp:txBody>
      <dsp:txXfrm>
        <a:off x="3070219" y="2083428"/>
        <a:ext cx="1268423" cy="634211"/>
      </dsp:txXfrm>
    </dsp:sp>
    <dsp:sp modelId="{B10B89C4-423B-45C6-817C-EBAD8FE1054B}">
      <dsp:nvSpPr>
        <dsp:cNvPr id="0" name=""/>
        <dsp:cNvSpPr/>
      </dsp:nvSpPr>
      <dsp:spPr>
        <a:xfrm>
          <a:off x="4605012" y="2083428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Illegal/legal</a:t>
          </a:r>
          <a:endParaRPr lang="en-US" sz="2000" kern="1200" dirty="0"/>
        </a:p>
      </dsp:txBody>
      <dsp:txXfrm>
        <a:off x="4605012" y="2083428"/>
        <a:ext cx="1268423" cy="634211"/>
      </dsp:txXfrm>
    </dsp:sp>
    <dsp:sp modelId="{C77E4BAD-A0EA-4EF1-B360-9A165DECA0EC}">
      <dsp:nvSpPr>
        <dsp:cNvPr id="0" name=""/>
        <dsp:cNvSpPr/>
      </dsp:nvSpPr>
      <dsp:spPr>
        <a:xfrm>
          <a:off x="6139804" y="2083428"/>
          <a:ext cx="1268423" cy="634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Non-observed</a:t>
          </a:r>
          <a:endParaRPr lang="en-US" sz="2000" kern="1200" dirty="0"/>
        </a:p>
      </dsp:txBody>
      <dsp:txXfrm>
        <a:off x="6139804" y="2083428"/>
        <a:ext cx="1268423" cy="634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74389-AA06-4D4A-A5A9-E13399A61F64}">
      <dsp:nvSpPr>
        <dsp:cNvPr id="0" name=""/>
        <dsp:cNvSpPr/>
      </dsp:nvSpPr>
      <dsp:spPr>
        <a:xfrm>
          <a:off x="6537122" y="2062556"/>
          <a:ext cx="91440" cy="3331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23C9-5D1F-427F-B17C-11CCED7904D7}">
      <dsp:nvSpPr>
        <dsp:cNvPr id="0" name=""/>
        <dsp:cNvSpPr/>
      </dsp:nvSpPr>
      <dsp:spPr>
        <a:xfrm>
          <a:off x="4606906" y="1017335"/>
          <a:ext cx="1975936" cy="317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793"/>
              </a:lnTo>
              <a:lnTo>
                <a:pt x="1975936" y="211793"/>
              </a:lnTo>
              <a:lnTo>
                <a:pt x="1975936" y="3179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60394-7A1B-499C-A453-AD8F7E18665A}">
      <dsp:nvSpPr>
        <dsp:cNvPr id="0" name=""/>
        <dsp:cNvSpPr/>
      </dsp:nvSpPr>
      <dsp:spPr>
        <a:xfrm>
          <a:off x="2616818" y="2062556"/>
          <a:ext cx="1405040" cy="33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09"/>
              </a:lnTo>
              <a:lnTo>
                <a:pt x="1405040" y="227009"/>
              </a:lnTo>
              <a:lnTo>
                <a:pt x="1405040" y="3331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8141D-4715-4538-8A54-7D7F222AACCE}">
      <dsp:nvSpPr>
        <dsp:cNvPr id="0" name=""/>
        <dsp:cNvSpPr/>
      </dsp:nvSpPr>
      <dsp:spPr>
        <a:xfrm>
          <a:off x="1283015" y="2062556"/>
          <a:ext cx="1333803" cy="333116"/>
        </a:xfrm>
        <a:custGeom>
          <a:avLst/>
          <a:gdLst/>
          <a:ahLst/>
          <a:cxnLst/>
          <a:rect l="0" t="0" r="0" b="0"/>
          <a:pathLst>
            <a:path>
              <a:moveTo>
                <a:pt x="1333803" y="0"/>
              </a:moveTo>
              <a:lnTo>
                <a:pt x="1333803" y="227009"/>
              </a:lnTo>
              <a:lnTo>
                <a:pt x="0" y="227009"/>
              </a:lnTo>
              <a:lnTo>
                <a:pt x="0" y="3331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C8E8F-681F-405D-B1C4-7F95558D4E42}">
      <dsp:nvSpPr>
        <dsp:cNvPr id="0" name=""/>
        <dsp:cNvSpPr/>
      </dsp:nvSpPr>
      <dsp:spPr>
        <a:xfrm>
          <a:off x="2616818" y="1017335"/>
          <a:ext cx="1990087" cy="317900"/>
        </a:xfrm>
        <a:custGeom>
          <a:avLst/>
          <a:gdLst/>
          <a:ahLst/>
          <a:cxnLst/>
          <a:rect l="0" t="0" r="0" b="0"/>
          <a:pathLst>
            <a:path>
              <a:moveTo>
                <a:pt x="1990087" y="0"/>
              </a:moveTo>
              <a:lnTo>
                <a:pt x="1990087" y="211793"/>
              </a:lnTo>
              <a:lnTo>
                <a:pt x="0" y="211793"/>
              </a:lnTo>
              <a:lnTo>
                <a:pt x="0" y="3179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279E0-DB8A-428D-9939-83628CE77603}">
      <dsp:nvSpPr>
        <dsp:cNvPr id="0" name=""/>
        <dsp:cNvSpPr/>
      </dsp:nvSpPr>
      <dsp:spPr>
        <a:xfrm>
          <a:off x="3774159" y="290015"/>
          <a:ext cx="1665494" cy="727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2E489-3BC5-454D-94B0-E4E183F1510E}">
      <dsp:nvSpPr>
        <dsp:cNvPr id="0" name=""/>
        <dsp:cNvSpPr/>
      </dsp:nvSpPr>
      <dsp:spPr>
        <a:xfrm>
          <a:off x="3901424" y="410917"/>
          <a:ext cx="1665494" cy="727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Indicators</a:t>
          </a:r>
          <a:endParaRPr lang="en-US" sz="2400" kern="1200" dirty="0"/>
        </a:p>
      </dsp:txBody>
      <dsp:txXfrm>
        <a:off x="3922726" y="432219"/>
        <a:ext cx="1622890" cy="684716"/>
      </dsp:txXfrm>
    </dsp:sp>
    <dsp:sp modelId="{A3469095-2688-40D4-9894-810AED316054}">
      <dsp:nvSpPr>
        <dsp:cNvPr id="0" name=""/>
        <dsp:cNvSpPr/>
      </dsp:nvSpPr>
      <dsp:spPr>
        <a:xfrm>
          <a:off x="1809596" y="1335236"/>
          <a:ext cx="1614444" cy="727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7D7C2-156A-4A58-94CD-6D3149C08B03}">
      <dsp:nvSpPr>
        <dsp:cNvPr id="0" name=""/>
        <dsp:cNvSpPr/>
      </dsp:nvSpPr>
      <dsp:spPr>
        <a:xfrm>
          <a:off x="1936861" y="1456138"/>
          <a:ext cx="1614444" cy="727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Output Indicators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1958163" y="1477440"/>
        <a:ext cx="1571840" cy="684716"/>
      </dsp:txXfrm>
    </dsp:sp>
    <dsp:sp modelId="{B0465A3A-2153-4BC1-B811-D8407B83AA24}">
      <dsp:nvSpPr>
        <dsp:cNvPr id="0" name=""/>
        <dsp:cNvSpPr/>
      </dsp:nvSpPr>
      <dsp:spPr>
        <a:xfrm>
          <a:off x="5239" y="2395673"/>
          <a:ext cx="2555551" cy="993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C889E-427F-4667-A28C-5246D0FD8505}">
      <dsp:nvSpPr>
        <dsp:cNvPr id="0" name=""/>
        <dsp:cNvSpPr/>
      </dsp:nvSpPr>
      <dsp:spPr>
        <a:xfrm>
          <a:off x="132504" y="2516574"/>
          <a:ext cx="2555551" cy="993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2060"/>
              </a:solidFill>
            </a:rPr>
            <a:t>Informal Employment/Expert opinions/Growth in </a:t>
          </a:r>
          <a:r>
            <a:rPr lang="en-US" sz="1600" kern="1200" dirty="0" err="1" smtClean="0">
              <a:solidFill>
                <a:srgbClr val="002060"/>
              </a:solidFill>
            </a:rPr>
            <a:t>neighbouring</a:t>
          </a:r>
          <a:r>
            <a:rPr lang="en-US" sz="1600" kern="1200" dirty="0" smtClean="0">
              <a:solidFill>
                <a:srgbClr val="002060"/>
              </a:solidFill>
            </a:rPr>
            <a:t> economies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161616" y="2545686"/>
        <a:ext cx="2497327" cy="935731"/>
      </dsp:txXfrm>
    </dsp:sp>
    <dsp:sp modelId="{196294DA-7F28-4F5F-B4A4-167058D9928F}">
      <dsp:nvSpPr>
        <dsp:cNvPr id="0" name=""/>
        <dsp:cNvSpPr/>
      </dsp:nvSpPr>
      <dsp:spPr>
        <a:xfrm>
          <a:off x="2815321" y="2395673"/>
          <a:ext cx="2413076" cy="1109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1BD1D-8E68-4E02-BBBC-D292CF2863ED}">
      <dsp:nvSpPr>
        <dsp:cNvPr id="0" name=""/>
        <dsp:cNvSpPr/>
      </dsp:nvSpPr>
      <dsp:spPr>
        <a:xfrm>
          <a:off x="2942586" y="2516574"/>
          <a:ext cx="2413076" cy="1109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7030A0"/>
              </a:solidFill>
            </a:rPr>
            <a:t>Formal employment/Population growth/Business registrations</a:t>
          </a:r>
          <a:endParaRPr lang="en-US" sz="1600" kern="1200" dirty="0">
            <a:solidFill>
              <a:srgbClr val="7030A0"/>
            </a:solidFill>
          </a:endParaRPr>
        </a:p>
      </dsp:txBody>
      <dsp:txXfrm>
        <a:off x="2975071" y="2549059"/>
        <a:ext cx="2348106" cy="1044142"/>
      </dsp:txXfrm>
    </dsp:sp>
    <dsp:sp modelId="{83807D25-615C-4566-8FD4-C586EC20E6C2}">
      <dsp:nvSpPr>
        <dsp:cNvPr id="0" name=""/>
        <dsp:cNvSpPr/>
      </dsp:nvSpPr>
      <dsp:spPr>
        <a:xfrm>
          <a:off x="5781375" y="1335236"/>
          <a:ext cx="1602933" cy="727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925A8-9040-4919-9A2A-D1B979681209}">
      <dsp:nvSpPr>
        <dsp:cNvPr id="0" name=""/>
        <dsp:cNvSpPr/>
      </dsp:nvSpPr>
      <dsp:spPr>
        <a:xfrm>
          <a:off x="5908641" y="1456138"/>
          <a:ext cx="1602933" cy="727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Input Indicators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5929943" y="1477440"/>
        <a:ext cx="1560329" cy="684716"/>
      </dsp:txXfrm>
    </dsp:sp>
    <dsp:sp modelId="{401A8CC9-D297-4B5C-8F78-65FA4C5D8128}">
      <dsp:nvSpPr>
        <dsp:cNvPr id="0" name=""/>
        <dsp:cNvSpPr/>
      </dsp:nvSpPr>
      <dsp:spPr>
        <a:xfrm>
          <a:off x="5482928" y="2395673"/>
          <a:ext cx="2199828" cy="727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A404A-23C3-4ECF-AD9C-CCBDBE8CAB79}">
      <dsp:nvSpPr>
        <dsp:cNvPr id="0" name=""/>
        <dsp:cNvSpPr/>
      </dsp:nvSpPr>
      <dsp:spPr>
        <a:xfrm>
          <a:off x="5610193" y="2516574"/>
          <a:ext cx="2199828" cy="727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C00000"/>
              </a:solidFill>
            </a:rPr>
            <a:t>Employment/Minimum wage growth rates</a:t>
          </a:r>
          <a:endParaRPr lang="en-US" sz="1600" kern="1200" dirty="0">
            <a:solidFill>
              <a:srgbClr val="C00000"/>
            </a:solidFill>
          </a:endParaRPr>
        </a:p>
      </dsp:txBody>
      <dsp:txXfrm>
        <a:off x="5631495" y="2537876"/>
        <a:ext cx="2157224" cy="68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92B6-E317-4E24-A4F3-50E0B44E4B07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A29C-D390-499A-8C63-37119492F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2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03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553200"/>
            <a:ext cx="735016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r>
              <a:rPr lang="en-US" smtClean="0">
                <a:solidFill>
                  <a:schemeClr val="tx2"/>
                </a:solidFill>
              </a:rPr>
              <a:t>Regional Course on Informality: Informal economy, work and employment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Regional Course on Informality: Informal economy, work and employment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07109"/>
            <a:ext cx="7408333" cy="390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0" y="6019800"/>
            <a:ext cx="8915401" cy="685800"/>
            <a:chOff x="-1" y="6096001"/>
            <a:chExt cx="8915401" cy="761999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096001"/>
              <a:ext cx="7696201" cy="727463"/>
              <a:chOff x="-309563" y="4316413"/>
              <a:chExt cx="9415463" cy="1532259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638996"/>
                <a:ext cx="8280401" cy="1209676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8486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3" r:id="rId8"/>
    <p:sldLayoutId id="2147483812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371600"/>
          </a:xfrm>
        </p:spPr>
        <p:txBody>
          <a:bodyPr anchor="t">
            <a:noAutofit/>
          </a:bodyPr>
          <a:lstStyle/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Regional </a:t>
            </a:r>
            <a:r>
              <a:rPr lang="en-GB" sz="2800" dirty="0">
                <a:solidFill>
                  <a:schemeClr val="bg1"/>
                </a:solidFill>
              </a:rPr>
              <a:t>Course </a:t>
            </a:r>
            <a:r>
              <a:rPr lang="en-GB" sz="2800" dirty="0" smtClean="0">
                <a:solidFill>
                  <a:schemeClr val="bg1"/>
                </a:solidFill>
              </a:rPr>
              <a:t>on Informality: Definitions. Measurement, SDGs and Other Policy Indicators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9144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16 </a:t>
            </a:r>
            <a:r>
              <a:rPr lang="en-GB" dirty="0"/>
              <a:t>– 2</a:t>
            </a:r>
            <a:r>
              <a:rPr lang="en-GB" dirty="0" smtClean="0"/>
              <a:t>0 October  2017</a:t>
            </a:r>
            <a:endParaRPr lang="en-US" dirty="0"/>
          </a:p>
          <a:p>
            <a:pPr algn="r"/>
            <a:r>
              <a:rPr lang="en-GB" dirty="0" smtClean="0"/>
              <a:t>Chiba, Japan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429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dirty="0"/>
              <a:t>T</a:t>
            </a:r>
            <a:r>
              <a:rPr lang="en-US" sz="4000" dirty="0" smtClean="0"/>
              <a:t>he informal </a:t>
            </a:r>
            <a:r>
              <a:rPr lang="en-US" sz="4000" smtClean="0"/>
              <a:t>economy in </a:t>
            </a:r>
            <a:r>
              <a:rPr lang="en-US" sz="4000" dirty="0" smtClean="0"/>
              <a:t>national accounts statistics</a:t>
            </a:r>
          </a:p>
          <a:p>
            <a:pPr algn="r"/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Alick Nyasulu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Lecturer/SIAP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122654"/>
              </p:ext>
            </p:extLst>
          </p:nvPr>
        </p:nvGraphicFramePr>
        <p:xfrm>
          <a:off x="871538" y="2106613"/>
          <a:ext cx="7815262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GDP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1600200"/>
            <a:ext cx="445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there is no data: What should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Informal economy into GDP</a:t>
            </a:r>
          </a:p>
          <a:p>
            <a:pPr lvl="1"/>
            <a:r>
              <a:rPr lang="en-GB" dirty="0" smtClean="0"/>
              <a:t>Underlying concept of informal economy</a:t>
            </a:r>
          </a:p>
          <a:p>
            <a:pPr lvl="1"/>
            <a:r>
              <a:rPr lang="en-GB" dirty="0" smtClean="0"/>
              <a:t>The GDP-production boundary and the informal economy</a:t>
            </a:r>
          </a:p>
          <a:p>
            <a:r>
              <a:rPr lang="en-GB" dirty="0" smtClean="0"/>
              <a:t>Estimating GDP components of the informal economy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7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47880"/>
              </p:ext>
            </p:extLst>
          </p:nvPr>
        </p:nvGraphicFramePr>
        <p:xfrm>
          <a:off x="871538" y="2106613"/>
          <a:ext cx="7408862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Informal sector  and Un-observed Economy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600199" y="2538349"/>
            <a:ext cx="2898647" cy="35881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</a:t>
            </a:r>
            <a:r>
              <a:rPr lang="en-US" sz="2800" b="1" dirty="0" smtClean="0">
                <a:solidFill>
                  <a:srgbClr val="00B050"/>
                </a:solidFill>
              </a:rPr>
              <a:t>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90701" y="2667000"/>
            <a:ext cx="3505200" cy="2239006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29000" y="2719703"/>
            <a:ext cx="4343400" cy="2133600"/>
          </a:xfrm>
          <a:prstGeom prst="ellipse">
            <a:avLst/>
          </a:prstGeom>
          <a:noFill/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              </a:t>
            </a:r>
            <a:r>
              <a:rPr lang="en-US" sz="2800" dirty="0" smtClean="0">
                <a:solidFill>
                  <a:schemeClr val="accent1"/>
                </a:solidFill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</a:rPr>
              <a:t>C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3100" y="1838182"/>
            <a:ext cx="2209800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Observed, informal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525129"/>
            <a:ext cx="2589286" cy="369332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observed, informal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4086" y="5678358"/>
            <a:ext cx="282641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 Observed and informal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867400" y="2260217"/>
            <a:ext cx="990600" cy="1295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810000" y="3904767"/>
            <a:ext cx="731312" cy="1694802"/>
          </a:xfrm>
          <a:prstGeom prst="straightConnector1">
            <a:avLst/>
          </a:prstGeom>
          <a:ln w="76200">
            <a:solidFill>
              <a:srgbClr val="7030A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00199" y="2022848"/>
            <a:ext cx="1293887" cy="1763655"/>
          </a:xfrm>
          <a:prstGeom prst="straightConnector1">
            <a:avLst/>
          </a:prstGeom>
          <a:ln w="762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879237"/>
              </p:ext>
            </p:extLst>
          </p:nvPr>
        </p:nvGraphicFramePr>
        <p:xfrm>
          <a:off x="871538" y="2106613"/>
          <a:ext cx="7408862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GDP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5638800"/>
            <a:ext cx="753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Potentially all goods/services that can be sold or be supplied to another unit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1905000"/>
            <a:ext cx="5105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Gross Domestic Product (GDP) is value of goods and services produced in an economic territory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GDP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802472"/>
            <a:ext cx="267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Production Approach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05400" y="2336210"/>
            <a:ext cx="548" cy="527444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2958068"/>
            <a:ext cx="1617681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Value of Production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88348" y="3107282"/>
            <a:ext cx="917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Minus</a:t>
            </a:r>
            <a:endParaRPr lang="en-US" sz="1050" i="1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563531" y="2956220"/>
            <a:ext cx="144780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Cost of inputs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99852" y="2375198"/>
            <a:ext cx="548" cy="5274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0" y="3152754"/>
            <a:ext cx="228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=∑Gross Value Added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238973" y="3429000"/>
            <a:ext cx="1" cy="990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48399" y="4419600"/>
            <a:ext cx="243840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 of Gross Value Added of all activities is GDP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GDP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1950440"/>
            <a:ext cx="267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Production Approach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05400" y="2336210"/>
            <a:ext cx="548" cy="527444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2958068"/>
            <a:ext cx="1617681" cy="646331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 of Production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563531" y="2956220"/>
            <a:ext cx="144780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Cost of inputs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99852" y="2375198"/>
            <a:ext cx="548" cy="5274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11332" y="3279386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6639" y="2817721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i="1" dirty="0" smtClean="0"/>
          </a:p>
          <a:p>
            <a:r>
              <a:rPr lang="en-US" sz="1200" i="1" dirty="0" smtClean="0">
                <a:solidFill>
                  <a:srgbClr val="FF0000"/>
                </a:solidFill>
              </a:rPr>
              <a:t>Excludes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6120" y="2743200"/>
            <a:ext cx="1639056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Labour</a:t>
            </a:r>
            <a:r>
              <a:rPr lang="en-US" dirty="0" smtClean="0"/>
              <a:t> Costs</a:t>
            </a:r>
          </a:p>
          <a:p>
            <a:r>
              <a:rPr lang="en-US" dirty="0" smtClean="0"/>
              <a:t>Capital Goods</a:t>
            </a:r>
          </a:p>
          <a:p>
            <a:r>
              <a:rPr lang="en-US" dirty="0" smtClean="0"/>
              <a:t>Loans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>
            <a:off x="5287431" y="3602551"/>
            <a:ext cx="3440" cy="63615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63531" y="4206672"/>
            <a:ext cx="1752600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Operating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Raw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Utility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Other expenses other than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and capital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05641" y="3790939"/>
            <a:ext cx="1210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Includes 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4213018"/>
            <a:ext cx="1547677" cy="3693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sale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49921" y="4960441"/>
            <a:ext cx="1578227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own use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312427" y="3675814"/>
            <a:ext cx="2899" cy="121787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328131" y="3602551"/>
            <a:ext cx="1034069" cy="552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762000" y="1600200"/>
            <a:ext cx="8572498" cy="72743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For all informal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GDP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4868" y="1933011"/>
            <a:ext cx="46010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Estimation  Process-Concept &amp; Data Sources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03193" y="2318875"/>
            <a:ext cx="548" cy="5274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 rot="19816628">
            <a:off x="3203193" y="5928142"/>
            <a:ext cx="8572498" cy="72743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For all informal activities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97582" y="2911918"/>
            <a:ext cx="3850764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Identifying informal activities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2338770"/>
            <a:ext cx="8461" cy="5731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10173" y="2303623"/>
            <a:ext cx="8461" cy="57314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84401" y="3727527"/>
            <a:ext cx="239841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Potential Data Sources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648200" y="3346849"/>
            <a:ext cx="4412" cy="4430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997582" y="4557085"/>
            <a:ext cx="3401199" cy="192955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Surveys</a:t>
            </a:r>
          </a:p>
          <a:p>
            <a:pPr algn="ctr"/>
            <a:r>
              <a:rPr lang="en-US" dirty="0" smtClean="0"/>
              <a:t>Population Census</a:t>
            </a:r>
          </a:p>
          <a:p>
            <a:pPr algn="ctr"/>
            <a:r>
              <a:rPr lang="en-US" dirty="0" smtClean="0"/>
              <a:t>Some administrative data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40213" y="3298183"/>
            <a:ext cx="1557" cy="18845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72480" y="3319334"/>
            <a:ext cx="14996" cy="18594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654757" y="4359752"/>
            <a:ext cx="0" cy="33440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GDP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4868" y="1933011"/>
            <a:ext cx="46010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Estimation  Process-Valuation of Transactions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82315" y="2297956"/>
            <a:ext cx="34920" cy="735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 rot="19816628">
            <a:off x="3203193" y="5928142"/>
            <a:ext cx="8572498" cy="72743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For all informal activities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600451" y="2302343"/>
            <a:ext cx="30456" cy="95655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273073" y="301912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Valuation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 flipV="1">
            <a:off x="2500047" y="3417604"/>
            <a:ext cx="773026" cy="587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59280" y="3003991"/>
            <a:ext cx="133784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Market Production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3273" y="3476320"/>
            <a:ext cx="773026" cy="1467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46299" y="3276806"/>
            <a:ext cx="2486578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Non-Market Production</a:t>
            </a:r>
          </a:p>
          <a:p>
            <a:r>
              <a:rPr lang="en-US" dirty="0" smtClean="0"/>
              <a:t>Own Use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0" y="5029200"/>
            <a:ext cx="763351" cy="369332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95400" y="4343400"/>
            <a:ext cx="1519968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Market Prices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74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Prices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2055801" y="4748051"/>
            <a:ext cx="1754616" cy="5011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1828204" y="3686006"/>
            <a:ext cx="280413" cy="63551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324600" y="3966828"/>
            <a:ext cx="649262" cy="74590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698702" y="4977533"/>
            <a:ext cx="1328553" cy="3546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111596" y="3954848"/>
            <a:ext cx="555904" cy="72199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212626" y="3716175"/>
            <a:ext cx="318453" cy="57517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815368" y="4748051"/>
            <a:ext cx="948628" cy="35707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23585" y="3957392"/>
            <a:ext cx="44668" cy="1036972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55801" y="6096000"/>
            <a:ext cx="442119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6853</TotalTime>
  <Words>305</Words>
  <Application>Microsoft Office PowerPoint</Application>
  <PresentationFormat>On-screen Show (4:3)</PresentationFormat>
  <Paragraphs>124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Symbol</vt:lpstr>
      <vt:lpstr>Waveform</vt:lpstr>
      <vt:lpstr>Regional Course on Informality: Definitions. Measurement, SDGs and Other Policy Indicators</vt:lpstr>
      <vt:lpstr>Learning objectives</vt:lpstr>
      <vt:lpstr>Informal Economy</vt:lpstr>
      <vt:lpstr>Informal sector  and Un-observed Economy</vt:lpstr>
      <vt:lpstr>Estimating GDP</vt:lpstr>
      <vt:lpstr>Estimating GDP</vt:lpstr>
      <vt:lpstr>Estimating GDP</vt:lpstr>
      <vt:lpstr>Estimating GDP</vt:lpstr>
      <vt:lpstr>Estimating GDP</vt:lpstr>
      <vt:lpstr>Estimating GDP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advanced Moodle e-learning platform management</dc:title>
  <dc:creator>ESDD</dc:creator>
  <cp:lastModifiedBy>Mjuma Nyasulu Alick</cp:lastModifiedBy>
  <cp:revision>177</cp:revision>
  <dcterms:created xsi:type="dcterms:W3CDTF">2014-03-11T21:27:28Z</dcterms:created>
  <dcterms:modified xsi:type="dcterms:W3CDTF">2017-10-18T00:03:16Z</dcterms:modified>
</cp:coreProperties>
</file>