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907" r:id="rId2"/>
    <p:sldMasterId id="2147483920" r:id="rId3"/>
    <p:sldMasterId id="2147483933" r:id="rId4"/>
  </p:sldMasterIdLst>
  <p:notesMasterIdLst>
    <p:notesMasterId r:id="rId22"/>
  </p:notesMasterIdLst>
  <p:handoutMasterIdLst>
    <p:handoutMasterId r:id="rId23"/>
  </p:handoutMasterIdLst>
  <p:sldIdLst>
    <p:sldId id="530" r:id="rId5"/>
    <p:sldId id="389" r:id="rId6"/>
    <p:sldId id="451" r:id="rId7"/>
    <p:sldId id="452" r:id="rId8"/>
    <p:sldId id="522" r:id="rId9"/>
    <p:sldId id="533" r:id="rId10"/>
    <p:sldId id="535" r:id="rId11"/>
    <p:sldId id="536" r:id="rId12"/>
    <p:sldId id="537" r:id="rId13"/>
    <p:sldId id="534" r:id="rId14"/>
    <p:sldId id="538" r:id="rId15"/>
    <p:sldId id="539" r:id="rId16"/>
    <p:sldId id="540" r:id="rId17"/>
    <p:sldId id="542" r:id="rId18"/>
    <p:sldId id="541" r:id="rId19"/>
    <p:sldId id="543" r:id="rId20"/>
    <p:sldId id="532" r:id="rId21"/>
  </p:sldIdLst>
  <p:sldSz cx="9144000" cy="6858000" type="screen4x3"/>
  <p:notesSz cx="6797675" cy="99266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rgbClr val="000066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6600"/>
    <a:srgbClr val="9BBCFF"/>
    <a:srgbClr val="990000"/>
    <a:srgbClr val="3366FF"/>
    <a:srgbClr val="000066"/>
    <a:srgbClr val="A50021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5520" autoAdjust="0"/>
  </p:normalViewPr>
  <p:slideViewPr>
    <p:cSldViewPr>
      <p:cViewPr varScale="1">
        <p:scale>
          <a:sx n="70" d="100"/>
          <a:sy n="70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058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defRPr sz="1200"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43" y="1"/>
            <a:ext cx="2947144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21"/>
            <a:ext cx="2946058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43" y="9428221"/>
            <a:ext cx="2947144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4868790-BA33-42EC-B50A-7883AD4F49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587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058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defRPr sz="1200"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43" y="1"/>
            <a:ext cx="2947144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42" y="4715270"/>
            <a:ext cx="5438792" cy="446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21"/>
            <a:ext cx="2946058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defRPr sz="1200"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43" y="9428221"/>
            <a:ext cx="2947144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39A8FCD-5460-4097-9C84-CFDDBF7346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703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9A8FCD-5460-4097-9C84-CFDDBF73469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205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9A8FCD-5460-4097-9C84-CFDDBF73469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941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9A8FCD-5460-4097-9C84-CFDDBF73469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622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D78F3-61BE-4D3E-AFF8-B9048DE81F09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0220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209ABD-7A34-450B-AD78-301EC8B8CA32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943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30"/>
          <p:cNvSpPr>
            <a:spLocks noChangeArrowheads="1"/>
          </p:cNvSpPr>
          <p:nvPr userDrawn="1"/>
        </p:nvSpPr>
        <p:spPr bwMode="auto">
          <a:xfrm>
            <a:off x="0" y="547688"/>
            <a:ext cx="9144000" cy="5761037"/>
          </a:xfrm>
          <a:prstGeom prst="rect">
            <a:avLst/>
          </a:prstGeom>
          <a:gradFill rotWithShape="1">
            <a:gsLst>
              <a:gs pos="0">
                <a:srgbClr val="5E9EFF">
                  <a:alpha val="0"/>
                </a:srgbClr>
              </a:gs>
              <a:gs pos="50000">
                <a:srgbClr val="5E9EFF">
                  <a:gamma/>
                  <a:tint val="20000"/>
                  <a:invGamma/>
                  <a:alpha val="82001"/>
                </a:srgbClr>
              </a:gs>
              <a:gs pos="100000">
                <a:srgbClr val="5E9EFF"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val 15"/>
          <p:cNvSpPr>
            <a:spLocks noChangeAspect="1" noChangeArrowheads="1"/>
          </p:cNvSpPr>
          <p:nvPr userDrawn="1"/>
        </p:nvSpPr>
        <p:spPr bwMode="auto">
          <a:xfrm>
            <a:off x="2265363" y="13890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16"/>
          <p:cNvSpPr>
            <a:spLocks noChangeAspect="1" noChangeArrowheads="1"/>
          </p:cNvSpPr>
          <p:nvPr userDrawn="1"/>
        </p:nvSpPr>
        <p:spPr bwMode="auto">
          <a:xfrm>
            <a:off x="2382838" y="13890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17"/>
          <p:cNvSpPr>
            <a:spLocks noChangeAspect="1" noChangeArrowheads="1"/>
          </p:cNvSpPr>
          <p:nvPr userDrawn="1"/>
        </p:nvSpPr>
        <p:spPr bwMode="auto">
          <a:xfrm>
            <a:off x="2501900" y="13890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18"/>
          <p:cNvSpPr>
            <a:spLocks noChangeAspect="1" noChangeArrowheads="1"/>
          </p:cNvSpPr>
          <p:nvPr userDrawn="1"/>
        </p:nvSpPr>
        <p:spPr bwMode="auto">
          <a:xfrm>
            <a:off x="2619375" y="13890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Oval 19"/>
          <p:cNvSpPr>
            <a:spLocks noChangeAspect="1" noChangeArrowheads="1"/>
          </p:cNvSpPr>
          <p:nvPr userDrawn="1"/>
        </p:nvSpPr>
        <p:spPr bwMode="auto">
          <a:xfrm>
            <a:off x="2974975" y="13890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20"/>
          <p:cNvSpPr>
            <a:spLocks noChangeAspect="1" noChangeArrowheads="1"/>
          </p:cNvSpPr>
          <p:nvPr userDrawn="1"/>
        </p:nvSpPr>
        <p:spPr bwMode="auto">
          <a:xfrm>
            <a:off x="3094038" y="13890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21"/>
          <p:cNvSpPr>
            <a:spLocks noChangeAspect="1" noChangeArrowheads="1"/>
          </p:cNvSpPr>
          <p:nvPr userDrawn="1"/>
        </p:nvSpPr>
        <p:spPr bwMode="auto">
          <a:xfrm>
            <a:off x="3211513" y="13890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22"/>
          <p:cNvSpPr>
            <a:spLocks noChangeAspect="1" noChangeArrowheads="1"/>
          </p:cNvSpPr>
          <p:nvPr userDrawn="1"/>
        </p:nvSpPr>
        <p:spPr bwMode="auto">
          <a:xfrm>
            <a:off x="3330575" y="13890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Oval 23"/>
          <p:cNvSpPr>
            <a:spLocks noChangeAspect="1" noChangeArrowheads="1"/>
          </p:cNvSpPr>
          <p:nvPr userDrawn="1"/>
        </p:nvSpPr>
        <p:spPr bwMode="auto">
          <a:xfrm>
            <a:off x="3448050" y="13890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Oval 24"/>
          <p:cNvSpPr>
            <a:spLocks noChangeAspect="1" noChangeArrowheads="1"/>
          </p:cNvSpPr>
          <p:nvPr userDrawn="1"/>
        </p:nvSpPr>
        <p:spPr bwMode="auto">
          <a:xfrm>
            <a:off x="3567113" y="13890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Oval 25"/>
          <p:cNvSpPr>
            <a:spLocks noChangeAspect="1" noChangeArrowheads="1"/>
          </p:cNvSpPr>
          <p:nvPr userDrawn="1"/>
        </p:nvSpPr>
        <p:spPr bwMode="auto">
          <a:xfrm>
            <a:off x="3684588" y="13890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Oval 26"/>
          <p:cNvSpPr>
            <a:spLocks noChangeAspect="1" noChangeArrowheads="1"/>
          </p:cNvSpPr>
          <p:nvPr userDrawn="1"/>
        </p:nvSpPr>
        <p:spPr bwMode="auto">
          <a:xfrm>
            <a:off x="3803650" y="13890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Oval 27"/>
          <p:cNvSpPr>
            <a:spLocks noChangeAspect="1" noChangeArrowheads="1"/>
          </p:cNvSpPr>
          <p:nvPr userDrawn="1"/>
        </p:nvSpPr>
        <p:spPr bwMode="auto">
          <a:xfrm>
            <a:off x="3921125" y="13890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Oval 28"/>
          <p:cNvSpPr>
            <a:spLocks noChangeAspect="1" noChangeArrowheads="1"/>
          </p:cNvSpPr>
          <p:nvPr userDrawn="1"/>
        </p:nvSpPr>
        <p:spPr bwMode="auto">
          <a:xfrm>
            <a:off x="6642100" y="13890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Oval 29"/>
          <p:cNvSpPr>
            <a:spLocks noChangeAspect="1" noChangeArrowheads="1"/>
          </p:cNvSpPr>
          <p:nvPr userDrawn="1"/>
        </p:nvSpPr>
        <p:spPr bwMode="auto">
          <a:xfrm>
            <a:off x="2028825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" name="Oval 30"/>
          <p:cNvSpPr>
            <a:spLocks noChangeAspect="1" noChangeArrowheads="1"/>
          </p:cNvSpPr>
          <p:nvPr userDrawn="1"/>
        </p:nvSpPr>
        <p:spPr bwMode="auto">
          <a:xfrm>
            <a:off x="2146300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" name="Oval 31"/>
          <p:cNvSpPr>
            <a:spLocks noChangeAspect="1" noChangeArrowheads="1"/>
          </p:cNvSpPr>
          <p:nvPr userDrawn="1"/>
        </p:nvSpPr>
        <p:spPr bwMode="auto">
          <a:xfrm>
            <a:off x="2265363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Oval 32"/>
          <p:cNvSpPr>
            <a:spLocks noChangeAspect="1" noChangeArrowheads="1"/>
          </p:cNvSpPr>
          <p:nvPr userDrawn="1"/>
        </p:nvSpPr>
        <p:spPr bwMode="auto">
          <a:xfrm>
            <a:off x="2382838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" name="Oval 33"/>
          <p:cNvSpPr>
            <a:spLocks noChangeAspect="1" noChangeArrowheads="1"/>
          </p:cNvSpPr>
          <p:nvPr userDrawn="1"/>
        </p:nvSpPr>
        <p:spPr bwMode="auto">
          <a:xfrm>
            <a:off x="2501900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" name="Oval 34"/>
          <p:cNvSpPr>
            <a:spLocks noChangeAspect="1" noChangeArrowheads="1"/>
          </p:cNvSpPr>
          <p:nvPr userDrawn="1"/>
        </p:nvSpPr>
        <p:spPr bwMode="auto">
          <a:xfrm>
            <a:off x="2738438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" name="Oval 35"/>
          <p:cNvSpPr>
            <a:spLocks noChangeAspect="1" noChangeArrowheads="1"/>
          </p:cNvSpPr>
          <p:nvPr userDrawn="1"/>
        </p:nvSpPr>
        <p:spPr bwMode="auto">
          <a:xfrm>
            <a:off x="2855913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" name="Oval 36"/>
          <p:cNvSpPr>
            <a:spLocks noChangeAspect="1" noChangeArrowheads="1"/>
          </p:cNvSpPr>
          <p:nvPr userDrawn="1"/>
        </p:nvSpPr>
        <p:spPr bwMode="auto">
          <a:xfrm>
            <a:off x="2974975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" name="Oval 37"/>
          <p:cNvSpPr>
            <a:spLocks noChangeAspect="1" noChangeArrowheads="1"/>
          </p:cNvSpPr>
          <p:nvPr userDrawn="1"/>
        </p:nvSpPr>
        <p:spPr bwMode="auto">
          <a:xfrm>
            <a:off x="3094038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" name="Oval 38"/>
          <p:cNvSpPr>
            <a:spLocks noChangeAspect="1" noChangeArrowheads="1"/>
          </p:cNvSpPr>
          <p:nvPr userDrawn="1"/>
        </p:nvSpPr>
        <p:spPr bwMode="auto">
          <a:xfrm>
            <a:off x="3211513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" name="Oval 39"/>
          <p:cNvSpPr>
            <a:spLocks noChangeAspect="1" noChangeArrowheads="1"/>
          </p:cNvSpPr>
          <p:nvPr userDrawn="1"/>
        </p:nvSpPr>
        <p:spPr bwMode="auto">
          <a:xfrm>
            <a:off x="3330575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" name="Oval 40"/>
          <p:cNvSpPr>
            <a:spLocks noChangeAspect="1" noChangeArrowheads="1"/>
          </p:cNvSpPr>
          <p:nvPr userDrawn="1"/>
        </p:nvSpPr>
        <p:spPr bwMode="auto">
          <a:xfrm>
            <a:off x="3448050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" name="Oval 41"/>
          <p:cNvSpPr>
            <a:spLocks noChangeAspect="1" noChangeArrowheads="1"/>
          </p:cNvSpPr>
          <p:nvPr userDrawn="1"/>
        </p:nvSpPr>
        <p:spPr bwMode="auto">
          <a:xfrm>
            <a:off x="3567113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" name="Oval 42"/>
          <p:cNvSpPr>
            <a:spLocks noChangeAspect="1" noChangeArrowheads="1"/>
          </p:cNvSpPr>
          <p:nvPr userDrawn="1"/>
        </p:nvSpPr>
        <p:spPr bwMode="auto">
          <a:xfrm>
            <a:off x="3684588" y="149860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" name="Oval 43"/>
          <p:cNvSpPr>
            <a:spLocks noChangeAspect="1" noChangeArrowheads="1"/>
          </p:cNvSpPr>
          <p:nvPr userDrawn="1"/>
        </p:nvSpPr>
        <p:spPr bwMode="auto">
          <a:xfrm>
            <a:off x="3803650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" name="Oval 44"/>
          <p:cNvSpPr>
            <a:spLocks noChangeAspect="1" noChangeArrowheads="1"/>
          </p:cNvSpPr>
          <p:nvPr userDrawn="1"/>
        </p:nvSpPr>
        <p:spPr bwMode="auto">
          <a:xfrm>
            <a:off x="4630738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Oval 45"/>
          <p:cNvSpPr>
            <a:spLocks noChangeAspect="1" noChangeArrowheads="1"/>
          </p:cNvSpPr>
          <p:nvPr userDrawn="1"/>
        </p:nvSpPr>
        <p:spPr bwMode="auto">
          <a:xfrm>
            <a:off x="4749800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" name="Oval 46"/>
          <p:cNvSpPr>
            <a:spLocks noChangeAspect="1" noChangeArrowheads="1"/>
          </p:cNvSpPr>
          <p:nvPr userDrawn="1"/>
        </p:nvSpPr>
        <p:spPr bwMode="auto">
          <a:xfrm>
            <a:off x="6524625" y="14986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" name="Oval 47"/>
          <p:cNvSpPr>
            <a:spLocks noChangeAspect="1" noChangeArrowheads="1"/>
          </p:cNvSpPr>
          <p:nvPr userDrawn="1"/>
        </p:nvSpPr>
        <p:spPr bwMode="auto">
          <a:xfrm>
            <a:off x="6642100" y="149860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" name="Oval 48"/>
          <p:cNvSpPr>
            <a:spLocks noChangeAspect="1" noChangeArrowheads="1"/>
          </p:cNvSpPr>
          <p:nvPr userDrawn="1"/>
        </p:nvSpPr>
        <p:spPr bwMode="auto">
          <a:xfrm>
            <a:off x="6761163" y="14986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" name="Oval 49"/>
          <p:cNvSpPr>
            <a:spLocks noChangeAspect="1" noChangeArrowheads="1"/>
          </p:cNvSpPr>
          <p:nvPr userDrawn="1"/>
        </p:nvSpPr>
        <p:spPr bwMode="auto">
          <a:xfrm>
            <a:off x="1319213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" name="Oval 50"/>
          <p:cNvSpPr>
            <a:spLocks noChangeAspect="1" noChangeArrowheads="1"/>
          </p:cNvSpPr>
          <p:nvPr userDrawn="1"/>
        </p:nvSpPr>
        <p:spPr bwMode="auto">
          <a:xfrm>
            <a:off x="1436688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" name="Oval 51"/>
          <p:cNvSpPr>
            <a:spLocks noChangeAspect="1" noChangeArrowheads="1"/>
          </p:cNvSpPr>
          <p:nvPr userDrawn="1"/>
        </p:nvSpPr>
        <p:spPr bwMode="auto">
          <a:xfrm>
            <a:off x="1555750" y="16081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" name="Oval 52"/>
          <p:cNvSpPr>
            <a:spLocks noChangeAspect="1" noChangeArrowheads="1"/>
          </p:cNvSpPr>
          <p:nvPr userDrawn="1"/>
        </p:nvSpPr>
        <p:spPr bwMode="auto">
          <a:xfrm>
            <a:off x="1673225" y="16081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" name="Oval 53"/>
          <p:cNvSpPr>
            <a:spLocks noChangeAspect="1" noChangeArrowheads="1"/>
          </p:cNvSpPr>
          <p:nvPr userDrawn="1"/>
        </p:nvSpPr>
        <p:spPr bwMode="auto">
          <a:xfrm>
            <a:off x="1792288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" name="Oval 54"/>
          <p:cNvSpPr>
            <a:spLocks noChangeAspect="1" noChangeArrowheads="1"/>
          </p:cNvSpPr>
          <p:nvPr userDrawn="1"/>
        </p:nvSpPr>
        <p:spPr bwMode="auto">
          <a:xfrm>
            <a:off x="2028825" y="16081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" name="Oval 55"/>
          <p:cNvSpPr>
            <a:spLocks noChangeAspect="1" noChangeArrowheads="1"/>
          </p:cNvSpPr>
          <p:nvPr userDrawn="1"/>
        </p:nvSpPr>
        <p:spPr bwMode="auto">
          <a:xfrm>
            <a:off x="2146300" y="16081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" name="Oval 56"/>
          <p:cNvSpPr>
            <a:spLocks noChangeAspect="1" noChangeArrowheads="1"/>
          </p:cNvSpPr>
          <p:nvPr userDrawn="1"/>
        </p:nvSpPr>
        <p:spPr bwMode="auto">
          <a:xfrm>
            <a:off x="2265363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" name="Oval 57"/>
          <p:cNvSpPr>
            <a:spLocks noChangeAspect="1" noChangeArrowheads="1"/>
          </p:cNvSpPr>
          <p:nvPr userDrawn="1"/>
        </p:nvSpPr>
        <p:spPr bwMode="auto">
          <a:xfrm>
            <a:off x="2382838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" name="Oval 58"/>
          <p:cNvSpPr>
            <a:spLocks noChangeAspect="1" noChangeArrowheads="1"/>
          </p:cNvSpPr>
          <p:nvPr userDrawn="1"/>
        </p:nvSpPr>
        <p:spPr bwMode="auto">
          <a:xfrm>
            <a:off x="2619375" y="16081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" name="Oval 59"/>
          <p:cNvSpPr>
            <a:spLocks noChangeAspect="1" noChangeArrowheads="1"/>
          </p:cNvSpPr>
          <p:nvPr userDrawn="1"/>
        </p:nvSpPr>
        <p:spPr bwMode="auto">
          <a:xfrm>
            <a:off x="2738438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" name="Oval 60"/>
          <p:cNvSpPr>
            <a:spLocks noChangeAspect="1" noChangeArrowheads="1"/>
          </p:cNvSpPr>
          <p:nvPr userDrawn="1"/>
        </p:nvSpPr>
        <p:spPr bwMode="auto">
          <a:xfrm>
            <a:off x="2855913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" name="Oval 61"/>
          <p:cNvSpPr>
            <a:spLocks noChangeAspect="1" noChangeArrowheads="1"/>
          </p:cNvSpPr>
          <p:nvPr userDrawn="1"/>
        </p:nvSpPr>
        <p:spPr bwMode="auto">
          <a:xfrm>
            <a:off x="2974975" y="16081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" name="Oval 62"/>
          <p:cNvSpPr>
            <a:spLocks noChangeAspect="1" noChangeArrowheads="1"/>
          </p:cNvSpPr>
          <p:nvPr userDrawn="1"/>
        </p:nvSpPr>
        <p:spPr bwMode="auto">
          <a:xfrm>
            <a:off x="3094038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" name="Oval 63"/>
          <p:cNvSpPr>
            <a:spLocks noChangeAspect="1" noChangeArrowheads="1"/>
          </p:cNvSpPr>
          <p:nvPr userDrawn="1"/>
        </p:nvSpPr>
        <p:spPr bwMode="auto">
          <a:xfrm>
            <a:off x="3211513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" name="Oval 64"/>
          <p:cNvSpPr>
            <a:spLocks noChangeAspect="1" noChangeArrowheads="1"/>
          </p:cNvSpPr>
          <p:nvPr userDrawn="1"/>
        </p:nvSpPr>
        <p:spPr bwMode="auto">
          <a:xfrm>
            <a:off x="3330575" y="16081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" name="Oval 65"/>
          <p:cNvSpPr>
            <a:spLocks noChangeAspect="1" noChangeArrowheads="1"/>
          </p:cNvSpPr>
          <p:nvPr userDrawn="1"/>
        </p:nvSpPr>
        <p:spPr bwMode="auto">
          <a:xfrm>
            <a:off x="3448050" y="16081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" name="Oval 66"/>
          <p:cNvSpPr>
            <a:spLocks noChangeAspect="1" noChangeArrowheads="1"/>
          </p:cNvSpPr>
          <p:nvPr userDrawn="1"/>
        </p:nvSpPr>
        <p:spPr bwMode="auto">
          <a:xfrm>
            <a:off x="3567113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" name="Oval 67"/>
          <p:cNvSpPr>
            <a:spLocks noChangeAspect="1" noChangeArrowheads="1"/>
          </p:cNvSpPr>
          <p:nvPr userDrawn="1"/>
        </p:nvSpPr>
        <p:spPr bwMode="auto">
          <a:xfrm>
            <a:off x="3684588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" name="Oval 68"/>
          <p:cNvSpPr>
            <a:spLocks noChangeAspect="1" noChangeArrowheads="1"/>
          </p:cNvSpPr>
          <p:nvPr userDrawn="1"/>
        </p:nvSpPr>
        <p:spPr bwMode="auto">
          <a:xfrm>
            <a:off x="4630738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" name="Oval 69"/>
          <p:cNvSpPr>
            <a:spLocks noChangeAspect="1" noChangeArrowheads="1"/>
          </p:cNvSpPr>
          <p:nvPr userDrawn="1"/>
        </p:nvSpPr>
        <p:spPr bwMode="auto">
          <a:xfrm>
            <a:off x="6761163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" name="Oval 70"/>
          <p:cNvSpPr>
            <a:spLocks noChangeAspect="1" noChangeArrowheads="1"/>
          </p:cNvSpPr>
          <p:nvPr userDrawn="1"/>
        </p:nvSpPr>
        <p:spPr bwMode="auto">
          <a:xfrm>
            <a:off x="6878638" y="16081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" name="Oval 71"/>
          <p:cNvSpPr>
            <a:spLocks noChangeAspect="1" noChangeArrowheads="1"/>
          </p:cNvSpPr>
          <p:nvPr userDrawn="1"/>
        </p:nvSpPr>
        <p:spPr bwMode="auto">
          <a:xfrm>
            <a:off x="1200150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" name="Oval 72"/>
          <p:cNvSpPr>
            <a:spLocks noChangeAspect="1" noChangeArrowheads="1"/>
          </p:cNvSpPr>
          <p:nvPr userDrawn="1"/>
        </p:nvSpPr>
        <p:spPr bwMode="auto">
          <a:xfrm>
            <a:off x="1319213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" name="Oval 73"/>
          <p:cNvSpPr>
            <a:spLocks noChangeAspect="1" noChangeArrowheads="1"/>
          </p:cNvSpPr>
          <p:nvPr userDrawn="1"/>
        </p:nvSpPr>
        <p:spPr bwMode="auto">
          <a:xfrm>
            <a:off x="1436688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" name="Oval 74"/>
          <p:cNvSpPr>
            <a:spLocks noChangeAspect="1" noChangeArrowheads="1"/>
          </p:cNvSpPr>
          <p:nvPr userDrawn="1"/>
        </p:nvSpPr>
        <p:spPr bwMode="auto">
          <a:xfrm>
            <a:off x="1555750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" name="Oval 75"/>
          <p:cNvSpPr>
            <a:spLocks noChangeAspect="1" noChangeArrowheads="1"/>
          </p:cNvSpPr>
          <p:nvPr userDrawn="1"/>
        </p:nvSpPr>
        <p:spPr bwMode="auto">
          <a:xfrm>
            <a:off x="1673225" y="1717675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" name="Oval 76"/>
          <p:cNvSpPr>
            <a:spLocks noChangeAspect="1" noChangeArrowheads="1"/>
          </p:cNvSpPr>
          <p:nvPr userDrawn="1"/>
        </p:nvSpPr>
        <p:spPr bwMode="auto">
          <a:xfrm>
            <a:off x="1792288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" name="Oval 77"/>
          <p:cNvSpPr>
            <a:spLocks noChangeAspect="1" noChangeArrowheads="1"/>
          </p:cNvSpPr>
          <p:nvPr userDrawn="1"/>
        </p:nvSpPr>
        <p:spPr bwMode="auto">
          <a:xfrm>
            <a:off x="1909763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" name="Oval 78"/>
          <p:cNvSpPr>
            <a:spLocks noChangeAspect="1" noChangeArrowheads="1"/>
          </p:cNvSpPr>
          <p:nvPr userDrawn="1"/>
        </p:nvSpPr>
        <p:spPr bwMode="auto">
          <a:xfrm>
            <a:off x="2028825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" name="Oval 79"/>
          <p:cNvSpPr>
            <a:spLocks noChangeAspect="1" noChangeArrowheads="1"/>
          </p:cNvSpPr>
          <p:nvPr userDrawn="1"/>
        </p:nvSpPr>
        <p:spPr bwMode="auto">
          <a:xfrm>
            <a:off x="2146300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" name="Oval 80"/>
          <p:cNvSpPr>
            <a:spLocks noChangeAspect="1" noChangeArrowheads="1"/>
          </p:cNvSpPr>
          <p:nvPr userDrawn="1"/>
        </p:nvSpPr>
        <p:spPr bwMode="auto">
          <a:xfrm>
            <a:off x="2265363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" name="Oval 81"/>
          <p:cNvSpPr>
            <a:spLocks noChangeAspect="1" noChangeArrowheads="1"/>
          </p:cNvSpPr>
          <p:nvPr userDrawn="1"/>
        </p:nvSpPr>
        <p:spPr bwMode="auto">
          <a:xfrm>
            <a:off x="2619375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" name="Oval 82"/>
          <p:cNvSpPr>
            <a:spLocks noChangeAspect="1" noChangeArrowheads="1"/>
          </p:cNvSpPr>
          <p:nvPr userDrawn="1"/>
        </p:nvSpPr>
        <p:spPr bwMode="auto">
          <a:xfrm>
            <a:off x="2738438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" name="Oval 83"/>
          <p:cNvSpPr>
            <a:spLocks noChangeAspect="1" noChangeArrowheads="1"/>
          </p:cNvSpPr>
          <p:nvPr userDrawn="1"/>
        </p:nvSpPr>
        <p:spPr bwMode="auto">
          <a:xfrm>
            <a:off x="2855913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" name="Oval 84"/>
          <p:cNvSpPr>
            <a:spLocks noChangeAspect="1" noChangeArrowheads="1"/>
          </p:cNvSpPr>
          <p:nvPr userDrawn="1"/>
        </p:nvSpPr>
        <p:spPr bwMode="auto">
          <a:xfrm>
            <a:off x="2974975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" name="Oval 85"/>
          <p:cNvSpPr>
            <a:spLocks noChangeAspect="1" noChangeArrowheads="1"/>
          </p:cNvSpPr>
          <p:nvPr userDrawn="1"/>
        </p:nvSpPr>
        <p:spPr bwMode="auto">
          <a:xfrm>
            <a:off x="3094038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" name="Oval 86"/>
          <p:cNvSpPr>
            <a:spLocks noChangeAspect="1" noChangeArrowheads="1"/>
          </p:cNvSpPr>
          <p:nvPr userDrawn="1"/>
        </p:nvSpPr>
        <p:spPr bwMode="auto">
          <a:xfrm>
            <a:off x="3211513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" name="Oval 87"/>
          <p:cNvSpPr>
            <a:spLocks noChangeAspect="1" noChangeArrowheads="1"/>
          </p:cNvSpPr>
          <p:nvPr userDrawn="1"/>
        </p:nvSpPr>
        <p:spPr bwMode="auto">
          <a:xfrm>
            <a:off x="3330575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" name="Oval 88"/>
          <p:cNvSpPr>
            <a:spLocks noChangeAspect="1" noChangeArrowheads="1"/>
          </p:cNvSpPr>
          <p:nvPr userDrawn="1"/>
        </p:nvSpPr>
        <p:spPr bwMode="auto">
          <a:xfrm>
            <a:off x="3448050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" name="Oval 89"/>
          <p:cNvSpPr>
            <a:spLocks noChangeAspect="1" noChangeArrowheads="1"/>
          </p:cNvSpPr>
          <p:nvPr userDrawn="1"/>
        </p:nvSpPr>
        <p:spPr bwMode="auto">
          <a:xfrm>
            <a:off x="3567113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" name="Oval 90"/>
          <p:cNvSpPr>
            <a:spLocks noChangeAspect="1" noChangeArrowheads="1"/>
          </p:cNvSpPr>
          <p:nvPr userDrawn="1"/>
        </p:nvSpPr>
        <p:spPr bwMode="auto">
          <a:xfrm>
            <a:off x="3684588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" name="Oval 91"/>
          <p:cNvSpPr>
            <a:spLocks noChangeAspect="1" noChangeArrowheads="1"/>
          </p:cNvSpPr>
          <p:nvPr userDrawn="1"/>
        </p:nvSpPr>
        <p:spPr bwMode="auto">
          <a:xfrm>
            <a:off x="5813425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" name="Oval 92"/>
          <p:cNvSpPr>
            <a:spLocks noChangeAspect="1" noChangeArrowheads="1"/>
          </p:cNvSpPr>
          <p:nvPr userDrawn="1"/>
        </p:nvSpPr>
        <p:spPr bwMode="auto">
          <a:xfrm>
            <a:off x="5932488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" name="Oval 93"/>
          <p:cNvSpPr>
            <a:spLocks noChangeAspect="1" noChangeArrowheads="1"/>
          </p:cNvSpPr>
          <p:nvPr userDrawn="1"/>
        </p:nvSpPr>
        <p:spPr bwMode="auto">
          <a:xfrm>
            <a:off x="6642100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" name="Oval 94"/>
          <p:cNvSpPr>
            <a:spLocks noChangeAspect="1" noChangeArrowheads="1"/>
          </p:cNvSpPr>
          <p:nvPr userDrawn="1"/>
        </p:nvSpPr>
        <p:spPr bwMode="auto">
          <a:xfrm>
            <a:off x="6761163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" name="Oval 95"/>
          <p:cNvSpPr>
            <a:spLocks noChangeAspect="1" noChangeArrowheads="1"/>
          </p:cNvSpPr>
          <p:nvPr userDrawn="1"/>
        </p:nvSpPr>
        <p:spPr bwMode="auto">
          <a:xfrm>
            <a:off x="6878638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" name="Oval 96"/>
          <p:cNvSpPr>
            <a:spLocks noChangeAspect="1" noChangeArrowheads="1"/>
          </p:cNvSpPr>
          <p:nvPr userDrawn="1"/>
        </p:nvSpPr>
        <p:spPr bwMode="auto">
          <a:xfrm>
            <a:off x="6997700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" name="Oval 97"/>
          <p:cNvSpPr>
            <a:spLocks noChangeAspect="1" noChangeArrowheads="1"/>
          </p:cNvSpPr>
          <p:nvPr userDrawn="1"/>
        </p:nvSpPr>
        <p:spPr bwMode="auto">
          <a:xfrm>
            <a:off x="7707313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" name="Oval 98"/>
          <p:cNvSpPr>
            <a:spLocks noChangeAspect="1" noChangeArrowheads="1"/>
          </p:cNvSpPr>
          <p:nvPr userDrawn="1"/>
        </p:nvSpPr>
        <p:spPr bwMode="auto">
          <a:xfrm>
            <a:off x="7824788" y="17176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" name="Oval 99"/>
          <p:cNvSpPr>
            <a:spLocks noChangeAspect="1" noChangeArrowheads="1"/>
          </p:cNvSpPr>
          <p:nvPr userDrawn="1"/>
        </p:nvSpPr>
        <p:spPr bwMode="auto">
          <a:xfrm>
            <a:off x="7943850" y="17176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" name="Oval 100"/>
          <p:cNvSpPr>
            <a:spLocks noChangeAspect="1" noChangeArrowheads="1"/>
          </p:cNvSpPr>
          <p:nvPr userDrawn="1"/>
        </p:nvSpPr>
        <p:spPr bwMode="auto">
          <a:xfrm>
            <a:off x="1200150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" name="Oval 101"/>
          <p:cNvSpPr>
            <a:spLocks noChangeAspect="1" noChangeArrowheads="1"/>
          </p:cNvSpPr>
          <p:nvPr userDrawn="1"/>
        </p:nvSpPr>
        <p:spPr bwMode="auto">
          <a:xfrm>
            <a:off x="131921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" name="Oval 102"/>
          <p:cNvSpPr>
            <a:spLocks noChangeAspect="1" noChangeArrowheads="1"/>
          </p:cNvSpPr>
          <p:nvPr userDrawn="1"/>
        </p:nvSpPr>
        <p:spPr bwMode="auto">
          <a:xfrm>
            <a:off x="1436688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" name="Oval 103"/>
          <p:cNvSpPr>
            <a:spLocks noChangeAspect="1" noChangeArrowheads="1"/>
          </p:cNvSpPr>
          <p:nvPr userDrawn="1"/>
        </p:nvSpPr>
        <p:spPr bwMode="auto">
          <a:xfrm>
            <a:off x="1555750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" name="Oval 104"/>
          <p:cNvSpPr>
            <a:spLocks noChangeAspect="1" noChangeArrowheads="1"/>
          </p:cNvSpPr>
          <p:nvPr userDrawn="1"/>
        </p:nvSpPr>
        <p:spPr bwMode="auto">
          <a:xfrm>
            <a:off x="1673225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" name="Oval 105"/>
          <p:cNvSpPr>
            <a:spLocks noChangeAspect="1" noChangeArrowheads="1"/>
          </p:cNvSpPr>
          <p:nvPr userDrawn="1"/>
        </p:nvSpPr>
        <p:spPr bwMode="auto">
          <a:xfrm>
            <a:off x="1792288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" name="Oval 106"/>
          <p:cNvSpPr>
            <a:spLocks noChangeAspect="1" noChangeArrowheads="1"/>
          </p:cNvSpPr>
          <p:nvPr userDrawn="1"/>
        </p:nvSpPr>
        <p:spPr bwMode="auto">
          <a:xfrm>
            <a:off x="190976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" name="Oval 107"/>
          <p:cNvSpPr>
            <a:spLocks noChangeAspect="1" noChangeArrowheads="1"/>
          </p:cNvSpPr>
          <p:nvPr userDrawn="1"/>
        </p:nvSpPr>
        <p:spPr bwMode="auto">
          <a:xfrm>
            <a:off x="2028825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" name="Oval 108"/>
          <p:cNvSpPr>
            <a:spLocks noChangeAspect="1" noChangeArrowheads="1"/>
          </p:cNvSpPr>
          <p:nvPr userDrawn="1"/>
        </p:nvSpPr>
        <p:spPr bwMode="auto">
          <a:xfrm>
            <a:off x="2146300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" name="Oval 109"/>
          <p:cNvSpPr>
            <a:spLocks noChangeAspect="1" noChangeArrowheads="1"/>
          </p:cNvSpPr>
          <p:nvPr userDrawn="1"/>
        </p:nvSpPr>
        <p:spPr bwMode="auto">
          <a:xfrm>
            <a:off x="226536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" name="Oval 110"/>
          <p:cNvSpPr>
            <a:spLocks noChangeAspect="1" noChangeArrowheads="1"/>
          </p:cNvSpPr>
          <p:nvPr userDrawn="1"/>
        </p:nvSpPr>
        <p:spPr bwMode="auto">
          <a:xfrm>
            <a:off x="2974975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" name="Oval 111"/>
          <p:cNvSpPr>
            <a:spLocks noChangeAspect="1" noChangeArrowheads="1"/>
          </p:cNvSpPr>
          <p:nvPr userDrawn="1"/>
        </p:nvSpPr>
        <p:spPr bwMode="auto">
          <a:xfrm>
            <a:off x="3094038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" name="Oval 112"/>
          <p:cNvSpPr>
            <a:spLocks noChangeAspect="1" noChangeArrowheads="1"/>
          </p:cNvSpPr>
          <p:nvPr userDrawn="1"/>
        </p:nvSpPr>
        <p:spPr bwMode="auto">
          <a:xfrm>
            <a:off x="321151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" name="Oval 113"/>
          <p:cNvSpPr>
            <a:spLocks noChangeAspect="1" noChangeArrowheads="1"/>
          </p:cNvSpPr>
          <p:nvPr userDrawn="1"/>
        </p:nvSpPr>
        <p:spPr bwMode="auto">
          <a:xfrm>
            <a:off x="3330575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" name="Oval 114"/>
          <p:cNvSpPr>
            <a:spLocks noChangeAspect="1" noChangeArrowheads="1"/>
          </p:cNvSpPr>
          <p:nvPr userDrawn="1"/>
        </p:nvSpPr>
        <p:spPr bwMode="auto">
          <a:xfrm>
            <a:off x="3448050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" name="Oval 115"/>
          <p:cNvSpPr>
            <a:spLocks noChangeAspect="1" noChangeArrowheads="1"/>
          </p:cNvSpPr>
          <p:nvPr userDrawn="1"/>
        </p:nvSpPr>
        <p:spPr bwMode="auto">
          <a:xfrm>
            <a:off x="356711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" name="Oval 116"/>
          <p:cNvSpPr>
            <a:spLocks noChangeAspect="1" noChangeArrowheads="1"/>
          </p:cNvSpPr>
          <p:nvPr userDrawn="1"/>
        </p:nvSpPr>
        <p:spPr bwMode="auto">
          <a:xfrm>
            <a:off x="3684588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" name="Oval 117"/>
          <p:cNvSpPr>
            <a:spLocks noChangeAspect="1" noChangeArrowheads="1"/>
          </p:cNvSpPr>
          <p:nvPr userDrawn="1"/>
        </p:nvSpPr>
        <p:spPr bwMode="auto">
          <a:xfrm>
            <a:off x="5695950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" name="Oval 118"/>
          <p:cNvSpPr>
            <a:spLocks noChangeAspect="1" noChangeArrowheads="1"/>
          </p:cNvSpPr>
          <p:nvPr userDrawn="1"/>
        </p:nvSpPr>
        <p:spPr bwMode="auto">
          <a:xfrm>
            <a:off x="6288088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" name="Oval 119"/>
          <p:cNvSpPr>
            <a:spLocks noChangeAspect="1" noChangeArrowheads="1"/>
          </p:cNvSpPr>
          <p:nvPr userDrawn="1"/>
        </p:nvSpPr>
        <p:spPr bwMode="auto">
          <a:xfrm>
            <a:off x="640556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" name="Oval 120"/>
          <p:cNvSpPr>
            <a:spLocks noChangeAspect="1" noChangeArrowheads="1"/>
          </p:cNvSpPr>
          <p:nvPr userDrawn="1"/>
        </p:nvSpPr>
        <p:spPr bwMode="auto">
          <a:xfrm>
            <a:off x="6524625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" name="Oval 121"/>
          <p:cNvSpPr>
            <a:spLocks noChangeAspect="1" noChangeArrowheads="1"/>
          </p:cNvSpPr>
          <p:nvPr userDrawn="1"/>
        </p:nvSpPr>
        <p:spPr bwMode="auto">
          <a:xfrm>
            <a:off x="6642100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" name="Oval 122"/>
          <p:cNvSpPr>
            <a:spLocks noChangeAspect="1" noChangeArrowheads="1"/>
          </p:cNvSpPr>
          <p:nvPr userDrawn="1"/>
        </p:nvSpPr>
        <p:spPr bwMode="auto">
          <a:xfrm>
            <a:off x="676116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" name="Oval 123"/>
          <p:cNvSpPr>
            <a:spLocks noChangeAspect="1" noChangeArrowheads="1"/>
          </p:cNvSpPr>
          <p:nvPr userDrawn="1"/>
        </p:nvSpPr>
        <p:spPr bwMode="auto">
          <a:xfrm>
            <a:off x="6878638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" name="Oval 124"/>
          <p:cNvSpPr>
            <a:spLocks noChangeAspect="1" noChangeArrowheads="1"/>
          </p:cNvSpPr>
          <p:nvPr userDrawn="1"/>
        </p:nvSpPr>
        <p:spPr bwMode="auto">
          <a:xfrm>
            <a:off x="6997700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" name="Oval 125"/>
          <p:cNvSpPr>
            <a:spLocks noChangeAspect="1" noChangeArrowheads="1"/>
          </p:cNvSpPr>
          <p:nvPr userDrawn="1"/>
        </p:nvSpPr>
        <p:spPr bwMode="auto">
          <a:xfrm>
            <a:off x="7115175" y="18272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" name="Oval 126"/>
          <p:cNvSpPr>
            <a:spLocks noChangeAspect="1" noChangeArrowheads="1"/>
          </p:cNvSpPr>
          <p:nvPr userDrawn="1"/>
        </p:nvSpPr>
        <p:spPr bwMode="auto">
          <a:xfrm>
            <a:off x="7234238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" name="Oval 127"/>
          <p:cNvSpPr>
            <a:spLocks noChangeAspect="1" noChangeArrowheads="1"/>
          </p:cNvSpPr>
          <p:nvPr userDrawn="1"/>
        </p:nvSpPr>
        <p:spPr bwMode="auto">
          <a:xfrm>
            <a:off x="735171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" name="Oval 128"/>
          <p:cNvSpPr>
            <a:spLocks noChangeAspect="1" noChangeArrowheads="1"/>
          </p:cNvSpPr>
          <p:nvPr userDrawn="1"/>
        </p:nvSpPr>
        <p:spPr bwMode="auto">
          <a:xfrm>
            <a:off x="7707313" y="18272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" name="Oval 129"/>
          <p:cNvSpPr>
            <a:spLocks noChangeAspect="1" noChangeArrowheads="1"/>
          </p:cNvSpPr>
          <p:nvPr userDrawn="1"/>
        </p:nvSpPr>
        <p:spPr bwMode="auto">
          <a:xfrm>
            <a:off x="120015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" name="Oval 130"/>
          <p:cNvSpPr>
            <a:spLocks noChangeAspect="1" noChangeArrowheads="1"/>
          </p:cNvSpPr>
          <p:nvPr userDrawn="1"/>
        </p:nvSpPr>
        <p:spPr bwMode="auto">
          <a:xfrm>
            <a:off x="1319213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" name="Oval 131"/>
          <p:cNvSpPr>
            <a:spLocks noChangeAspect="1" noChangeArrowheads="1"/>
          </p:cNvSpPr>
          <p:nvPr userDrawn="1"/>
        </p:nvSpPr>
        <p:spPr bwMode="auto">
          <a:xfrm>
            <a:off x="143668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3" name="Oval 132"/>
          <p:cNvSpPr>
            <a:spLocks noChangeAspect="1" noChangeArrowheads="1"/>
          </p:cNvSpPr>
          <p:nvPr userDrawn="1"/>
        </p:nvSpPr>
        <p:spPr bwMode="auto">
          <a:xfrm>
            <a:off x="155575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4" name="Oval 133"/>
          <p:cNvSpPr>
            <a:spLocks noChangeAspect="1" noChangeArrowheads="1"/>
          </p:cNvSpPr>
          <p:nvPr userDrawn="1"/>
        </p:nvSpPr>
        <p:spPr bwMode="auto">
          <a:xfrm>
            <a:off x="167322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5" name="Oval 134"/>
          <p:cNvSpPr>
            <a:spLocks noChangeAspect="1" noChangeArrowheads="1"/>
          </p:cNvSpPr>
          <p:nvPr userDrawn="1"/>
        </p:nvSpPr>
        <p:spPr bwMode="auto">
          <a:xfrm>
            <a:off x="179228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6" name="Oval 135"/>
          <p:cNvSpPr>
            <a:spLocks noChangeAspect="1" noChangeArrowheads="1"/>
          </p:cNvSpPr>
          <p:nvPr userDrawn="1"/>
        </p:nvSpPr>
        <p:spPr bwMode="auto">
          <a:xfrm>
            <a:off x="1909763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7" name="Oval 136"/>
          <p:cNvSpPr>
            <a:spLocks noChangeAspect="1" noChangeArrowheads="1"/>
          </p:cNvSpPr>
          <p:nvPr userDrawn="1"/>
        </p:nvSpPr>
        <p:spPr bwMode="auto">
          <a:xfrm>
            <a:off x="202882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8" name="Oval 137"/>
          <p:cNvSpPr>
            <a:spLocks noChangeAspect="1" noChangeArrowheads="1"/>
          </p:cNvSpPr>
          <p:nvPr userDrawn="1"/>
        </p:nvSpPr>
        <p:spPr bwMode="auto">
          <a:xfrm>
            <a:off x="214630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9" name="Oval 138"/>
          <p:cNvSpPr>
            <a:spLocks noChangeAspect="1" noChangeArrowheads="1"/>
          </p:cNvSpPr>
          <p:nvPr userDrawn="1"/>
        </p:nvSpPr>
        <p:spPr bwMode="auto">
          <a:xfrm>
            <a:off x="2265363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0" name="Oval 139"/>
          <p:cNvSpPr>
            <a:spLocks noChangeAspect="1" noChangeArrowheads="1"/>
          </p:cNvSpPr>
          <p:nvPr userDrawn="1"/>
        </p:nvSpPr>
        <p:spPr bwMode="auto">
          <a:xfrm>
            <a:off x="238283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1" name="Oval 140"/>
          <p:cNvSpPr>
            <a:spLocks noChangeAspect="1" noChangeArrowheads="1"/>
          </p:cNvSpPr>
          <p:nvPr userDrawn="1"/>
        </p:nvSpPr>
        <p:spPr bwMode="auto">
          <a:xfrm>
            <a:off x="297497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2" name="Oval 141"/>
          <p:cNvSpPr>
            <a:spLocks noChangeAspect="1" noChangeArrowheads="1"/>
          </p:cNvSpPr>
          <p:nvPr userDrawn="1"/>
        </p:nvSpPr>
        <p:spPr bwMode="auto">
          <a:xfrm>
            <a:off x="309403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" name="Oval 142"/>
          <p:cNvSpPr>
            <a:spLocks noChangeAspect="1" noChangeArrowheads="1"/>
          </p:cNvSpPr>
          <p:nvPr userDrawn="1"/>
        </p:nvSpPr>
        <p:spPr bwMode="auto">
          <a:xfrm>
            <a:off x="3211513" y="1935163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4" name="Oval 143"/>
          <p:cNvSpPr>
            <a:spLocks noChangeAspect="1" noChangeArrowheads="1"/>
          </p:cNvSpPr>
          <p:nvPr userDrawn="1"/>
        </p:nvSpPr>
        <p:spPr bwMode="auto">
          <a:xfrm>
            <a:off x="333057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5" name="Oval 144"/>
          <p:cNvSpPr>
            <a:spLocks noChangeAspect="1" noChangeArrowheads="1"/>
          </p:cNvSpPr>
          <p:nvPr userDrawn="1"/>
        </p:nvSpPr>
        <p:spPr bwMode="auto">
          <a:xfrm>
            <a:off x="344805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6" name="Oval 145"/>
          <p:cNvSpPr>
            <a:spLocks noChangeAspect="1" noChangeArrowheads="1"/>
          </p:cNvSpPr>
          <p:nvPr userDrawn="1"/>
        </p:nvSpPr>
        <p:spPr bwMode="auto">
          <a:xfrm>
            <a:off x="3567113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7" name="Oval 146"/>
          <p:cNvSpPr>
            <a:spLocks noChangeAspect="1" noChangeArrowheads="1"/>
          </p:cNvSpPr>
          <p:nvPr userDrawn="1"/>
        </p:nvSpPr>
        <p:spPr bwMode="auto">
          <a:xfrm>
            <a:off x="368458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8" name="Oval 147"/>
          <p:cNvSpPr>
            <a:spLocks noChangeAspect="1" noChangeArrowheads="1"/>
          </p:cNvSpPr>
          <p:nvPr userDrawn="1"/>
        </p:nvSpPr>
        <p:spPr bwMode="auto">
          <a:xfrm>
            <a:off x="474980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9" name="Oval 148"/>
          <p:cNvSpPr>
            <a:spLocks noChangeAspect="1" noChangeArrowheads="1"/>
          </p:cNvSpPr>
          <p:nvPr userDrawn="1"/>
        </p:nvSpPr>
        <p:spPr bwMode="auto">
          <a:xfrm>
            <a:off x="486727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0" name="Oval 149"/>
          <p:cNvSpPr>
            <a:spLocks noChangeAspect="1" noChangeArrowheads="1"/>
          </p:cNvSpPr>
          <p:nvPr userDrawn="1"/>
        </p:nvSpPr>
        <p:spPr bwMode="auto">
          <a:xfrm>
            <a:off x="498633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1" name="Oval 150"/>
          <p:cNvSpPr>
            <a:spLocks noChangeAspect="1" noChangeArrowheads="1"/>
          </p:cNvSpPr>
          <p:nvPr userDrawn="1"/>
        </p:nvSpPr>
        <p:spPr bwMode="auto">
          <a:xfrm>
            <a:off x="557688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2" name="Oval 151"/>
          <p:cNvSpPr>
            <a:spLocks noChangeAspect="1" noChangeArrowheads="1"/>
          </p:cNvSpPr>
          <p:nvPr userDrawn="1"/>
        </p:nvSpPr>
        <p:spPr bwMode="auto">
          <a:xfrm>
            <a:off x="605155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" name="Oval 152"/>
          <p:cNvSpPr>
            <a:spLocks noChangeAspect="1" noChangeArrowheads="1"/>
          </p:cNvSpPr>
          <p:nvPr userDrawn="1"/>
        </p:nvSpPr>
        <p:spPr bwMode="auto">
          <a:xfrm>
            <a:off x="616902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4" name="Oval 153"/>
          <p:cNvSpPr>
            <a:spLocks noChangeAspect="1" noChangeArrowheads="1"/>
          </p:cNvSpPr>
          <p:nvPr userDrawn="1"/>
        </p:nvSpPr>
        <p:spPr bwMode="auto">
          <a:xfrm>
            <a:off x="628808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5" name="Oval 154"/>
          <p:cNvSpPr>
            <a:spLocks noChangeAspect="1" noChangeArrowheads="1"/>
          </p:cNvSpPr>
          <p:nvPr userDrawn="1"/>
        </p:nvSpPr>
        <p:spPr bwMode="auto">
          <a:xfrm>
            <a:off x="6405563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6" name="Oval 155"/>
          <p:cNvSpPr>
            <a:spLocks noChangeAspect="1" noChangeArrowheads="1"/>
          </p:cNvSpPr>
          <p:nvPr userDrawn="1"/>
        </p:nvSpPr>
        <p:spPr bwMode="auto">
          <a:xfrm>
            <a:off x="652462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7" name="Oval 156"/>
          <p:cNvSpPr>
            <a:spLocks noChangeAspect="1" noChangeArrowheads="1"/>
          </p:cNvSpPr>
          <p:nvPr userDrawn="1"/>
        </p:nvSpPr>
        <p:spPr bwMode="auto">
          <a:xfrm>
            <a:off x="664210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8" name="Oval 157"/>
          <p:cNvSpPr>
            <a:spLocks noChangeAspect="1" noChangeArrowheads="1"/>
          </p:cNvSpPr>
          <p:nvPr userDrawn="1"/>
        </p:nvSpPr>
        <p:spPr bwMode="auto">
          <a:xfrm>
            <a:off x="6761163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9" name="Oval 158"/>
          <p:cNvSpPr>
            <a:spLocks noChangeAspect="1" noChangeArrowheads="1"/>
          </p:cNvSpPr>
          <p:nvPr userDrawn="1"/>
        </p:nvSpPr>
        <p:spPr bwMode="auto">
          <a:xfrm>
            <a:off x="687863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0" name="Oval 159"/>
          <p:cNvSpPr>
            <a:spLocks noChangeAspect="1" noChangeArrowheads="1"/>
          </p:cNvSpPr>
          <p:nvPr userDrawn="1"/>
        </p:nvSpPr>
        <p:spPr bwMode="auto">
          <a:xfrm>
            <a:off x="699770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1" name="Oval 160"/>
          <p:cNvSpPr>
            <a:spLocks noChangeAspect="1" noChangeArrowheads="1"/>
          </p:cNvSpPr>
          <p:nvPr userDrawn="1"/>
        </p:nvSpPr>
        <p:spPr bwMode="auto">
          <a:xfrm>
            <a:off x="711517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2" name="Oval 161"/>
          <p:cNvSpPr>
            <a:spLocks noChangeAspect="1" noChangeArrowheads="1"/>
          </p:cNvSpPr>
          <p:nvPr userDrawn="1"/>
        </p:nvSpPr>
        <p:spPr bwMode="auto">
          <a:xfrm>
            <a:off x="723423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" name="Oval 162"/>
          <p:cNvSpPr>
            <a:spLocks noChangeAspect="1" noChangeArrowheads="1"/>
          </p:cNvSpPr>
          <p:nvPr userDrawn="1"/>
        </p:nvSpPr>
        <p:spPr bwMode="auto">
          <a:xfrm>
            <a:off x="7351713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4" name="Oval 163"/>
          <p:cNvSpPr>
            <a:spLocks noChangeAspect="1" noChangeArrowheads="1"/>
          </p:cNvSpPr>
          <p:nvPr userDrawn="1"/>
        </p:nvSpPr>
        <p:spPr bwMode="auto">
          <a:xfrm>
            <a:off x="7470775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5" name="Oval 164"/>
          <p:cNvSpPr>
            <a:spLocks noChangeAspect="1" noChangeArrowheads="1"/>
          </p:cNvSpPr>
          <p:nvPr userDrawn="1"/>
        </p:nvSpPr>
        <p:spPr bwMode="auto">
          <a:xfrm>
            <a:off x="758825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6" name="Oval 165"/>
          <p:cNvSpPr>
            <a:spLocks noChangeAspect="1" noChangeArrowheads="1"/>
          </p:cNvSpPr>
          <p:nvPr userDrawn="1"/>
        </p:nvSpPr>
        <p:spPr bwMode="auto">
          <a:xfrm>
            <a:off x="7707313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7" name="Oval 166"/>
          <p:cNvSpPr>
            <a:spLocks noChangeAspect="1" noChangeArrowheads="1"/>
          </p:cNvSpPr>
          <p:nvPr userDrawn="1"/>
        </p:nvSpPr>
        <p:spPr bwMode="auto">
          <a:xfrm>
            <a:off x="7824788" y="193516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8" name="Oval 167"/>
          <p:cNvSpPr>
            <a:spLocks noChangeAspect="1" noChangeArrowheads="1"/>
          </p:cNvSpPr>
          <p:nvPr userDrawn="1"/>
        </p:nvSpPr>
        <p:spPr bwMode="auto">
          <a:xfrm>
            <a:off x="7943850" y="193516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9" name="Oval 168"/>
          <p:cNvSpPr>
            <a:spLocks noChangeAspect="1" noChangeArrowheads="1"/>
          </p:cNvSpPr>
          <p:nvPr userDrawn="1"/>
        </p:nvSpPr>
        <p:spPr bwMode="auto">
          <a:xfrm>
            <a:off x="60960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" name="Oval 169"/>
          <p:cNvSpPr>
            <a:spLocks noChangeAspect="1" noChangeArrowheads="1"/>
          </p:cNvSpPr>
          <p:nvPr userDrawn="1"/>
        </p:nvSpPr>
        <p:spPr bwMode="auto">
          <a:xfrm>
            <a:off x="72707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1" name="Oval 170"/>
          <p:cNvSpPr>
            <a:spLocks noChangeAspect="1" noChangeArrowheads="1"/>
          </p:cNvSpPr>
          <p:nvPr userDrawn="1"/>
        </p:nvSpPr>
        <p:spPr bwMode="auto">
          <a:xfrm>
            <a:off x="84613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2" name="Oval 171"/>
          <p:cNvSpPr>
            <a:spLocks noChangeAspect="1" noChangeArrowheads="1"/>
          </p:cNvSpPr>
          <p:nvPr userDrawn="1"/>
        </p:nvSpPr>
        <p:spPr bwMode="auto">
          <a:xfrm>
            <a:off x="96361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" name="Oval 172"/>
          <p:cNvSpPr>
            <a:spLocks noChangeAspect="1" noChangeArrowheads="1"/>
          </p:cNvSpPr>
          <p:nvPr userDrawn="1"/>
        </p:nvSpPr>
        <p:spPr bwMode="auto">
          <a:xfrm>
            <a:off x="108267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4" name="Oval 173"/>
          <p:cNvSpPr>
            <a:spLocks noChangeAspect="1" noChangeArrowheads="1"/>
          </p:cNvSpPr>
          <p:nvPr userDrawn="1"/>
        </p:nvSpPr>
        <p:spPr bwMode="auto">
          <a:xfrm>
            <a:off x="120015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5" name="Oval 174"/>
          <p:cNvSpPr>
            <a:spLocks noChangeAspect="1" noChangeArrowheads="1"/>
          </p:cNvSpPr>
          <p:nvPr userDrawn="1"/>
        </p:nvSpPr>
        <p:spPr bwMode="auto">
          <a:xfrm>
            <a:off x="131921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6" name="Oval 175"/>
          <p:cNvSpPr>
            <a:spLocks noChangeAspect="1" noChangeArrowheads="1"/>
          </p:cNvSpPr>
          <p:nvPr userDrawn="1"/>
        </p:nvSpPr>
        <p:spPr bwMode="auto">
          <a:xfrm>
            <a:off x="143668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7" name="Oval 176"/>
          <p:cNvSpPr>
            <a:spLocks noChangeAspect="1" noChangeArrowheads="1"/>
          </p:cNvSpPr>
          <p:nvPr userDrawn="1"/>
        </p:nvSpPr>
        <p:spPr bwMode="auto">
          <a:xfrm>
            <a:off x="155575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8" name="Oval 177"/>
          <p:cNvSpPr>
            <a:spLocks noChangeAspect="1" noChangeArrowheads="1"/>
          </p:cNvSpPr>
          <p:nvPr userDrawn="1"/>
        </p:nvSpPr>
        <p:spPr bwMode="auto">
          <a:xfrm>
            <a:off x="167322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9" name="Oval 178"/>
          <p:cNvSpPr>
            <a:spLocks noChangeAspect="1" noChangeArrowheads="1"/>
          </p:cNvSpPr>
          <p:nvPr userDrawn="1"/>
        </p:nvSpPr>
        <p:spPr bwMode="auto">
          <a:xfrm>
            <a:off x="179228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0" name="Oval 179"/>
          <p:cNvSpPr>
            <a:spLocks noChangeAspect="1" noChangeArrowheads="1"/>
          </p:cNvSpPr>
          <p:nvPr userDrawn="1"/>
        </p:nvSpPr>
        <p:spPr bwMode="auto">
          <a:xfrm>
            <a:off x="190976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1" name="Oval 180"/>
          <p:cNvSpPr>
            <a:spLocks noChangeAspect="1" noChangeArrowheads="1"/>
          </p:cNvSpPr>
          <p:nvPr userDrawn="1"/>
        </p:nvSpPr>
        <p:spPr bwMode="auto">
          <a:xfrm>
            <a:off x="202882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2" name="Oval 181"/>
          <p:cNvSpPr>
            <a:spLocks noChangeAspect="1" noChangeArrowheads="1"/>
          </p:cNvSpPr>
          <p:nvPr userDrawn="1"/>
        </p:nvSpPr>
        <p:spPr bwMode="auto">
          <a:xfrm>
            <a:off x="214630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3" name="Oval 182"/>
          <p:cNvSpPr>
            <a:spLocks noChangeAspect="1" noChangeArrowheads="1"/>
          </p:cNvSpPr>
          <p:nvPr userDrawn="1"/>
        </p:nvSpPr>
        <p:spPr bwMode="auto">
          <a:xfrm>
            <a:off x="226536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" name="Oval 183"/>
          <p:cNvSpPr>
            <a:spLocks noChangeAspect="1" noChangeArrowheads="1"/>
          </p:cNvSpPr>
          <p:nvPr userDrawn="1"/>
        </p:nvSpPr>
        <p:spPr bwMode="auto">
          <a:xfrm>
            <a:off x="238283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5" name="Oval 184"/>
          <p:cNvSpPr>
            <a:spLocks noChangeAspect="1" noChangeArrowheads="1"/>
          </p:cNvSpPr>
          <p:nvPr userDrawn="1"/>
        </p:nvSpPr>
        <p:spPr bwMode="auto">
          <a:xfrm>
            <a:off x="250190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6" name="Oval 185"/>
          <p:cNvSpPr>
            <a:spLocks noChangeAspect="1" noChangeArrowheads="1"/>
          </p:cNvSpPr>
          <p:nvPr userDrawn="1"/>
        </p:nvSpPr>
        <p:spPr bwMode="auto">
          <a:xfrm>
            <a:off x="261937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7" name="Oval 186"/>
          <p:cNvSpPr>
            <a:spLocks noChangeAspect="1" noChangeArrowheads="1"/>
          </p:cNvSpPr>
          <p:nvPr userDrawn="1"/>
        </p:nvSpPr>
        <p:spPr bwMode="auto">
          <a:xfrm>
            <a:off x="309403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8" name="Oval 187"/>
          <p:cNvSpPr>
            <a:spLocks noChangeAspect="1" noChangeArrowheads="1"/>
          </p:cNvSpPr>
          <p:nvPr userDrawn="1"/>
        </p:nvSpPr>
        <p:spPr bwMode="auto">
          <a:xfrm>
            <a:off x="321151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9" name="Oval 188"/>
          <p:cNvSpPr>
            <a:spLocks noChangeAspect="1" noChangeArrowheads="1"/>
          </p:cNvSpPr>
          <p:nvPr userDrawn="1"/>
        </p:nvSpPr>
        <p:spPr bwMode="auto">
          <a:xfrm>
            <a:off x="333057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0" name="Oval 189"/>
          <p:cNvSpPr>
            <a:spLocks noChangeAspect="1" noChangeArrowheads="1"/>
          </p:cNvSpPr>
          <p:nvPr userDrawn="1"/>
        </p:nvSpPr>
        <p:spPr bwMode="auto">
          <a:xfrm>
            <a:off x="344805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1" name="Oval 190"/>
          <p:cNvSpPr>
            <a:spLocks noChangeAspect="1" noChangeArrowheads="1"/>
          </p:cNvSpPr>
          <p:nvPr userDrawn="1"/>
        </p:nvSpPr>
        <p:spPr bwMode="auto">
          <a:xfrm>
            <a:off x="356711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2" name="Oval 191"/>
          <p:cNvSpPr>
            <a:spLocks noChangeAspect="1" noChangeArrowheads="1"/>
          </p:cNvSpPr>
          <p:nvPr userDrawn="1"/>
        </p:nvSpPr>
        <p:spPr bwMode="auto">
          <a:xfrm>
            <a:off x="463073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" name="Oval 192"/>
          <p:cNvSpPr>
            <a:spLocks noChangeAspect="1" noChangeArrowheads="1"/>
          </p:cNvSpPr>
          <p:nvPr userDrawn="1"/>
        </p:nvSpPr>
        <p:spPr bwMode="auto">
          <a:xfrm>
            <a:off x="474980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" name="Oval 193"/>
          <p:cNvSpPr>
            <a:spLocks noChangeAspect="1" noChangeArrowheads="1"/>
          </p:cNvSpPr>
          <p:nvPr userDrawn="1"/>
        </p:nvSpPr>
        <p:spPr bwMode="auto">
          <a:xfrm>
            <a:off x="486727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5" name="Oval 194"/>
          <p:cNvSpPr>
            <a:spLocks noChangeAspect="1" noChangeArrowheads="1"/>
          </p:cNvSpPr>
          <p:nvPr userDrawn="1"/>
        </p:nvSpPr>
        <p:spPr bwMode="auto">
          <a:xfrm>
            <a:off x="498633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6" name="Oval 195"/>
          <p:cNvSpPr>
            <a:spLocks noChangeAspect="1" noChangeArrowheads="1"/>
          </p:cNvSpPr>
          <p:nvPr userDrawn="1"/>
        </p:nvSpPr>
        <p:spPr bwMode="auto">
          <a:xfrm>
            <a:off x="510381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7" name="Oval 196"/>
          <p:cNvSpPr>
            <a:spLocks noChangeAspect="1" noChangeArrowheads="1"/>
          </p:cNvSpPr>
          <p:nvPr userDrawn="1"/>
        </p:nvSpPr>
        <p:spPr bwMode="auto">
          <a:xfrm>
            <a:off x="557688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8" name="Oval 197"/>
          <p:cNvSpPr>
            <a:spLocks noChangeAspect="1" noChangeArrowheads="1"/>
          </p:cNvSpPr>
          <p:nvPr userDrawn="1"/>
        </p:nvSpPr>
        <p:spPr bwMode="auto">
          <a:xfrm>
            <a:off x="569595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9" name="Oval 198"/>
          <p:cNvSpPr>
            <a:spLocks noChangeAspect="1" noChangeArrowheads="1"/>
          </p:cNvSpPr>
          <p:nvPr userDrawn="1"/>
        </p:nvSpPr>
        <p:spPr bwMode="auto">
          <a:xfrm>
            <a:off x="581342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0" name="Oval 199"/>
          <p:cNvSpPr>
            <a:spLocks noChangeAspect="1" noChangeArrowheads="1"/>
          </p:cNvSpPr>
          <p:nvPr userDrawn="1"/>
        </p:nvSpPr>
        <p:spPr bwMode="auto">
          <a:xfrm>
            <a:off x="593248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1" name="Oval 200"/>
          <p:cNvSpPr>
            <a:spLocks noChangeAspect="1" noChangeArrowheads="1"/>
          </p:cNvSpPr>
          <p:nvPr userDrawn="1"/>
        </p:nvSpPr>
        <p:spPr bwMode="auto">
          <a:xfrm>
            <a:off x="605155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2" name="Oval 201"/>
          <p:cNvSpPr>
            <a:spLocks noChangeAspect="1" noChangeArrowheads="1"/>
          </p:cNvSpPr>
          <p:nvPr userDrawn="1"/>
        </p:nvSpPr>
        <p:spPr bwMode="auto">
          <a:xfrm>
            <a:off x="616902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3" name="Oval 202"/>
          <p:cNvSpPr>
            <a:spLocks noChangeAspect="1" noChangeArrowheads="1"/>
          </p:cNvSpPr>
          <p:nvPr userDrawn="1"/>
        </p:nvSpPr>
        <p:spPr bwMode="auto">
          <a:xfrm>
            <a:off x="628808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4" name="Oval 203"/>
          <p:cNvSpPr>
            <a:spLocks noChangeAspect="1" noChangeArrowheads="1"/>
          </p:cNvSpPr>
          <p:nvPr userDrawn="1"/>
        </p:nvSpPr>
        <p:spPr bwMode="auto">
          <a:xfrm>
            <a:off x="640556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5" name="Oval 204"/>
          <p:cNvSpPr>
            <a:spLocks noChangeAspect="1" noChangeArrowheads="1"/>
          </p:cNvSpPr>
          <p:nvPr userDrawn="1"/>
        </p:nvSpPr>
        <p:spPr bwMode="auto">
          <a:xfrm>
            <a:off x="652462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6" name="Oval 205"/>
          <p:cNvSpPr>
            <a:spLocks noChangeAspect="1" noChangeArrowheads="1"/>
          </p:cNvSpPr>
          <p:nvPr userDrawn="1"/>
        </p:nvSpPr>
        <p:spPr bwMode="auto">
          <a:xfrm>
            <a:off x="664210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7" name="Oval 206"/>
          <p:cNvSpPr>
            <a:spLocks noChangeAspect="1" noChangeArrowheads="1"/>
          </p:cNvSpPr>
          <p:nvPr userDrawn="1"/>
        </p:nvSpPr>
        <p:spPr bwMode="auto">
          <a:xfrm>
            <a:off x="676116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8" name="Oval 207"/>
          <p:cNvSpPr>
            <a:spLocks noChangeAspect="1" noChangeArrowheads="1"/>
          </p:cNvSpPr>
          <p:nvPr userDrawn="1"/>
        </p:nvSpPr>
        <p:spPr bwMode="auto">
          <a:xfrm>
            <a:off x="6878638" y="204470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9" name="Oval 208"/>
          <p:cNvSpPr>
            <a:spLocks noChangeAspect="1" noChangeArrowheads="1"/>
          </p:cNvSpPr>
          <p:nvPr userDrawn="1"/>
        </p:nvSpPr>
        <p:spPr bwMode="auto">
          <a:xfrm>
            <a:off x="699770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0" name="Oval 209"/>
          <p:cNvSpPr>
            <a:spLocks noChangeAspect="1" noChangeArrowheads="1"/>
          </p:cNvSpPr>
          <p:nvPr userDrawn="1"/>
        </p:nvSpPr>
        <p:spPr bwMode="auto">
          <a:xfrm>
            <a:off x="711517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1" name="Oval 210"/>
          <p:cNvSpPr>
            <a:spLocks noChangeAspect="1" noChangeArrowheads="1"/>
          </p:cNvSpPr>
          <p:nvPr userDrawn="1"/>
        </p:nvSpPr>
        <p:spPr bwMode="auto">
          <a:xfrm>
            <a:off x="723423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2" name="Oval 211"/>
          <p:cNvSpPr>
            <a:spLocks noChangeAspect="1" noChangeArrowheads="1"/>
          </p:cNvSpPr>
          <p:nvPr userDrawn="1"/>
        </p:nvSpPr>
        <p:spPr bwMode="auto">
          <a:xfrm>
            <a:off x="735171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3" name="Oval 212"/>
          <p:cNvSpPr>
            <a:spLocks noChangeAspect="1" noChangeArrowheads="1"/>
          </p:cNvSpPr>
          <p:nvPr userDrawn="1"/>
        </p:nvSpPr>
        <p:spPr bwMode="auto">
          <a:xfrm>
            <a:off x="747077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" name="Oval 213"/>
          <p:cNvSpPr>
            <a:spLocks noChangeAspect="1" noChangeArrowheads="1"/>
          </p:cNvSpPr>
          <p:nvPr userDrawn="1"/>
        </p:nvSpPr>
        <p:spPr bwMode="auto">
          <a:xfrm>
            <a:off x="758825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" name="Oval 214"/>
          <p:cNvSpPr>
            <a:spLocks noChangeAspect="1" noChangeArrowheads="1"/>
          </p:cNvSpPr>
          <p:nvPr userDrawn="1"/>
        </p:nvSpPr>
        <p:spPr bwMode="auto">
          <a:xfrm>
            <a:off x="770731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" name="Oval 215"/>
          <p:cNvSpPr>
            <a:spLocks noChangeAspect="1" noChangeArrowheads="1"/>
          </p:cNvSpPr>
          <p:nvPr userDrawn="1"/>
        </p:nvSpPr>
        <p:spPr bwMode="auto">
          <a:xfrm>
            <a:off x="782478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7" name="Oval 216"/>
          <p:cNvSpPr>
            <a:spLocks noChangeAspect="1" noChangeArrowheads="1"/>
          </p:cNvSpPr>
          <p:nvPr userDrawn="1"/>
        </p:nvSpPr>
        <p:spPr bwMode="auto">
          <a:xfrm>
            <a:off x="794385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8" name="Oval 217"/>
          <p:cNvSpPr>
            <a:spLocks noChangeAspect="1" noChangeArrowheads="1"/>
          </p:cNvSpPr>
          <p:nvPr userDrawn="1"/>
        </p:nvSpPr>
        <p:spPr bwMode="auto">
          <a:xfrm>
            <a:off x="806132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9" name="Oval 218"/>
          <p:cNvSpPr>
            <a:spLocks noChangeAspect="1" noChangeArrowheads="1"/>
          </p:cNvSpPr>
          <p:nvPr userDrawn="1"/>
        </p:nvSpPr>
        <p:spPr bwMode="auto">
          <a:xfrm>
            <a:off x="8180388" y="204470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0" name="Oval 219"/>
          <p:cNvSpPr>
            <a:spLocks noChangeAspect="1" noChangeArrowheads="1"/>
          </p:cNvSpPr>
          <p:nvPr userDrawn="1"/>
        </p:nvSpPr>
        <p:spPr bwMode="auto">
          <a:xfrm>
            <a:off x="829786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1" name="Oval 220"/>
          <p:cNvSpPr>
            <a:spLocks noChangeAspect="1" noChangeArrowheads="1"/>
          </p:cNvSpPr>
          <p:nvPr userDrawn="1"/>
        </p:nvSpPr>
        <p:spPr bwMode="auto">
          <a:xfrm>
            <a:off x="8416925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2" name="Oval 221"/>
          <p:cNvSpPr>
            <a:spLocks noChangeAspect="1" noChangeArrowheads="1"/>
          </p:cNvSpPr>
          <p:nvPr userDrawn="1"/>
        </p:nvSpPr>
        <p:spPr bwMode="auto">
          <a:xfrm>
            <a:off x="853440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3" name="Oval 222"/>
          <p:cNvSpPr>
            <a:spLocks noChangeAspect="1" noChangeArrowheads="1"/>
          </p:cNvSpPr>
          <p:nvPr userDrawn="1"/>
        </p:nvSpPr>
        <p:spPr bwMode="auto">
          <a:xfrm>
            <a:off x="865346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4" name="Oval 223"/>
          <p:cNvSpPr>
            <a:spLocks noChangeAspect="1" noChangeArrowheads="1"/>
          </p:cNvSpPr>
          <p:nvPr userDrawn="1"/>
        </p:nvSpPr>
        <p:spPr bwMode="auto">
          <a:xfrm>
            <a:off x="877093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5" name="Oval 224"/>
          <p:cNvSpPr>
            <a:spLocks noChangeAspect="1" noChangeArrowheads="1"/>
          </p:cNvSpPr>
          <p:nvPr userDrawn="1"/>
        </p:nvSpPr>
        <p:spPr bwMode="auto">
          <a:xfrm>
            <a:off x="254000" y="20447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6" name="Oval 225"/>
          <p:cNvSpPr>
            <a:spLocks noChangeAspect="1" noChangeArrowheads="1"/>
          </p:cNvSpPr>
          <p:nvPr userDrawn="1"/>
        </p:nvSpPr>
        <p:spPr bwMode="auto">
          <a:xfrm>
            <a:off x="373063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7" name="Oval 226"/>
          <p:cNvSpPr>
            <a:spLocks noChangeAspect="1" noChangeArrowheads="1"/>
          </p:cNvSpPr>
          <p:nvPr userDrawn="1"/>
        </p:nvSpPr>
        <p:spPr bwMode="auto">
          <a:xfrm>
            <a:off x="490538" y="20447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8" name="Oval 227"/>
          <p:cNvSpPr>
            <a:spLocks noChangeAspect="1" noChangeArrowheads="1"/>
          </p:cNvSpPr>
          <p:nvPr userDrawn="1"/>
        </p:nvSpPr>
        <p:spPr bwMode="auto">
          <a:xfrm>
            <a:off x="6096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9" name="Oval 228"/>
          <p:cNvSpPr>
            <a:spLocks noChangeAspect="1" noChangeArrowheads="1"/>
          </p:cNvSpPr>
          <p:nvPr userDrawn="1"/>
        </p:nvSpPr>
        <p:spPr bwMode="auto">
          <a:xfrm>
            <a:off x="72707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0" name="Oval 229"/>
          <p:cNvSpPr>
            <a:spLocks noChangeAspect="1" noChangeArrowheads="1"/>
          </p:cNvSpPr>
          <p:nvPr userDrawn="1"/>
        </p:nvSpPr>
        <p:spPr bwMode="auto">
          <a:xfrm>
            <a:off x="84613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1" name="Oval 230"/>
          <p:cNvSpPr>
            <a:spLocks noChangeAspect="1" noChangeArrowheads="1"/>
          </p:cNvSpPr>
          <p:nvPr userDrawn="1"/>
        </p:nvSpPr>
        <p:spPr bwMode="auto">
          <a:xfrm>
            <a:off x="96361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2" name="Oval 231"/>
          <p:cNvSpPr>
            <a:spLocks noChangeAspect="1" noChangeArrowheads="1"/>
          </p:cNvSpPr>
          <p:nvPr userDrawn="1"/>
        </p:nvSpPr>
        <p:spPr bwMode="auto">
          <a:xfrm>
            <a:off x="108267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3" name="Oval 232"/>
          <p:cNvSpPr>
            <a:spLocks noChangeAspect="1" noChangeArrowheads="1"/>
          </p:cNvSpPr>
          <p:nvPr userDrawn="1"/>
        </p:nvSpPr>
        <p:spPr bwMode="auto">
          <a:xfrm>
            <a:off x="120015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4" name="Oval 233"/>
          <p:cNvSpPr>
            <a:spLocks noChangeAspect="1" noChangeArrowheads="1"/>
          </p:cNvSpPr>
          <p:nvPr userDrawn="1"/>
        </p:nvSpPr>
        <p:spPr bwMode="auto">
          <a:xfrm>
            <a:off x="131921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" name="Oval 234"/>
          <p:cNvSpPr>
            <a:spLocks noChangeAspect="1" noChangeArrowheads="1"/>
          </p:cNvSpPr>
          <p:nvPr userDrawn="1"/>
        </p:nvSpPr>
        <p:spPr bwMode="auto">
          <a:xfrm>
            <a:off x="143668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6" name="Oval 235"/>
          <p:cNvSpPr>
            <a:spLocks noChangeAspect="1" noChangeArrowheads="1"/>
          </p:cNvSpPr>
          <p:nvPr userDrawn="1"/>
        </p:nvSpPr>
        <p:spPr bwMode="auto">
          <a:xfrm>
            <a:off x="155575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7" name="Oval 236"/>
          <p:cNvSpPr>
            <a:spLocks noChangeAspect="1" noChangeArrowheads="1"/>
          </p:cNvSpPr>
          <p:nvPr userDrawn="1"/>
        </p:nvSpPr>
        <p:spPr bwMode="auto">
          <a:xfrm>
            <a:off x="167322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8" name="Oval 237"/>
          <p:cNvSpPr>
            <a:spLocks noChangeAspect="1" noChangeArrowheads="1"/>
          </p:cNvSpPr>
          <p:nvPr userDrawn="1"/>
        </p:nvSpPr>
        <p:spPr bwMode="auto">
          <a:xfrm>
            <a:off x="179228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9" name="Oval 238"/>
          <p:cNvSpPr>
            <a:spLocks noChangeAspect="1" noChangeArrowheads="1"/>
          </p:cNvSpPr>
          <p:nvPr userDrawn="1"/>
        </p:nvSpPr>
        <p:spPr bwMode="auto">
          <a:xfrm>
            <a:off x="190976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0" name="Oval 239"/>
          <p:cNvSpPr>
            <a:spLocks noChangeAspect="1" noChangeArrowheads="1"/>
          </p:cNvSpPr>
          <p:nvPr userDrawn="1"/>
        </p:nvSpPr>
        <p:spPr bwMode="auto">
          <a:xfrm>
            <a:off x="202882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1" name="Oval 240"/>
          <p:cNvSpPr>
            <a:spLocks noChangeAspect="1" noChangeArrowheads="1"/>
          </p:cNvSpPr>
          <p:nvPr userDrawn="1"/>
        </p:nvSpPr>
        <p:spPr bwMode="auto">
          <a:xfrm>
            <a:off x="21463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2" name="Oval 241"/>
          <p:cNvSpPr>
            <a:spLocks noChangeAspect="1" noChangeArrowheads="1"/>
          </p:cNvSpPr>
          <p:nvPr userDrawn="1"/>
        </p:nvSpPr>
        <p:spPr bwMode="auto">
          <a:xfrm>
            <a:off x="238283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3" name="Oval 242"/>
          <p:cNvSpPr>
            <a:spLocks noChangeAspect="1" noChangeArrowheads="1"/>
          </p:cNvSpPr>
          <p:nvPr userDrawn="1"/>
        </p:nvSpPr>
        <p:spPr bwMode="auto">
          <a:xfrm>
            <a:off x="25019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4" name="Oval 243"/>
          <p:cNvSpPr>
            <a:spLocks noChangeAspect="1" noChangeArrowheads="1"/>
          </p:cNvSpPr>
          <p:nvPr userDrawn="1"/>
        </p:nvSpPr>
        <p:spPr bwMode="auto">
          <a:xfrm>
            <a:off x="261937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5" name="Oval 244"/>
          <p:cNvSpPr>
            <a:spLocks noChangeAspect="1" noChangeArrowheads="1"/>
          </p:cNvSpPr>
          <p:nvPr userDrawn="1"/>
        </p:nvSpPr>
        <p:spPr bwMode="auto">
          <a:xfrm>
            <a:off x="309403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6" name="Oval 245"/>
          <p:cNvSpPr>
            <a:spLocks noChangeAspect="1" noChangeArrowheads="1"/>
          </p:cNvSpPr>
          <p:nvPr userDrawn="1"/>
        </p:nvSpPr>
        <p:spPr bwMode="auto">
          <a:xfrm>
            <a:off x="321151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7" name="Oval 246"/>
          <p:cNvSpPr>
            <a:spLocks noChangeAspect="1" noChangeArrowheads="1"/>
          </p:cNvSpPr>
          <p:nvPr userDrawn="1"/>
        </p:nvSpPr>
        <p:spPr bwMode="auto">
          <a:xfrm>
            <a:off x="333057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8" name="Oval 247"/>
          <p:cNvSpPr>
            <a:spLocks noChangeAspect="1" noChangeArrowheads="1"/>
          </p:cNvSpPr>
          <p:nvPr userDrawn="1"/>
        </p:nvSpPr>
        <p:spPr bwMode="auto">
          <a:xfrm>
            <a:off x="380365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9" name="Oval 248"/>
          <p:cNvSpPr>
            <a:spLocks noChangeAspect="1" noChangeArrowheads="1"/>
          </p:cNvSpPr>
          <p:nvPr userDrawn="1"/>
        </p:nvSpPr>
        <p:spPr bwMode="auto">
          <a:xfrm>
            <a:off x="463073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0" name="Oval 249"/>
          <p:cNvSpPr>
            <a:spLocks noChangeAspect="1" noChangeArrowheads="1"/>
          </p:cNvSpPr>
          <p:nvPr userDrawn="1"/>
        </p:nvSpPr>
        <p:spPr bwMode="auto">
          <a:xfrm>
            <a:off x="47498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1" name="Oval 250"/>
          <p:cNvSpPr>
            <a:spLocks noChangeAspect="1" noChangeArrowheads="1"/>
          </p:cNvSpPr>
          <p:nvPr userDrawn="1"/>
        </p:nvSpPr>
        <p:spPr bwMode="auto">
          <a:xfrm>
            <a:off x="486727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2" name="Oval 251"/>
          <p:cNvSpPr>
            <a:spLocks noChangeAspect="1" noChangeArrowheads="1"/>
          </p:cNvSpPr>
          <p:nvPr userDrawn="1"/>
        </p:nvSpPr>
        <p:spPr bwMode="auto">
          <a:xfrm>
            <a:off x="498633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3" name="Oval 252"/>
          <p:cNvSpPr>
            <a:spLocks noChangeAspect="1" noChangeArrowheads="1"/>
          </p:cNvSpPr>
          <p:nvPr userDrawn="1"/>
        </p:nvSpPr>
        <p:spPr bwMode="auto">
          <a:xfrm>
            <a:off x="510381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4" name="Oval 253"/>
          <p:cNvSpPr>
            <a:spLocks noChangeAspect="1" noChangeArrowheads="1"/>
          </p:cNvSpPr>
          <p:nvPr userDrawn="1"/>
        </p:nvSpPr>
        <p:spPr bwMode="auto">
          <a:xfrm>
            <a:off x="522287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5" name="Oval 254"/>
          <p:cNvSpPr>
            <a:spLocks noChangeAspect="1" noChangeArrowheads="1"/>
          </p:cNvSpPr>
          <p:nvPr userDrawn="1"/>
        </p:nvSpPr>
        <p:spPr bwMode="auto">
          <a:xfrm>
            <a:off x="534035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6" name="Oval 255"/>
          <p:cNvSpPr>
            <a:spLocks noChangeAspect="1" noChangeArrowheads="1"/>
          </p:cNvSpPr>
          <p:nvPr userDrawn="1"/>
        </p:nvSpPr>
        <p:spPr bwMode="auto">
          <a:xfrm>
            <a:off x="545941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7" name="Oval 256"/>
          <p:cNvSpPr>
            <a:spLocks noChangeAspect="1" noChangeArrowheads="1"/>
          </p:cNvSpPr>
          <p:nvPr userDrawn="1"/>
        </p:nvSpPr>
        <p:spPr bwMode="auto">
          <a:xfrm>
            <a:off x="557688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8" name="Oval 257"/>
          <p:cNvSpPr>
            <a:spLocks noChangeAspect="1" noChangeArrowheads="1"/>
          </p:cNvSpPr>
          <p:nvPr userDrawn="1"/>
        </p:nvSpPr>
        <p:spPr bwMode="auto">
          <a:xfrm>
            <a:off x="569595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9" name="Oval 258"/>
          <p:cNvSpPr>
            <a:spLocks noChangeAspect="1" noChangeArrowheads="1"/>
          </p:cNvSpPr>
          <p:nvPr userDrawn="1"/>
        </p:nvSpPr>
        <p:spPr bwMode="auto">
          <a:xfrm>
            <a:off x="581342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0" name="Oval 259"/>
          <p:cNvSpPr>
            <a:spLocks noChangeAspect="1" noChangeArrowheads="1"/>
          </p:cNvSpPr>
          <p:nvPr userDrawn="1"/>
        </p:nvSpPr>
        <p:spPr bwMode="auto">
          <a:xfrm>
            <a:off x="593248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1" name="Oval 260"/>
          <p:cNvSpPr>
            <a:spLocks noChangeAspect="1" noChangeArrowheads="1"/>
          </p:cNvSpPr>
          <p:nvPr userDrawn="1"/>
        </p:nvSpPr>
        <p:spPr bwMode="auto">
          <a:xfrm>
            <a:off x="605155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2" name="Oval 261"/>
          <p:cNvSpPr>
            <a:spLocks noChangeAspect="1" noChangeArrowheads="1"/>
          </p:cNvSpPr>
          <p:nvPr userDrawn="1"/>
        </p:nvSpPr>
        <p:spPr bwMode="auto">
          <a:xfrm>
            <a:off x="616902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3" name="Oval 262"/>
          <p:cNvSpPr>
            <a:spLocks noChangeAspect="1" noChangeArrowheads="1"/>
          </p:cNvSpPr>
          <p:nvPr userDrawn="1"/>
        </p:nvSpPr>
        <p:spPr bwMode="auto">
          <a:xfrm>
            <a:off x="628808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4" name="Oval 263"/>
          <p:cNvSpPr>
            <a:spLocks noChangeAspect="1" noChangeArrowheads="1"/>
          </p:cNvSpPr>
          <p:nvPr userDrawn="1"/>
        </p:nvSpPr>
        <p:spPr bwMode="auto">
          <a:xfrm>
            <a:off x="640556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5" name="Oval 264"/>
          <p:cNvSpPr>
            <a:spLocks noChangeAspect="1" noChangeArrowheads="1"/>
          </p:cNvSpPr>
          <p:nvPr userDrawn="1"/>
        </p:nvSpPr>
        <p:spPr bwMode="auto">
          <a:xfrm>
            <a:off x="652462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6" name="Oval 265"/>
          <p:cNvSpPr>
            <a:spLocks noChangeAspect="1" noChangeArrowheads="1"/>
          </p:cNvSpPr>
          <p:nvPr userDrawn="1"/>
        </p:nvSpPr>
        <p:spPr bwMode="auto">
          <a:xfrm>
            <a:off x="66421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" name="Oval 266"/>
          <p:cNvSpPr>
            <a:spLocks noChangeAspect="1" noChangeArrowheads="1"/>
          </p:cNvSpPr>
          <p:nvPr userDrawn="1"/>
        </p:nvSpPr>
        <p:spPr bwMode="auto">
          <a:xfrm>
            <a:off x="6761163" y="21542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8" name="Oval 267"/>
          <p:cNvSpPr>
            <a:spLocks noChangeAspect="1" noChangeArrowheads="1"/>
          </p:cNvSpPr>
          <p:nvPr userDrawn="1"/>
        </p:nvSpPr>
        <p:spPr bwMode="auto">
          <a:xfrm>
            <a:off x="687863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9" name="Oval 268"/>
          <p:cNvSpPr>
            <a:spLocks noChangeAspect="1" noChangeArrowheads="1"/>
          </p:cNvSpPr>
          <p:nvPr userDrawn="1"/>
        </p:nvSpPr>
        <p:spPr bwMode="auto">
          <a:xfrm>
            <a:off x="69977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0" name="Oval 269"/>
          <p:cNvSpPr>
            <a:spLocks noChangeAspect="1" noChangeArrowheads="1"/>
          </p:cNvSpPr>
          <p:nvPr userDrawn="1"/>
        </p:nvSpPr>
        <p:spPr bwMode="auto">
          <a:xfrm>
            <a:off x="711517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1" name="Oval 270"/>
          <p:cNvSpPr>
            <a:spLocks noChangeAspect="1" noChangeArrowheads="1"/>
          </p:cNvSpPr>
          <p:nvPr userDrawn="1"/>
        </p:nvSpPr>
        <p:spPr bwMode="auto">
          <a:xfrm>
            <a:off x="7234238" y="21542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2" name="Oval 271"/>
          <p:cNvSpPr>
            <a:spLocks noChangeAspect="1" noChangeArrowheads="1"/>
          </p:cNvSpPr>
          <p:nvPr userDrawn="1"/>
        </p:nvSpPr>
        <p:spPr bwMode="auto">
          <a:xfrm>
            <a:off x="735171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3" name="Oval 272"/>
          <p:cNvSpPr>
            <a:spLocks noChangeAspect="1" noChangeArrowheads="1"/>
          </p:cNvSpPr>
          <p:nvPr userDrawn="1"/>
        </p:nvSpPr>
        <p:spPr bwMode="auto">
          <a:xfrm>
            <a:off x="747077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4" name="Oval 273"/>
          <p:cNvSpPr>
            <a:spLocks noChangeAspect="1" noChangeArrowheads="1"/>
          </p:cNvSpPr>
          <p:nvPr userDrawn="1"/>
        </p:nvSpPr>
        <p:spPr bwMode="auto">
          <a:xfrm>
            <a:off x="758825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5" name="Oval 274"/>
          <p:cNvSpPr>
            <a:spLocks noChangeAspect="1" noChangeArrowheads="1"/>
          </p:cNvSpPr>
          <p:nvPr userDrawn="1"/>
        </p:nvSpPr>
        <p:spPr bwMode="auto">
          <a:xfrm>
            <a:off x="770731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" name="Oval 275"/>
          <p:cNvSpPr>
            <a:spLocks noChangeAspect="1" noChangeArrowheads="1"/>
          </p:cNvSpPr>
          <p:nvPr userDrawn="1"/>
        </p:nvSpPr>
        <p:spPr bwMode="auto">
          <a:xfrm>
            <a:off x="782478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7" name="Oval 276"/>
          <p:cNvSpPr>
            <a:spLocks noChangeAspect="1" noChangeArrowheads="1"/>
          </p:cNvSpPr>
          <p:nvPr userDrawn="1"/>
        </p:nvSpPr>
        <p:spPr bwMode="auto">
          <a:xfrm>
            <a:off x="794385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8" name="Oval 277"/>
          <p:cNvSpPr>
            <a:spLocks noChangeAspect="1" noChangeArrowheads="1"/>
          </p:cNvSpPr>
          <p:nvPr userDrawn="1"/>
        </p:nvSpPr>
        <p:spPr bwMode="auto">
          <a:xfrm>
            <a:off x="806132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9" name="Oval 278"/>
          <p:cNvSpPr>
            <a:spLocks noChangeAspect="1" noChangeArrowheads="1"/>
          </p:cNvSpPr>
          <p:nvPr userDrawn="1"/>
        </p:nvSpPr>
        <p:spPr bwMode="auto">
          <a:xfrm>
            <a:off x="818038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0" name="Oval 279"/>
          <p:cNvSpPr>
            <a:spLocks noChangeAspect="1" noChangeArrowheads="1"/>
          </p:cNvSpPr>
          <p:nvPr userDrawn="1"/>
        </p:nvSpPr>
        <p:spPr bwMode="auto">
          <a:xfrm>
            <a:off x="829786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1" name="Oval 280"/>
          <p:cNvSpPr>
            <a:spLocks noChangeAspect="1" noChangeArrowheads="1"/>
          </p:cNvSpPr>
          <p:nvPr userDrawn="1"/>
        </p:nvSpPr>
        <p:spPr bwMode="auto">
          <a:xfrm>
            <a:off x="8416925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2" name="Oval 281"/>
          <p:cNvSpPr>
            <a:spLocks noChangeAspect="1" noChangeArrowheads="1"/>
          </p:cNvSpPr>
          <p:nvPr userDrawn="1"/>
        </p:nvSpPr>
        <p:spPr bwMode="auto">
          <a:xfrm>
            <a:off x="85344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3" name="Oval 282"/>
          <p:cNvSpPr>
            <a:spLocks noChangeAspect="1" noChangeArrowheads="1"/>
          </p:cNvSpPr>
          <p:nvPr userDrawn="1"/>
        </p:nvSpPr>
        <p:spPr bwMode="auto">
          <a:xfrm>
            <a:off x="865346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4" name="Oval 283"/>
          <p:cNvSpPr>
            <a:spLocks noChangeAspect="1" noChangeArrowheads="1"/>
          </p:cNvSpPr>
          <p:nvPr userDrawn="1"/>
        </p:nvSpPr>
        <p:spPr bwMode="auto">
          <a:xfrm>
            <a:off x="877093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5" name="Oval 284"/>
          <p:cNvSpPr>
            <a:spLocks noChangeAspect="1" noChangeArrowheads="1"/>
          </p:cNvSpPr>
          <p:nvPr userDrawn="1"/>
        </p:nvSpPr>
        <p:spPr bwMode="auto">
          <a:xfrm>
            <a:off x="88900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" name="Oval 285"/>
          <p:cNvSpPr>
            <a:spLocks noChangeAspect="1" noChangeArrowheads="1"/>
          </p:cNvSpPr>
          <p:nvPr userDrawn="1"/>
        </p:nvSpPr>
        <p:spPr bwMode="auto">
          <a:xfrm>
            <a:off x="254000" y="21542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7" name="Oval 286"/>
          <p:cNvSpPr>
            <a:spLocks noChangeAspect="1" noChangeArrowheads="1"/>
          </p:cNvSpPr>
          <p:nvPr userDrawn="1"/>
        </p:nvSpPr>
        <p:spPr bwMode="auto">
          <a:xfrm>
            <a:off x="373063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8" name="Oval 287"/>
          <p:cNvSpPr>
            <a:spLocks noChangeAspect="1" noChangeArrowheads="1"/>
          </p:cNvSpPr>
          <p:nvPr userDrawn="1"/>
        </p:nvSpPr>
        <p:spPr bwMode="auto">
          <a:xfrm>
            <a:off x="490538" y="21542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9" name="Oval 288"/>
          <p:cNvSpPr>
            <a:spLocks noChangeAspect="1" noChangeArrowheads="1"/>
          </p:cNvSpPr>
          <p:nvPr userDrawn="1"/>
        </p:nvSpPr>
        <p:spPr bwMode="auto">
          <a:xfrm>
            <a:off x="60960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0" name="Oval 289"/>
          <p:cNvSpPr>
            <a:spLocks noChangeAspect="1" noChangeArrowheads="1"/>
          </p:cNvSpPr>
          <p:nvPr userDrawn="1"/>
        </p:nvSpPr>
        <p:spPr bwMode="auto">
          <a:xfrm>
            <a:off x="72707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1" name="Oval 290"/>
          <p:cNvSpPr>
            <a:spLocks noChangeAspect="1" noChangeArrowheads="1"/>
          </p:cNvSpPr>
          <p:nvPr userDrawn="1"/>
        </p:nvSpPr>
        <p:spPr bwMode="auto">
          <a:xfrm>
            <a:off x="84613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2" name="Oval 291"/>
          <p:cNvSpPr>
            <a:spLocks noChangeAspect="1" noChangeArrowheads="1"/>
          </p:cNvSpPr>
          <p:nvPr userDrawn="1"/>
        </p:nvSpPr>
        <p:spPr bwMode="auto">
          <a:xfrm>
            <a:off x="96361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3" name="Oval 292"/>
          <p:cNvSpPr>
            <a:spLocks noChangeAspect="1" noChangeArrowheads="1"/>
          </p:cNvSpPr>
          <p:nvPr userDrawn="1"/>
        </p:nvSpPr>
        <p:spPr bwMode="auto">
          <a:xfrm>
            <a:off x="108267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4" name="Oval 293"/>
          <p:cNvSpPr>
            <a:spLocks noChangeAspect="1" noChangeArrowheads="1"/>
          </p:cNvSpPr>
          <p:nvPr userDrawn="1"/>
        </p:nvSpPr>
        <p:spPr bwMode="auto">
          <a:xfrm>
            <a:off x="120015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5" name="Oval 294"/>
          <p:cNvSpPr>
            <a:spLocks noChangeAspect="1" noChangeArrowheads="1"/>
          </p:cNvSpPr>
          <p:nvPr userDrawn="1"/>
        </p:nvSpPr>
        <p:spPr bwMode="auto">
          <a:xfrm>
            <a:off x="131921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" name="Oval 295"/>
          <p:cNvSpPr>
            <a:spLocks noChangeAspect="1" noChangeArrowheads="1"/>
          </p:cNvSpPr>
          <p:nvPr userDrawn="1"/>
        </p:nvSpPr>
        <p:spPr bwMode="auto">
          <a:xfrm>
            <a:off x="143668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7" name="Oval 296"/>
          <p:cNvSpPr>
            <a:spLocks noChangeAspect="1" noChangeArrowheads="1"/>
          </p:cNvSpPr>
          <p:nvPr userDrawn="1"/>
        </p:nvSpPr>
        <p:spPr bwMode="auto">
          <a:xfrm>
            <a:off x="155575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8" name="Oval 297"/>
          <p:cNvSpPr>
            <a:spLocks noChangeAspect="1" noChangeArrowheads="1"/>
          </p:cNvSpPr>
          <p:nvPr userDrawn="1"/>
        </p:nvSpPr>
        <p:spPr bwMode="auto">
          <a:xfrm>
            <a:off x="167322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9" name="Oval 298"/>
          <p:cNvSpPr>
            <a:spLocks noChangeAspect="1" noChangeArrowheads="1"/>
          </p:cNvSpPr>
          <p:nvPr userDrawn="1"/>
        </p:nvSpPr>
        <p:spPr bwMode="auto">
          <a:xfrm>
            <a:off x="179228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0" name="Oval 299"/>
          <p:cNvSpPr>
            <a:spLocks noChangeAspect="1" noChangeArrowheads="1"/>
          </p:cNvSpPr>
          <p:nvPr userDrawn="1"/>
        </p:nvSpPr>
        <p:spPr bwMode="auto">
          <a:xfrm>
            <a:off x="190976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1" name="Oval 300"/>
          <p:cNvSpPr>
            <a:spLocks noChangeAspect="1" noChangeArrowheads="1"/>
          </p:cNvSpPr>
          <p:nvPr userDrawn="1"/>
        </p:nvSpPr>
        <p:spPr bwMode="auto">
          <a:xfrm>
            <a:off x="202882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2" name="Oval 301"/>
          <p:cNvSpPr>
            <a:spLocks noChangeAspect="1" noChangeArrowheads="1"/>
          </p:cNvSpPr>
          <p:nvPr userDrawn="1"/>
        </p:nvSpPr>
        <p:spPr bwMode="auto">
          <a:xfrm>
            <a:off x="214630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3" name="Oval 302"/>
          <p:cNvSpPr>
            <a:spLocks noChangeAspect="1" noChangeArrowheads="1"/>
          </p:cNvSpPr>
          <p:nvPr userDrawn="1"/>
        </p:nvSpPr>
        <p:spPr bwMode="auto">
          <a:xfrm>
            <a:off x="250190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" name="Oval 303"/>
          <p:cNvSpPr>
            <a:spLocks noChangeAspect="1" noChangeArrowheads="1"/>
          </p:cNvSpPr>
          <p:nvPr userDrawn="1"/>
        </p:nvSpPr>
        <p:spPr bwMode="auto">
          <a:xfrm>
            <a:off x="261937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5" name="Oval 304"/>
          <p:cNvSpPr>
            <a:spLocks noChangeAspect="1" noChangeArrowheads="1"/>
          </p:cNvSpPr>
          <p:nvPr userDrawn="1"/>
        </p:nvSpPr>
        <p:spPr bwMode="auto">
          <a:xfrm>
            <a:off x="309403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6" name="Oval 305"/>
          <p:cNvSpPr>
            <a:spLocks noChangeAspect="1" noChangeArrowheads="1"/>
          </p:cNvSpPr>
          <p:nvPr userDrawn="1"/>
        </p:nvSpPr>
        <p:spPr bwMode="auto">
          <a:xfrm>
            <a:off x="321151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" name="Oval 306"/>
          <p:cNvSpPr>
            <a:spLocks noChangeAspect="1" noChangeArrowheads="1"/>
          </p:cNvSpPr>
          <p:nvPr userDrawn="1"/>
        </p:nvSpPr>
        <p:spPr bwMode="auto">
          <a:xfrm>
            <a:off x="380365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8" name="Oval 307"/>
          <p:cNvSpPr>
            <a:spLocks noChangeAspect="1" noChangeArrowheads="1"/>
          </p:cNvSpPr>
          <p:nvPr userDrawn="1"/>
        </p:nvSpPr>
        <p:spPr bwMode="auto">
          <a:xfrm>
            <a:off x="392112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9" name="Oval 308"/>
          <p:cNvSpPr>
            <a:spLocks noChangeAspect="1" noChangeArrowheads="1"/>
          </p:cNvSpPr>
          <p:nvPr userDrawn="1"/>
        </p:nvSpPr>
        <p:spPr bwMode="auto">
          <a:xfrm>
            <a:off x="451326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0" name="Oval 309"/>
          <p:cNvSpPr>
            <a:spLocks noChangeAspect="1" noChangeArrowheads="1"/>
          </p:cNvSpPr>
          <p:nvPr userDrawn="1"/>
        </p:nvSpPr>
        <p:spPr bwMode="auto">
          <a:xfrm>
            <a:off x="463073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1" name="Oval 310"/>
          <p:cNvSpPr>
            <a:spLocks noChangeAspect="1" noChangeArrowheads="1"/>
          </p:cNvSpPr>
          <p:nvPr userDrawn="1"/>
        </p:nvSpPr>
        <p:spPr bwMode="auto">
          <a:xfrm>
            <a:off x="4749800" y="2263775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2" name="Oval 311"/>
          <p:cNvSpPr>
            <a:spLocks noChangeAspect="1" noChangeArrowheads="1"/>
          </p:cNvSpPr>
          <p:nvPr userDrawn="1"/>
        </p:nvSpPr>
        <p:spPr bwMode="auto">
          <a:xfrm>
            <a:off x="486727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3" name="Oval 312"/>
          <p:cNvSpPr>
            <a:spLocks noChangeAspect="1" noChangeArrowheads="1"/>
          </p:cNvSpPr>
          <p:nvPr userDrawn="1"/>
        </p:nvSpPr>
        <p:spPr bwMode="auto">
          <a:xfrm>
            <a:off x="498633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4" name="Oval 313"/>
          <p:cNvSpPr>
            <a:spLocks noChangeAspect="1" noChangeArrowheads="1"/>
          </p:cNvSpPr>
          <p:nvPr userDrawn="1"/>
        </p:nvSpPr>
        <p:spPr bwMode="auto">
          <a:xfrm>
            <a:off x="510381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5" name="Oval 314"/>
          <p:cNvSpPr>
            <a:spLocks noChangeAspect="1" noChangeArrowheads="1"/>
          </p:cNvSpPr>
          <p:nvPr userDrawn="1"/>
        </p:nvSpPr>
        <p:spPr bwMode="auto">
          <a:xfrm>
            <a:off x="5222875" y="2263775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6" name="Oval 315"/>
          <p:cNvSpPr>
            <a:spLocks noChangeAspect="1" noChangeArrowheads="1"/>
          </p:cNvSpPr>
          <p:nvPr userDrawn="1"/>
        </p:nvSpPr>
        <p:spPr bwMode="auto">
          <a:xfrm>
            <a:off x="534035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" name="Oval 316"/>
          <p:cNvSpPr>
            <a:spLocks noChangeAspect="1" noChangeArrowheads="1"/>
          </p:cNvSpPr>
          <p:nvPr userDrawn="1"/>
        </p:nvSpPr>
        <p:spPr bwMode="auto">
          <a:xfrm>
            <a:off x="545941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" name="Oval 317"/>
          <p:cNvSpPr>
            <a:spLocks noChangeAspect="1" noChangeArrowheads="1"/>
          </p:cNvSpPr>
          <p:nvPr userDrawn="1"/>
        </p:nvSpPr>
        <p:spPr bwMode="auto">
          <a:xfrm>
            <a:off x="557688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9" name="Oval 318"/>
          <p:cNvSpPr>
            <a:spLocks noChangeAspect="1" noChangeArrowheads="1"/>
          </p:cNvSpPr>
          <p:nvPr userDrawn="1"/>
        </p:nvSpPr>
        <p:spPr bwMode="auto">
          <a:xfrm>
            <a:off x="569595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0" name="Oval 319"/>
          <p:cNvSpPr>
            <a:spLocks noChangeAspect="1" noChangeArrowheads="1"/>
          </p:cNvSpPr>
          <p:nvPr userDrawn="1"/>
        </p:nvSpPr>
        <p:spPr bwMode="auto">
          <a:xfrm>
            <a:off x="581342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1" name="Oval 320"/>
          <p:cNvSpPr>
            <a:spLocks noChangeAspect="1" noChangeArrowheads="1"/>
          </p:cNvSpPr>
          <p:nvPr userDrawn="1"/>
        </p:nvSpPr>
        <p:spPr bwMode="auto">
          <a:xfrm>
            <a:off x="593248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2" name="Oval 321"/>
          <p:cNvSpPr>
            <a:spLocks noChangeAspect="1" noChangeArrowheads="1"/>
          </p:cNvSpPr>
          <p:nvPr userDrawn="1"/>
        </p:nvSpPr>
        <p:spPr bwMode="auto">
          <a:xfrm>
            <a:off x="605155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3" name="Oval 322"/>
          <p:cNvSpPr>
            <a:spLocks noChangeAspect="1" noChangeArrowheads="1"/>
          </p:cNvSpPr>
          <p:nvPr userDrawn="1"/>
        </p:nvSpPr>
        <p:spPr bwMode="auto">
          <a:xfrm>
            <a:off x="616902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4" name="Oval 323"/>
          <p:cNvSpPr>
            <a:spLocks noChangeAspect="1" noChangeArrowheads="1"/>
          </p:cNvSpPr>
          <p:nvPr userDrawn="1"/>
        </p:nvSpPr>
        <p:spPr bwMode="auto">
          <a:xfrm>
            <a:off x="628808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5" name="Oval 324"/>
          <p:cNvSpPr>
            <a:spLocks noChangeAspect="1" noChangeArrowheads="1"/>
          </p:cNvSpPr>
          <p:nvPr userDrawn="1"/>
        </p:nvSpPr>
        <p:spPr bwMode="auto">
          <a:xfrm>
            <a:off x="640556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6" name="Oval 325"/>
          <p:cNvSpPr>
            <a:spLocks noChangeAspect="1" noChangeArrowheads="1"/>
          </p:cNvSpPr>
          <p:nvPr userDrawn="1"/>
        </p:nvSpPr>
        <p:spPr bwMode="auto">
          <a:xfrm>
            <a:off x="652462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" name="Oval 326"/>
          <p:cNvSpPr>
            <a:spLocks noChangeAspect="1" noChangeArrowheads="1"/>
          </p:cNvSpPr>
          <p:nvPr userDrawn="1"/>
        </p:nvSpPr>
        <p:spPr bwMode="auto">
          <a:xfrm>
            <a:off x="664210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8" name="Oval 327"/>
          <p:cNvSpPr>
            <a:spLocks noChangeAspect="1" noChangeArrowheads="1"/>
          </p:cNvSpPr>
          <p:nvPr userDrawn="1"/>
        </p:nvSpPr>
        <p:spPr bwMode="auto">
          <a:xfrm>
            <a:off x="676116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9" name="Oval 328"/>
          <p:cNvSpPr>
            <a:spLocks noChangeAspect="1" noChangeArrowheads="1"/>
          </p:cNvSpPr>
          <p:nvPr userDrawn="1"/>
        </p:nvSpPr>
        <p:spPr bwMode="auto">
          <a:xfrm>
            <a:off x="687863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0" name="Oval 329"/>
          <p:cNvSpPr>
            <a:spLocks noChangeAspect="1" noChangeArrowheads="1"/>
          </p:cNvSpPr>
          <p:nvPr userDrawn="1"/>
        </p:nvSpPr>
        <p:spPr bwMode="auto">
          <a:xfrm>
            <a:off x="699770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1" name="Oval 330"/>
          <p:cNvSpPr>
            <a:spLocks noChangeAspect="1" noChangeArrowheads="1"/>
          </p:cNvSpPr>
          <p:nvPr userDrawn="1"/>
        </p:nvSpPr>
        <p:spPr bwMode="auto">
          <a:xfrm>
            <a:off x="711517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2" name="Oval 331"/>
          <p:cNvSpPr>
            <a:spLocks noChangeAspect="1" noChangeArrowheads="1"/>
          </p:cNvSpPr>
          <p:nvPr userDrawn="1"/>
        </p:nvSpPr>
        <p:spPr bwMode="auto">
          <a:xfrm>
            <a:off x="723423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3" name="Oval 332"/>
          <p:cNvSpPr>
            <a:spLocks noChangeAspect="1" noChangeArrowheads="1"/>
          </p:cNvSpPr>
          <p:nvPr userDrawn="1"/>
        </p:nvSpPr>
        <p:spPr bwMode="auto">
          <a:xfrm>
            <a:off x="735171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4" name="Oval 333"/>
          <p:cNvSpPr>
            <a:spLocks noChangeAspect="1" noChangeArrowheads="1"/>
          </p:cNvSpPr>
          <p:nvPr userDrawn="1"/>
        </p:nvSpPr>
        <p:spPr bwMode="auto">
          <a:xfrm>
            <a:off x="747077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5" name="Oval 334"/>
          <p:cNvSpPr>
            <a:spLocks noChangeAspect="1" noChangeArrowheads="1"/>
          </p:cNvSpPr>
          <p:nvPr userDrawn="1"/>
        </p:nvSpPr>
        <p:spPr bwMode="auto">
          <a:xfrm>
            <a:off x="758825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6" name="Oval 335"/>
          <p:cNvSpPr>
            <a:spLocks noChangeAspect="1" noChangeArrowheads="1"/>
          </p:cNvSpPr>
          <p:nvPr userDrawn="1"/>
        </p:nvSpPr>
        <p:spPr bwMode="auto">
          <a:xfrm>
            <a:off x="770731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" name="Oval 336"/>
          <p:cNvSpPr>
            <a:spLocks noChangeAspect="1" noChangeArrowheads="1"/>
          </p:cNvSpPr>
          <p:nvPr userDrawn="1"/>
        </p:nvSpPr>
        <p:spPr bwMode="auto">
          <a:xfrm>
            <a:off x="782478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8" name="Oval 337"/>
          <p:cNvSpPr>
            <a:spLocks noChangeAspect="1" noChangeArrowheads="1"/>
          </p:cNvSpPr>
          <p:nvPr userDrawn="1"/>
        </p:nvSpPr>
        <p:spPr bwMode="auto">
          <a:xfrm>
            <a:off x="794385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" name="Oval 338"/>
          <p:cNvSpPr>
            <a:spLocks noChangeAspect="1" noChangeArrowheads="1"/>
          </p:cNvSpPr>
          <p:nvPr userDrawn="1"/>
        </p:nvSpPr>
        <p:spPr bwMode="auto">
          <a:xfrm>
            <a:off x="806132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0" name="Oval 339"/>
          <p:cNvSpPr>
            <a:spLocks noChangeAspect="1" noChangeArrowheads="1"/>
          </p:cNvSpPr>
          <p:nvPr userDrawn="1"/>
        </p:nvSpPr>
        <p:spPr bwMode="auto">
          <a:xfrm>
            <a:off x="818038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1" name="Oval 340"/>
          <p:cNvSpPr>
            <a:spLocks noChangeAspect="1" noChangeArrowheads="1"/>
          </p:cNvSpPr>
          <p:nvPr userDrawn="1"/>
        </p:nvSpPr>
        <p:spPr bwMode="auto">
          <a:xfrm>
            <a:off x="829786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2" name="Oval 341"/>
          <p:cNvSpPr>
            <a:spLocks noChangeAspect="1" noChangeArrowheads="1"/>
          </p:cNvSpPr>
          <p:nvPr userDrawn="1"/>
        </p:nvSpPr>
        <p:spPr bwMode="auto">
          <a:xfrm>
            <a:off x="8416925" y="2263775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3" name="Oval 342"/>
          <p:cNvSpPr>
            <a:spLocks noChangeAspect="1" noChangeArrowheads="1"/>
          </p:cNvSpPr>
          <p:nvPr userDrawn="1"/>
        </p:nvSpPr>
        <p:spPr bwMode="auto">
          <a:xfrm>
            <a:off x="853440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4" name="Oval 343"/>
          <p:cNvSpPr>
            <a:spLocks noChangeAspect="1" noChangeArrowheads="1"/>
          </p:cNvSpPr>
          <p:nvPr userDrawn="1"/>
        </p:nvSpPr>
        <p:spPr bwMode="auto">
          <a:xfrm>
            <a:off x="865346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5" name="Oval 344"/>
          <p:cNvSpPr>
            <a:spLocks noChangeAspect="1" noChangeArrowheads="1"/>
          </p:cNvSpPr>
          <p:nvPr userDrawn="1"/>
        </p:nvSpPr>
        <p:spPr bwMode="auto">
          <a:xfrm>
            <a:off x="136525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6" name="Oval 345"/>
          <p:cNvSpPr>
            <a:spLocks noChangeAspect="1" noChangeArrowheads="1"/>
          </p:cNvSpPr>
          <p:nvPr userDrawn="1"/>
        </p:nvSpPr>
        <p:spPr bwMode="auto">
          <a:xfrm>
            <a:off x="254000" y="22637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7" name="Oval 346"/>
          <p:cNvSpPr>
            <a:spLocks noChangeAspect="1" noChangeArrowheads="1"/>
          </p:cNvSpPr>
          <p:nvPr userDrawn="1"/>
        </p:nvSpPr>
        <p:spPr bwMode="auto">
          <a:xfrm>
            <a:off x="373063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8" name="Oval 347"/>
          <p:cNvSpPr>
            <a:spLocks noChangeAspect="1" noChangeArrowheads="1"/>
          </p:cNvSpPr>
          <p:nvPr userDrawn="1"/>
        </p:nvSpPr>
        <p:spPr bwMode="auto">
          <a:xfrm>
            <a:off x="490538" y="2263775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9" name="Oval 348"/>
          <p:cNvSpPr>
            <a:spLocks noChangeAspect="1" noChangeArrowheads="1"/>
          </p:cNvSpPr>
          <p:nvPr userDrawn="1"/>
        </p:nvSpPr>
        <p:spPr bwMode="auto">
          <a:xfrm>
            <a:off x="60960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0" name="Oval 349"/>
          <p:cNvSpPr>
            <a:spLocks noChangeAspect="1" noChangeArrowheads="1"/>
          </p:cNvSpPr>
          <p:nvPr userDrawn="1"/>
        </p:nvSpPr>
        <p:spPr bwMode="auto">
          <a:xfrm>
            <a:off x="72707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1" name="Oval 350"/>
          <p:cNvSpPr>
            <a:spLocks noChangeAspect="1" noChangeArrowheads="1"/>
          </p:cNvSpPr>
          <p:nvPr userDrawn="1"/>
        </p:nvSpPr>
        <p:spPr bwMode="auto">
          <a:xfrm>
            <a:off x="84613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2" name="Oval 351"/>
          <p:cNvSpPr>
            <a:spLocks noChangeAspect="1" noChangeArrowheads="1"/>
          </p:cNvSpPr>
          <p:nvPr userDrawn="1"/>
        </p:nvSpPr>
        <p:spPr bwMode="auto">
          <a:xfrm>
            <a:off x="96361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3" name="Oval 352"/>
          <p:cNvSpPr>
            <a:spLocks noChangeAspect="1" noChangeArrowheads="1"/>
          </p:cNvSpPr>
          <p:nvPr userDrawn="1"/>
        </p:nvSpPr>
        <p:spPr bwMode="auto">
          <a:xfrm>
            <a:off x="108267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4" name="Oval 353"/>
          <p:cNvSpPr>
            <a:spLocks noChangeAspect="1" noChangeArrowheads="1"/>
          </p:cNvSpPr>
          <p:nvPr userDrawn="1"/>
        </p:nvSpPr>
        <p:spPr bwMode="auto">
          <a:xfrm>
            <a:off x="120015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5" name="Oval 354"/>
          <p:cNvSpPr>
            <a:spLocks noChangeAspect="1" noChangeArrowheads="1"/>
          </p:cNvSpPr>
          <p:nvPr userDrawn="1"/>
        </p:nvSpPr>
        <p:spPr bwMode="auto">
          <a:xfrm>
            <a:off x="131921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6" name="Oval 355"/>
          <p:cNvSpPr>
            <a:spLocks noChangeAspect="1" noChangeArrowheads="1"/>
          </p:cNvSpPr>
          <p:nvPr userDrawn="1"/>
        </p:nvSpPr>
        <p:spPr bwMode="auto">
          <a:xfrm>
            <a:off x="143668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7" name="Oval 356"/>
          <p:cNvSpPr>
            <a:spLocks noChangeAspect="1" noChangeArrowheads="1"/>
          </p:cNvSpPr>
          <p:nvPr userDrawn="1"/>
        </p:nvSpPr>
        <p:spPr bwMode="auto">
          <a:xfrm>
            <a:off x="155575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8" name="Oval 357"/>
          <p:cNvSpPr>
            <a:spLocks noChangeAspect="1" noChangeArrowheads="1"/>
          </p:cNvSpPr>
          <p:nvPr userDrawn="1"/>
        </p:nvSpPr>
        <p:spPr bwMode="auto">
          <a:xfrm>
            <a:off x="1673225" y="2373313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9" name="Oval 358"/>
          <p:cNvSpPr>
            <a:spLocks noChangeAspect="1" noChangeArrowheads="1"/>
          </p:cNvSpPr>
          <p:nvPr userDrawn="1"/>
        </p:nvSpPr>
        <p:spPr bwMode="auto">
          <a:xfrm>
            <a:off x="179228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0" name="Oval 359"/>
          <p:cNvSpPr>
            <a:spLocks noChangeAspect="1" noChangeArrowheads="1"/>
          </p:cNvSpPr>
          <p:nvPr userDrawn="1"/>
        </p:nvSpPr>
        <p:spPr bwMode="auto">
          <a:xfrm>
            <a:off x="190976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1" name="Oval 360"/>
          <p:cNvSpPr>
            <a:spLocks noChangeAspect="1" noChangeArrowheads="1"/>
          </p:cNvSpPr>
          <p:nvPr userDrawn="1"/>
        </p:nvSpPr>
        <p:spPr bwMode="auto">
          <a:xfrm>
            <a:off x="238283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2" name="Oval 361"/>
          <p:cNvSpPr>
            <a:spLocks noChangeAspect="1" noChangeArrowheads="1"/>
          </p:cNvSpPr>
          <p:nvPr userDrawn="1"/>
        </p:nvSpPr>
        <p:spPr bwMode="auto">
          <a:xfrm>
            <a:off x="321151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3" name="Oval 362"/>
          <p:cNvSpPr>
            <a:spLocks noChangeAspect="1" noChangeArrowheads="1"/>
          </p:cNvSpPr>
          <p:nvPr userDrawn="1"/>
        </p:nvSpPr>
        <p:spPr bwMode="auto">
          <a:xfrm>
            <a:off x="3684588" y="22637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4" name="Oval 363"/>
          <p:cNvSpPr>
            <a:spLocks noChangeAspect="1" noChangeArrowheads="1"/>
          </p:cNvSpPr>
          <p:nvPr userDrawn="1"/>
        </p:nvSpPr>
        <p:spPr bwMode="auto">
          <a:xfrm>
            <a:off x="439420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5" name="Oval 364"/>
          <p:cNvSpPr>
            <a:spLocks noChangeAspect="1" noChangeArrowheads="1"/>
          </p:cNvSpPr>
          <p:nvPr userDrawn="1"/>
        </p:nvSpPr>
        <p:spPr bwMode="auto">
          <a:xfrm>
            <a:off x="451326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6" name="Oval 365"/>
          <p:cNvSpPr>
            <a:spLocks noChangeAspect="1" noChangeArrowheads="1"/>
          </p:cNvSpPr>
          <p:nvPr userDrawn="1"/>
        </p:nvSpPr>
        <p:spPr bwMode="auto">
          <a:xfrm>
            <a:off x="463073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7" name="Oval 366"/>
          <p:cNvSpPr>
            <a:spLocks noChangeAspect="1" noChangeArrowheads="1"/>
          </p:cNvSpPr>
          <p:nvPr userDrawn="1"/>
        </p:nvSpPr>
        <p:spPr bwMode="auto">
          <a:xfrm>
            <a:off x="486727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8" name="Oval 367"/>
          <p:cNvSpPr>
            <a:spLocks noChangeAspect="1" noChangeArrowheads="1"/>
          </p:cNvSpPr>
          <p:nvPr userDrawn="1"/>
        </p:nvSpPr>
        <p:spPr bwMode="auto">
          <a:xfrm>
            <a:off x="498633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9" name="Oval 368"/>
          <p:cNvSpPr>
            <a:spLocks noChangeAspect="1" noChangeArrowheads="1"/>
          </p:cNvSpPr>
          <p:nvPr userDrawn="1"/>
        </p:nvSpPr>
        <p:spPr bwMode="auto">
          <a:xfrm>
            <a:off x="510381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0" name="Oval 369"/>
          <p:cNvSpPr>
            <a:spLocks noChangeAspect="1" noChangeArrowheads="1"/>
          </p:cNvSpPr>
          <p:nvPr userDrawn="1"/>
        </p:nvSpPr>
        <p:spPr bwMode="auto">
          <a:xfrm>
            <a:off x="522287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1" name="Oval 370"/>
          <p:cNvSpPr>
            <a:spLocks noChangeAspect="1" noChangeArrowheads="1"/>
          </p:cNvSpPr>
          <p:nvPr userDrawn="1"/>
        </p:nvSpPr>
        <p:spPr bwMode="auto">
          <a:xfrm>
            <a:off x="534035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2" name="Oval 371"/>
          <p:cNvSpPr>
            <a:spLocks noChangeAspect="1" noChangeArrowheads="1"/>
          </p:cNvSpPr>
          <p:nvPr userDrawn="1"/>
        </p:nvSpPr>
        <p:spPr bwMode="auto">
          <a:xfrm>
            <a:off x="545941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3" name="Oval 372"/>
          <p:cNvSpPr>
            <a:spLocks noChangeAspect="1" noChangeArrowheads="1"/>
          </p:cNvSpPr>
          <p:nvPr userDrawn="1"/>
        </p:nvSpPr>
        <p:spPr bwMode="auto">
          <a:xfrm>
            <a:off x="557688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4" name="Oval 373"/>
          <p:cNvSpPr>
            <a:spLocks noChangeAspect="1" noChangeArrowheads="1"/>
          </p:cNvSpPr>
          <p:nvPr userDrawn="1"/>
        </p:nvSpPr>
        <p:spPr bwMode="auto">
          <a:xfrm>
            <a:off x="569595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5" name="Oval 374"/>
          <p:cNvSpPr>
            <a:spLocks noChangeAspect="1" noChangeArrowheads="1"/>
          </p:cNvSpPr>
          <p:nvPr userDrawn="1"/>
        </p:nvSpPr>
        <p:spPr bwMode="auto">
          <a:xfrm>
            <a:off x="581342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6" name="Oval 375"/>
          <p:cNvSpPr>
            <a:spLocks noChangeAspect="1" noChangeArrowheads="1"/>
          </p:cNvSpPr>
          <p:nvPr userDrawn="1"/>
        </p:nvSpPr>
        <p:spPr bwMode="auto">
          <a:xfrm>
            <a:off x="593248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7" name="Oval 376"/>
          <p:cNvSpPr>
            <a:spLocks noChangeAspect="1" noChangeArrowheads="1"/>
          </p:cNvSpPr>
          <p:nvPr userDrawn="1"/>
        </p:nvSpPr>
        <p:spPr bwMode="auto">
          <a:xfrm>
            <a:off x="605155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" name="Oval 377"/>
          <p:cNvSpPr>
            <a:spLocks noChangeAspect="1" noChangeArrowheads="1"/>
          </p:cNvSpPr>
          <p:nvPr userDrawn="1"/>
        </p:nvSpPr>
        <p:spPr bwMode="auto">
          <a:xfrm>
            <a:off x="616902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9" name="Oval 378"/>
          <p:cNvSpPr>
            <a:spLocks noChangeAspect="1" noChangeArrowheads="1"/>
          </p:cNvSpPr>
          <p:nvPr userDrawn="1"/>
        </p:nvSpPr>
        <p:spPr bwMode="auto">
          <a:xfrm>
            <a:off x="628808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0" name="Oval 379"/>
          <p:cNvSpPr>
            <a:spLocks noChangeAspect="1" noChangeArrowheads="1"/>
          </p:cNvSpPr>
          <p:nvPr userDrawn="1"/>
        </p:nvSpPr>
        <p:spPr bwMode="auto">
          <a:xfrm>
            <a:off x="640556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1" name="Oval 380"/>
          <p:cNvSpPr>
            <a:spLocks noChangeAspect="1" noChangeArrowheads="1"/>
          </p:cNvSpPr>
          <p:nvPr userDrawn="1"/>
        </p:nvSpPr>
        <p:spPr bwMode="auto">
          <a:xfrm>
            <a:off x="652462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2" name="Oval 381"/>
          <p:cNvSpPr>
            <a:spLocks noChangeAspect="1" noChangeArrowheads="1"/>
          </p:cNvSpPr>
          <p:nvPr userDrawn="1"/>
        </p:nvSpPr>
        <p:spPr bwMode="auto">
          <a:xfrm>
            <a:off x="664210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3" name="Oval 382"/>
          <p:cNvSpPr>
            <a:spLocks noChangeAspect="1" noChangeArrowheads="1"/>
          </p:cNvSpPr>
          <p:nvPr userDrawn="1"/>
        </p:nvSpPr>
        <p:spPr bwMode="auto">
          <a:xfrm>
            <a:off x="676116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4" name="Oval 383"/>
          <p:cNvSpPr>
            <a:spLocks noChangeAspect="1" noChangeArrowheads="1"/>
          </p:cNvSpPr>
          <p:nvPr userDrawn="1"/>
        </p:nvSpPr>
        <p:spPr bwMode="auto">
          <a:xfrm>
            <a:off x="687863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5" name="Oval 384"/>
          <p:cNvSpPr>
            <a:spLocks noChangeAspect="1" noChangeArrowheads="1"/>
          </p:cNvSpPr>
          <p:nvPr userDrawn="1"/>
        </p:nvSpPr>
        <p:spPr bwMode="auto">
          <a:xfrm>
            <a:off x="699770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6" name="Oval 385"/>
          <p:cNvSpPr>
            <a:spLocks noChangeAspect="1" noChangeArrowheads="1"/>
          </p:cNvSpPr>
          <p:nvPr userDrawn="1"/>
        </p:nvSpPr>
        <p:spPr bwMode="auto">
          <a:xfrm>
            <a:off x="711517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7" name="Oval 386"/>
          <p:cNvSpPr>
            <a:spLocks noChangeAspect="1" noChangeArrowheads="1"/>
          </p:cNvSpPr>
          <p:nvPr userDrawn="1"/>
        </p:nvSpPr>
        <p:spPr bwMode="auto">
          <a:xfrm>
            <a:off x="723423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8" name="Oval 387"/>
          <p:cNvSpPr>
            <a:spLocks noChangeAspect="1" noChangeArrowheads="1"/>
          </p:cNvSpPr>
          <p:nvPr userDrawn="1"/>
        </p:nvSpPr>
        <p:spPr bwMode="auto">
          <a:xfrm>
            <a:off x="735171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9" name="Oval 388"/>
          <p:cNvSpPr>
            <a:spLocks noChangeAspect="1" noChangeArrowheads="1"/>
          </p:cNvSpPr>
          <p:nvPr userDrawn="1"/>
        </p:nvSpPr>
        <p:spPr bwMode="auto">
          <a:xfrm>
            <a:off x="747077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0" name="Oval 389"/>
          <p:cNvSpPr>
            <a:spLocks noChangeAspect="1" noChangeArrowheads="1"/>
          </p:cNvSpPr>
          <p:nvPr userDrawn="1"/>
        </p:nvSpPr>
        <p:spPr bwMode="auto">
          <a:xfrm>
            <a:off x="758825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1" name="Oval 390"/>
          <p:cNvSpPr>
            <a:spLocks noChangeAspect="1" noChangeArrowheads="1"/>
          </p:cNvSpPr>
          <p:nvPr userDrawn="1"/>
        </p:nvSpPr>
        <p:spPr bwMode="auto">
          <a:xfrm>
            <a:off x="770731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2" name="Oval 391"/>
          <p:cNvSpPr>
            <a:spLocks noChangeAspect="1" noChangeArrowheads="1"/>
          </p:cNvSpPr>
          <p:nvPr userDrawn="1"/>
        </p:nvSpPr>
        <p:spPr bwMode="auto">
          <a:xfrm>
            <a:off x="782478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3" name="Oval 392"/>
          <p:cNvSpPr>
            <a:spLocks noChangeAspect="1" noChangeArrowheads="1"/>
          </p:cNvSpPr>
          <p:nvPr userDrawn="1"/>
        </p:nvSpPr>
        <p:spPr bwMode="auto">
          <a:xfrm>
            <a:off x="794385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4" name="Oval 393"/>
          <p:cNvSpPr>
            <a:spLocks noChangeAspect="1" noChangeArrowheads="1"/>
          </p:cNvSpPr>
          <p:nvPr userDrawn="1"/>
        </p:nvSpPr>
        <p:spPr bwMode="auto">
          <a:xfrm>
            <a:off x="806132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5" name="Oval 394"/>
          <p:cNvSpPr>
            <a:spLocks noChangeAspect="1" noChangeArrowheads="1"/>
          </p:cNvSpPr>
          <p:nvPr userDrawn="1"/>
        </p:nvSpPr>
        <p:spPr bwMode="auto">
          <a:xfrm>
            <a:off x="818038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6" name="Oval 395"/>
          <p:cNvSpPr>
            <a:spLocks noChangeAspect="1" noChangeArrowheads="1"/>
          </p:cNvSpPr>
          <p:nvPr userDrawn="1"/>
        </p:nvSpPr>
        <p:spPr bwMode="auto">
          <a:xfrm>
            <a:off x="829786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7" name="Oval 396"/>
          <p:cNvSpPr>
            <a:spLocks noChangeAspect="1" noChangeArrowheads="1"/>
          </p:cNvSpPr>
          <p:nvPr userDrawn="1"/>
        </p:nvSpPr>
        <p:spPr bwMode="auto">
          <a:xfrm>
            <a:off x="841692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8" name="Oval 397"/>
          <p:cNvSpPr>
            <a:spLocks noChangeAspect="1" noChangeArrowheads="1"/>
          </p:cNvSpPr>
          <p:nvPr userDrawn="1"/>
        </p:nvSpPr>
        <p:spPr bwMode="auto">
          <a:xfrm>
            <a:off x="853440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" name="Oval 398"/>
          <p:cNvSpPr>
            <a:spLocks noChangeAspect="1" noChangeArrowheads="1"/>
          </p:cNvSpPr>
          <p:nvPr userDrawn="1"/>
        </p:nvSpPr>
        <p:spPr bwMode="auto">
          <a:xfrm>
            <a:off x="136525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0" name="Oval 399"/>
          <p:cNvSpPr>
            <a:spLocks noChangeAspect="1" noChangeArrowheads="1"/>
          </p:cNvSpPr>
          <p:nvPr userDrawn="1"/>
        </p:nvSpPr>
        <p:spPr bwMode="auto">
          <a:xfrm>
            <a:off x="254000" y="23733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1" name="Oval 400"/>
          <p:cNvSpPr>
            <a:spLocks noChangeAspect="1" noChangeArrowheads="1"/>
          </p:cNvSpPr>
          <p:nvPr userDrawn="1"/>
        </p:nvSpPr>
        <p:spPr bwMode="auto">
          <a:xfrm>
            <a:off x="373063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2" name="Oval 401"/>
          <p:cNvSpPr>
            <a:spLocks noChangeAspect="1" noChangeArrowheads="1"/>
          </p:cNvSpPr>
          <p:nvPr userDrawn="1"/>
        </p:nvSpPr>
        <p:spPr bwMode="auto">
          <a:xfrm>
            <a:off x="490538" y="23733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3" name="Oval 402"/>
          <p:cNvSpPr>
            <a:spLocks noChangeAspect="1" noChangeArrowheads="1"/>
          </p:cNvSpPr>
          <p:nvPr userDrawn="1"/>
        </p:nvSpPr>
        <p:spPr bwMode="auto">
          <a:xfrm>
            <a:off x="96361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4" name="Oval 403"/>
          <p:cNvSpPr>
            <a:spLocks noChangeAspect="1" noChangeArrowheads="1"/>
          </p:cNvSpPr>
          <p:nvPr userDrawn="1"/>
        </p:nvSpPr>
        <p:spPr bwMode="auto">
          <a:xfrm>
            <a:off x="1082675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5" name="Oval 404"/>
          <p:cNvSpPr>
            <a:spLocks noChangeAspect="1" noChangeArrowheads="1"/>
          </p:cNvSpPr>
          <p:nvPr userDrawn="1"/>
        </p:nvSpPr>
        <p:spPr bwMode="auto">
          <a:xfrm>
            <a:off x="120015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6" name="Oval 405"/>
          <p:cNvSpPr>
            <a:spLocks noChangeAspect="1" noChangeArrowheads="1"/>
          </p:cNvSpPr>
          <p:nvPr userDrawn="1"/>
        </p:nvSpPr>
        <p:spPr bwMode="auto">
          <a:xfrm>
            <a:off x="131921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7" name="Oval 406"/>
          <p:cNvSpPr>
            <a:spLocks noChangeAspect="1" noChangeArrowheads="1"/>
          </p:cNvSpPr>
          <p:nvPr userDrawn="1"/>
        </p:nvSpPr>
        <p:spPr bwMode="auto">
          <a:xfrm>
            <a:off x="1436688" y="248285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8" name="Oval 407"/>
          <p:cNvSpPr>
            <a:spLocks noChangeAspect="1" noChangeArrowheads="1"/>
          </p:cNvSpPr>
          <p:nvPr userDrawn="1"/>
        </p:nvSpPr>
        <p:spPr bwMode="auto">
          <a:xfrm>
            <a:off x="155575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" name="Oval 408"/>
          <p:cNvSpPr>
            <a:spLocks noChangeAspect="1" noChangeArrowheads="1"/>
          </p:cNvSpPr>
          <p:nvPr userDrawn="1"/>
        </p:nvSpPr>
        <p:spPr bwMode="auto">
          <a:xfrm>
            <a:off x="1673225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0" name="Oval 409"/>
          <p:cNvSpPr>
            <a:spLocks noChangeAspect="1" noChangeArrowheads="1"/>
          </p:cNvSpPr>
          <p:nvPr userDrawn="1"/>
        </p:nvSpPr>
        <p:spPr bwMode="auto">
          <a:xfrm>
            <a:off x="179228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1" name="Oval 410"/>
          <p:cNvSpPr>
            <a:spLocks noChangeAspect="1" noChangeArrowheads="1"/>
          </p:cNvSpPr>
          <p:nvPr userDrawn="1"/>
        </p:nvSpPr>
        <p:spPr bwMode="auto">
          <a:xfrm>
            <a:off x="190976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2" name="Oval 411"/>
          <p:cNvSpPr>
            <a:spLocks noChangeAspect="1" noChangeArrowheads="1"/>
          </p:cNvSpPr>
          <p:nvPr userDrawn="1"/>
        </p:nvSpPr>
        <p:spPr bwMode="auto">
          <a:xfrm>
            <a:off x="238283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3" name="Oval 412"/>
          <p:cNvSpPr>
            <a:spLocks noChangeAspect="1" noChangeArrowheads="1"/>
          </p:cNvSpPr>
          <p:nvPr userDrawn="1"/>
        </p:nvSpPr>
        <p:spPr bwMode="auto">
          <a:xfrm>
            <a:off x="250190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" name="Oval 413"/>
          <p:cNvSpPr>
            <a:spLocks noChangeAspect="1" noChangeArrowheads="1"/>
          </p:cNvSpPr>
          <p:nvPr userDrawn="1"/>
        </p:nvSpPr>
        <p:spPr bwMode="auto">
          <a:xfrm>
            <a:off x="2619375" y="24828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5" name="Oval 414"/>
          <p:cNvSpPr>
            <a:spLocks noChangeAspect="1" noChangeArrowheads="1"/>
          </p:cNvSpPr>
          <p:nvPr userDrawn="1"/>
        </p:nvSpPr>
        <p:spPr bwMode="auto">
          <a:xfrm>
            <a:off x="4157663" y="248285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6" name="Oval 415"/>
          <p:cNvSpPr>
            <a:spLocks noChangeAspect="1" noChangeArrowheads="1"/>
          </p:cNvSpPr>
          <p:nvPr userDrawn="1"/>
        </p:nvSpPr>
        <p:spPr bwMode="auto">
          <a:xfrm>
            <a:off x="439420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7" name="Oval 416"/>
          <p:cNvSpPr>
            <a:spLocks noChangeAspect="1" noChangeArrowheads="1"/>
          </p:cNvSpPr>
          <p:nvPr userDrawn="1"/>
        </p:nvSpPr>
        <p:spPr bwMode="auto">
          <a:xfrm>
            <a:off x="4513263" y="248285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8" name="Oval 417"/>
          <p:cNvSpPr>
            <a:spLocks noChangeAspect="1" noChangeArrowheads="1"/>
          </p:cNvSpPr>
          <p:nvPr userDrawn="1"/>
        </p:nvSpPr>
        <p:spPr bwMode="auto">
          <a:xfrm>
            <a:off x="463073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" name="Oval 418"/>
          <p:cNvSpPr>
            <a:spLocks noChangeAspect="1" noChangeArrowheads="1"/>
          </p:cNvSpPr>
          <p:nvPr userDrawn="1"/>
        </p:nvSpPr>
        <p:spPr bwMode="auto">
          <a:xfrm>
            <a:off x="4867275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" name="Oval 419"/>
          <p:cNvSpPr>
            <a:spLocks noChangeAspect="1" noChangeArrowheads="1"/>
          </p:cNvSpPr>
          <p:nvPr userDrawn="1"/>
        </p:nvSpPr>
        <p:spPr bwMode="auto">
          <a:xfrm>
            <a:off x="498633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" name="Oval 420"/>
          <p:cNvSpPr>
            <a:spLocks noChangeAspect="1" noChangeArrowheads="1"/>
          </p:cNvSpPr>
          <p:nvPr userDrawn="1"/>
        </p:nvSpPr>
        <p:spPr bwMode="auto">
          <a:xfrm>
            <a:off x="510381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" name="Oval 421"/>
          <p:cNvSpPr>
            <a:spLocks noChangeAspect="1" noChangeArrowheads="1"/>
          </p:cNvSpPr>
          <p:nvPr userDrawn="1"/>
        </p:nvSpPr>
        <p:spPr bwMode="auto">
          <a:xfrm>
            <a:off x="5222875" y="24828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3" name="Oval 422"/>
          <p:cNvSpPr>
            <a:spLocks noChangeAspect="1" noChangeArrowheads="1"/>
          </p:cNvSpPr>
          <p:nvPr userDrawn="1"/>
        </p:nvSpPr>
        <p:spPr bwMode="auto">
          <a:xfrm>
            <a:off x="534035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4" name="Oval 423"/>
          <p:cNvSpPr>
            <a:spLocks noChangeAspect="1" noChangeArrowheads="1"/>
          </p:cNvSpPr>
          <p:nvPr userDrawn="1"/>
        </p:nvSpPr>
        <p:spPr bwMode="auto">
          <a:xfrm>
            <a:off x="545941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5" name="Oval 424"/>
          <p:cNvSpPr>
            <a:spLocks noChangeAspect="1" noChangeArrowheads="1"/>
          </p:cNvSpPr>
          <p:nvPr userDrawn="1"/>
        </p:nvSpPr>
        <p:spPr bwMode="auto">
          <a:xfrm>
            <a:off x="557688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6" name="Oval 425"/>
          <p:cNvSpPr>
            <a:spLocks noChangeAspect="1" noChangeArrowheads="1"/>
          </p:cNvSpPr>
          <p:nvPr userDrawn="1"/>
        </p:nvSpPr>
        <p:spPr bwMode="auto">
          <a:xfrm>
            <a:off x="569595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7" name="Oval 426"/>
          <p:cNvSpPr>
            <a:spLocks noChangeAspect="1" noChangeArrowheads="1"/>
          </p:cNvSpPr>
          <p:nvPr userDrawn="1"/>
        </p:nvSpPr>
        <p:spPr bwMode="auto">
          <a:xfrm>
            <a:off x="5813425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8" name="Oval 427"/>
          <p:cNvSpPr>
            <a:spLocks noChangeAspect="1" noChangeArrowheads="1"/>
          </p:cNvSpPr>
          <p:nvPr userDrawn="1"/>
        </p:nvSpPr>
        <p:spPr bwMode="auto">
          <a:xfrm>
            <a:off x="593248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9" name="Oval 428"/>
          <p:cNvSpPr>
            <a:spLocks noChangeAspect="1" noChangeArrowheads="1"/>
          </p:cNvSpPr>
          <p:nvPr userDrawn="1"/>
        </p:nvSpPr>
        <p:spPr bwMode="auto">
          <a:xfrm>
            <a:off x="6051550" y="24828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0" name="Oval 429"/>
          <p:cNvSpPr>
            <a:spLocks noChangeAspect="1" noChangeArrowheads="1"/>
          </p:cNvSpPr>
          <p:nvPr userDrawn="1"/>
        </p:nvSpPr>
        <p:spPr bwMode="auto">
          <a:xfrm>
            <a:off x="6169025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1" name="Oval 430"/>
          <p:cNvSpPr>
            <a:spLocks noChangeAspect="1" noChangeArrowheads="1"/>
          </p:cNvSpPr>
          <p:nvPr userDrawn="1"/>
        </p:nvSpPr>
        <p:spPr bwMode="auto">
          <a:xfrm>
            <a:off x="628808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2" name="Oval 431"/>
          <p:cNvSpPr>
            <a:spLocks noChangeAspect="1" noChangeArrowheads="1"/>
          </p:cNvSpPr>
          <p:nvPr userDrawn="1"/>
        </p:nvSpPr>
        <p:spPr bwMode="auto">
          <a:xfrm>
            <a:off x="640556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3" name="Oval 432"/>
          <p:cNvSpPr>
            <a:spLocks noChangeAspect="1" noChangeArrowheads="1"/>
          </p:cNvSpPr>
          <p:nvPr userDrawn="1"/>
        </p:nvSpPr>
        <p:spPr bwMode="auto">
          <a:xfrm>
            <a:off x="6524625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4" name="Oval 433"/>
          <p:cNvSpPr>
            <a:spLocks noChangeAspect="1" noChangeArrowheads="1"/>
          </p:cNvSpPr>
          <p:nvPr userDrawn="1"/>
        </p:nvSpPr>
        <p:spPr bwMode="auto">
          <a:xfrm>
            <a:off x="664210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5" name="Oval 434"/>
          <p:cNvSpPr>
            <a:spLocks noChangeAspect="1" noChangeArrowheads="1"/>
          </p:cNvSpPr>
          <p:nvPr userDrawn="1"/>
        </p:nvSpPr>
        <p:spPr bwMode="auto">
          <a:xfrm>
            <a:off x="676116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6" name="Oval 435"/>
          <p:cNvSpPr>
            <a:spLocks noChangeAspect="1" noChangeArrowheads="1"/>
          </p:cNvSpPr>
          <p:nvPr userDrawn="1"/>
        </p:nvSpPr>
        <p:spPr bwMode="auto">
          <a:xfrm>
            <a:off x="687863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7" name="Oval 436"/>
          <p:cNvSpPr>
            <a:spLocks noChangeAspect="1" noChangeArrowheads="1"/>
          </p:cNvSpPr>
          <p:nvPr userDrawn="1"/>
        </p:nvSpPr>
        <p:spPr bwMode="auto">
          <a:xfrm>
            <a:off x="699770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8" name="Oval 437"/>
          <p:cNvSpPr>
            <a:spLocks noChangeAspect="1" noChangeArrowheads="1"/>
          </p:cNvSpPr>
          <p:nvPr userDrawn="1"/>
        </p:nvSpPr>
        <p:spPr bwMode="auto">
          <a:xfrm>
            <a:off x="7115175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29" name="Oval 438"/>
          <p:cNvSpPr>
            <a:spLocks noChangeAspect="1" noChangeArrowheads="1"/>
          </p:cNvSpPr>
          <p:nvPr userDrawn="1"/>
        </p:nvSpPr>
        <p:spPr bwMode="auto">
          <a:xfrm>
            <a:off x="723423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0" name="Oval 439"/>
          <p:cNvSpPr>
            <a:spLocks noChangeAspect="1" noChangeArrowheads="1"/>
          </p:cNvSpPr>
          <p:nvPr userDrawn="1"/>
        </p:nvSpPr>
        <p:spPr bwMode="auto">
          <a:xfrm>
            <a:off x="735171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1" name="Oval 440"/>
          <p:cNvSpPr>
            <a:spLocks noChangeAspect="1" noChangeArrowheads="1"/>
          </p:cNvSpPr>
          <p:nvPr userDrawn="1"/>
        </p:nvSpPr>
        <p:spPr bwMode="auto">
          <a:xfrm>
            <a:off x="7470775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2" name="Oval 441"/>
          <p:cNvSpPr>
            <a:spLocks noChangeAspect="1" noChangeArrowheads="1"/>
          </p:cNvSpPr>
          <p:nvPr userDrawn="1"/>
        </p:nvSpPr>
        <p:spPr bwMode="auto">
          <a:xfrm>
            <a:off x="758825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3" name="Oval 442"/>
          <p:cNvSpPr>
            <a:spLocks noChangeAspect="1" noChangeArrowheads="1"/>
          </p:cNvSpPr>
          <p:nvPr userDrawn="1"/>
        </p:nvSpPr>
        <p:spPr bwMode="auto">
          <a:xfrm>
            <a:off x="770731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4" name="Oval 443"/>
          <p:cNvSpPr>
            <a:spLocks noChangeAspect="1" noChangeArrowheads="1"/>
          </p:cNvSpPr>
          <p:nvPr userDrawn="1"/>
        </p:nvSpPr>
        <p:spPr bwMode="auto">
          <a:xfrm>
            <a:off x="818038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5" name="Oval 444"/>
          <p:cNvSpPr>
            <a:spLocks noChangeAspect="1" noChangeArrowheads="1"/>
          </p:cNvSpPr>
          <p:nvPr userDrawn="1"/>
        </p:nvSpPr>
        <p:spPr bwMode="auto">
          <a:xfrm>
            <a:off x="829786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6" name="Oval 445"/>
          <p:cNvSpPr>
            <a:spLocks noChangeAspect="1" noChangeArrowheads="1"/>
          </p:cNvSpPr>
          <p:nvPr userDrawn="1"/>
        </p:nvSpPr>
        <p:spPr bwMode="auto">
          <a:xfrm>
            <a:off x="254000" y="24828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7" name="Oval 446"/>
          <p:cNvSpPr>
            <a:spLocks noChangeAspect="1" noChangeArrowheads="1"/>
          </p:cNvSpPr>
          <p:nvPr userDrawn="1"/>
        </p:nvSpPr>
        <p:spPr bwMode="auto">
          <a:xfrm>
            <a:off x="373063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8" name="Oval 447"/>
          <p:cNvSpPr>
            <a:spLocks noChangeAspect="1" noChangeArrowheads="1"/>
          </p:cNvSpPr>
          <p:nvPr userDrawn="1"/>
        </p:nvSpPr>
        <p:spPr bwMode="auto">
          <a:xfrm>
            <a:off x="490538" y="24828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39" name="Oval 448"/>
          <p:cNvSpPr>
            <a:spLocks noChangeAspect="1" noChangeArrowheads="1"/>
          </p:cNvSpPr>
          <p:nvPr userDrawn="1"/>
        </p:nvSpPr>
        <p:spPr bwMode="auto">
          <a:xfrm>
            <a:off x="96361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0" name="Oval 449"/>
          <p:cNvSpPr>
            <a:spLocks noChangeAspect="1" noChangeArrowheads="1"/>
          </p:cNvSpPr>
          <p:nvPr userDrawn="1"/>
        </p:nvSpPr>
        <p:spPr bwMode="auto">
          <a:xfrm>
            <a:off x="108267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1" name="Oval 450"/>
          <p:cNvSpPr>
            <a:spLocks noChangeAspect="1" noChangeArrowheads="1"/>
          </p:cNvSpPr>
          <p:nvPr userDrawn="1"/>
        </p:nvSpPr>
        <p:spPr bwMode="auto">
          <a:xfrm>
            <a:off x="120015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2" name="Oval 451"/>
          <p:cNvSpPr>
            <a:spLocks noChangeAspect="1" noChangeArrowheads="1"/>
          </p:cNvSpPr>
          <p:nvPr userDrawn="1"/>
        </p:nvSpPr>
        <p:spPr bwMode="auto">
          <a:xfrm>
            <a:off x="1319213" y="259080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3" name="Oval 452"/>
          <p:cNvSpPr>
            <a:spLocks noChangeAspect="1" noChangeArrowheads="1"/>
          </p:cNvSpPr>
          <p:nvPr userDrawn="1"/>
        </p:nvSpPr>
        <p:spPr bwMode="auto">
          <a:xfrm>
            <a:off x="143668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4" name="Oval 453"/>
          <p:cNvSpPr>
            <a:spLocks noChangeAspect="1" noChangeArrowheads="1"/>
          </p:cNvSpPr>
          <p:nvPr userDrawn="1"/>
        </p:nvSpPr>
        <p:spPr bwMode="auto">
          <a:xfrm>
            <a:off x="155575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5" name="Oval 454"/>
          <p:cNvSpPr>
            <a:spLocks noChangeAspect="1" noChangeArrowheads="1"/>
          </p:cNvSpPr>
          <p:nvPr userDrawn="1"/>
        </p:nvSpPr>
        <p:spPr bwMode="auto">
          <a:xfrm>
            <a:off x="167322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6" name="Oval 455"/>
          <p:cNvSpPr>
            <a:spLocks noChangeAspect="1" noChangeArrowheads="1"/>
          </p:cNvSpPr>
          <p:nvPr userDrawn="1"/>
        </p:nvSpPr>
        <p:spPr bwMode="auto">
          <a:xfrm>
            <a:off x="179228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7" name="Oval 456"/>
          <p:cNvSpPr>
            <a:spLocks noChangeAspect="1" noChangeArrowheads="1"/>
          </p:cNvSpPr>
          <p:nvPr userDrawn="1"/>
        </p:nvSpPr>
        <p:spPr bwMode="auto">
          <a:xfrm>
            <a:off x="190976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8" name="Oval 457"/>
          <p:cNvSpPr>
            <a:spLocks noChangeAspect="1" noChangeArrowheads="1"/>
          </p:cNvSpPr>
          <p:nvPr userDrawn="1"/>
        </p:nvSpPr>
        <p:spPr bwMode="auto">
          <a:xfrm>
            <a:off x="202882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49" name="Oval 458"/>
          <p:cNvSpPr>
            <a:spLocks noChangeAspect="1" noChangeArrowheads="1"/>
          </p:cNvSpPr>
          <p:nvPr userDrawn="1"/>
        </p:nvSpPr>
        <p:spPr bwMode="auto">
          <a:xfrm>
            <a:off x="238283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0" name="Oval 459"/>
          <p:cNvSpPr>
            <a:spLocks noChangeAspect="1" noChangeArrowheads="1"/>
          </p:cNvSpPr>
          <p:nvPr userDrawn="1"/>
        </p:nvSpPr>
        <p:spPr bwMode="auto">
          <a:xfrm>
            <a:off x="250190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1" name="Oval 460"/>
          <p:cNvSpPr>
            <a:spLocks noChangeAspect="1" noChangeArrowheads="1"/>
          </p:cNvSpPr>
          <p:nvPr userDrawn="1"/>
        </p:nvSpPr>
        <p:spPr bwMode="auto">
          <a:xfrm>
            <a:off x="261937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2" name="Oval 461"/>
          <p:cNvSpPr>
            <a:spLocks noChangeAspect="1" noChangeArrowheads="1"/>
          </p:cNvSpPr>
          <p:nvPr userDrawn="1"/>
        </p:nvSpPr>
        <p:spPr bwMode="auto">
          <a:xfrm>
            <a:off x="273843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3" name="Oval 462"/>
          <p:cNvSpPr>
            <a:spLocks noChangeAspect="1" noChangeArrowheads="1"/>
          </p:cNvSpPr>
          <p:nvPr userDrawn="1"/>
        </p:nvSpPr>
        <p:spPr bwMode="auto">
          <a:xfrm>
            <a:off x="415766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4" name="Oval 463"/>
          <p:cNvSpPr>
            <a:spLocks noChangeAspect="1" noChangeArrowheads="1"/>
          </p:cNvSpPr>
          <p:nvPr userDrawn="1"/>
        </p:nvSpPr>
        <p:spPr bwMode="auto">
          <a:xfrm>
            <a:off x="451326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5" name="Oval 464"/>
          <p:cNvSpPr>
            <a:spLocks noChangeAspect="1" noChangeArrowheads="1"/>
          </p:cNvSpPr>
          <p:nvPr userDrawn="1"/>
        </p:nvSpPr>
        <p:spPr bwMode="auto">
          <a:xfrm>
            <a:off x="486727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6" name="Oval 465"/>
          <p:cNvSpPr>
            <a:spLocks noChangeAspect="1" noChangeArrowheads="1"/>
          </p:cNvSpPr>
          <p:nvPr userDrawn="1"/>
        </p:nvSpPr>
        <p:spPr bwMode="auto">
          <a:xfrm>
            <a:off x="498633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7" name="Oval 466"/>
          <p:cNvSpPr>
            <a:spLocks noChangeAspect="1" noChangeArrowheads="1"/>
          </p:cNvSpPr>
          <p:nvPr userDrawn="1"/>
        </p:nvSpPr>
        <p:spPr bwMode="auto">
          <a:xfrm>
            <a:off x="510381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8" name="Oval 467"/>
          <p:cNvSpPr>
            <a:spLocks noChangeAspect="1" noChangeArrowheads="1"/>
          </p:cNvSpPr>
          <p:nvPr userDrawn="1"/>
        </p:nvSpPr>
        <p:spPr bwMode="auto">
          <a:xfrm>
            <a:off x="522287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9" name="Oval 468"/>
          <p:cNvSpPr>
            <a:spLocks noChangeAspect="1" noChangeArrowheads="1"/>
          </p:cNvSpPr>
          <p:nvPr userDrawn="1"/>
        </p:nvSpPr>
        <p:spPr bwMode="auto">
          <a:xfrm>
            <a:off x="534035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0" name="Oval 469"/>
          <p:cNvSpPr>
            <a:spLocks noChangeAspect="1" noChangeArrowheads="1"/>
          </p:cNvSpPr>
          <p:nvPr userDrawn="1"/>
        </p:nvSpPr>
        <p:spPr bwMode="auto">
          <a:xfrm>
            <a:off x="545941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1" name="Oval 470"/>
          <p:cNvSpPr>
            <a:spLocks noChangeAspect="1" noChangeArrowheads="1"/>
          </p:cNvSpPr>
          <p:nvPr userDrawn="1"/>
        </p:nvSpPr>
        <p:spPr bwMode="auto">
          <a:xfrm>
            <a:off x="557688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2" name="Oval 471"/>
          <p:cNvSpPr>
            <a:spLocks noChangeAspect="1" noChangeArrowheads="1"/>
          </p:cNvSpPr>
          <p:nvPr userDrawn="1"/>
        </p:nvSpPr>
        <p:spPr bwMode="auto">
          <a:xfrm>
            <a:off x="569595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" name="Oval 472"/>
          <p:cNvSpPr>
            <a:spLocks noChangeAspect="1" noChangeArrowheads="1"/>
          </p:cNvSpPr>
          <p:nvPr userDrawn="1"/>
        </p:nvSpPr>
        <p:spPr bwMode="auto">
          <a:xfrm>
            <a:off x="581342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4" name="Oval 473"/>
          <p:cNvSpPr>
            <a:spLocks noChangeAspect="1" noChangeArrowheads="1"/>
          </p:cNvSpPr>
          <p:nvPr userDrawn="1"/>
        </p:nvSpPr>
        <p:spPr bwMode="auto">
          <a:xfrm>
            <a:off x="593248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5" name="Oval 474"/>
          <p:cNvSpPr>
            <a:spLocks noChangeAspect="1" noChangeArrowheads="1"/>
          </p:cNvSpPr>
          <p:nvPr userDrawn="1"/>
        </p:nvSpPr>
        <p:spPr bwMode="auto">
          <a:xfrm>
            <a:off x="605155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6" name="Oval 475"/>
          <p:cNvSpPr>
            <a:spLocks noChangeAspect="1" noChangeArrowheads="1"/>
          </p:cNvSpPr>
          <p:nvPr userDrawn="1"/>
        </p:nvSpPr>
        <p:spPr bwMode="auto">
          <a:xfrm>
            <a:off x="616902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7" name="Oval 476"/>
          <p:cNvSpPr>
            <a:spLocks noChangeAspect="1" noChangeArrowheads="1"/>
          </p:cNvSpPr>
          <p:nvPr userDrawn="1"/>
        </p:nvSpPr>
        <p:spPr bwMode="auto">
          <a:xfrm>
            <a:off x="628808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8" name="Oval 477"/>
          <p:cNvSpPr>
            <a:spLocks noChangeAspect="1" noChangeArrowheads="1"/>
          </p:cNvSpPr>
          <p:nvPr userDrawn="1"/>
        </p:nvSpPr>
        <p:spPr bwMode="auto">
          <a:xfrm>
            <a:off x="640556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9" name="Oval 478"/>
          <p:cNvSpPr>
            <a:spLocks noChangeAspect="1" noChangeArrowheads="1"/>
          </p:cNvSpPr>
          <p:nvPr userDrawn="1"/>
        </p:nvSpPr>
        <p:spPr bwMode="auto">
          <a:xfrm>
            <a:off x="652462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0" name="Oval 479"/>
          <p:cNvSpPr>
            <a:spLocks noChangeAspect="1" noChangeArrowheads="1"/>
          </p:cNvSpPr>
          <p:nvPr userDrawn="1"/>
        </p:nvSpPr>
        <p:spPr bwMode="auto">
          <a:xfrm>
            <a:off x="664210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1" name="Oval 480"/>
          <p:cNvSpPr>
            <a:spLocks noChangeAspect="1" noChangeArrowheads="1"/>
          </p:cNvSpPr>
          <p:nvPr userDrawn="1"/>
        </p:nvSpPr>
        <p:spPr bwMode="auto">
          <a:xfrm>
            <a:off x="676116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2" name="Oval 481"/>
          <p:cNvSpPr>
            <a:spLocks noChangeAspect="1" noChangeArrowheads="1"/>
          </p:cNvSpPr>
          <p:nvPr userDrawn="1"/>
        </p:nvSpPr>
        <p:spPr bwMode="auto">
          <a:xfrm>
            <a:off x="687863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3" name="Oval 482"/>
          <p:cNvSpPr>
            <a:spLocks noChangeAspect="1" noChangeArrowheads="1"/>
          </p:cNvSpPr>
          <p:nvPr userDrawn="1"/>
        </p:nvSpPr>
        <p:spPr bwMode="auto">
          <a:xfrm>
            <a:off x="699770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4" name="Oval 483"/>
          <p:cNvSpPr>
            <a:spLocks noChangeAspect="1" noChangeArrowheads="1"/>
          </p:cNvSpPr>
          <p:nvPr userDrawn="1"/>
        </p:nvSpPr>
        <p:spPr bwMode="auto">
          <a:xfrm>
            <a:off x="7115175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5" name="Oval 484"/>
          <p:cNvSpPr>
            <a:spLocks noChangeAspect="1" noChangeArrowheads="1"/>
          </p:cNvSpPr>
          <p:nvPr userDrawn="1"/>
        </p:nvSpPr>
        <p:spPr bwMode="auto">
          <a:xfrm>
            <a:off x="723423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6" name="Oval 485"/>
          <p:cNvSpPr>
            <a:spLocks noChangeAspect="1" noChangeArrowheads="1"/>
          </p:cNvSpPr>
          <p:nvPr userDrawn="1"/>
        </p:nvSpPr>
        <p:spPr bwMode="auto">
          <a:xfrm>
            <a:off x="7351713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7" name="Oval 486"/>
          <p:cNvSpPr>
            <a:spLocks noChangeAspect="1" noChangeArrowheads="1"/>
          </p:cNvSpPr>
          <p:nvPr userDrawn="1"/>
        </p:nvSpPr>
        <p:spPr bwMode="auto">
          <a:xfrm>
            <a:off x="7470775" y="259080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8" name="Oval 487"/>
          <p:cNvSpPr>
            <a:spLocks noChangeAspect="1" noChangeArrowheads="1"/>
          </p:cNvSpPr>
          <p:nvPr userDrawn="1"/>
        </p:nvSpPr>
        <p:spPr bwMode="auto">
          <a:xfrm>
            <a:off x="758825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9" name="Oval 488"/>
          <p:cNvSpPr>
            <a:spLocks noChangeAspect="1" noChangeArrowheads="1"/>
          </p:cNvSpPr>
          <p:nvPr userDrawn="1"/>
        </p:nvSpPr>
        <p:spPr bwMode="auto">
          <a:xfrm>
            <a:off x="8180388" y="25908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0" name="Oval 489"/>
          <p:cNvSpPr>
            <a:spLocks noChangeAspect="1" noChangeArrowheads="1"/>
          </p:cNvSpPr>
          <p:nvPr userDrawn="1"/>
        </p:nvSpPr>
        <p:spPr bwMode="auto">
          <a:xfrm>
            <a:off x="8316913" y="256540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" name="Oval 490"/>
          <p:cNvSpPr>
            <a:spLocks noChangeAspect="1" noChangeArrowheads="1"/>
          </p:cNvSpPr>
          <p:nvPr userDrawn="1"/>
        </p:nvSpPr>
        <p:spPr bwMode="auto">
          <a:xfrm>
            <a:off x="254000" y="25908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2" name="Oval 491"/>
          <p:cNvSpPr>
            <a:spLocks noChangeAspect="1" noChangeArrowheads="1"/>
          </p:cNvSpPr>
          <p:nvPr userDrawn="1"/>
        </p:nvSpPr>
        <p:spPr bwMode="auto">
          <a:xfrm>
            <a:off x="96361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3" name="Oval 492"/>
          <p:cNvSpPr>
            <a:spLocks noChangeAspect="1" noChangeArrowheads="1"/>
          </p:cNvSpPr>
          <p:nvPr userDrawn="1"/>
        </p:nvSpPr>
        <p:spPr bwMode="auto">
          <a:xfrm>
            <a:off x="108267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4" name="Oval 493"/>
          <p:cNvSpPr>
            <a:spLocks noChangeAspect="1" noChangeArrowheads="1"/>
          </p:cNvSpPr>
          <p:nvPr userDrawn="1"/>
        </p:nvSpPr>
        <p:spPr bwMode="auto">
          <a:xfrm>
            <a:off x="120015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5" name="Oval 494"/>
          <p:cNvSpPr>
            <a:spLocks noChangeAspect="1" noChangeArrowheads="1"/>
          </p:cNvSpPr>
          <p:nvPr userDrawn="1"/>
        </p:nvSpPr>
        <p:spPr bwMode="auto">
          <a:xfrm>
            <a:off x="131921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6" name="Oval 495"/>
          <p:cNvSpPr>
            <a:spLocks noChangeAspect="1" noChangeArrowheads="1"/>
          </p:cNvSpPr>
          <p:nvPr userDrawn="1"/>
        </p:nvSpPr>
        <p:spPr bwMode="auto">
          <a:xfrm>
            <a:off x="143668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7" name="Oval 496"/>
          <p:cNvSpPr>
            <a:spLocks noChangeAspect="1" noChangeArrowheads="1"/>
          </p:cNvSpPr>
          <p:nvPr userDrawn="1"/>
        </p:nvSpPr>
        <p:spPr bwMode="auto">
          <a:xfrm>
            <a:off x="155575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8" name="Oval 497"/>
          <p:cNvSpPr>
            <a:spLocks noChangeAspect="1" noChangeArrowheads="1"/>
          </p:cNvSpPr>
          <p:nvPr userDrawn="1"/>
        </p:nvSpPr>
        <p:spPr bwMode="auto">
          <a:xfrm>
            <a:off x="167322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9" name="Oval 498"/>
          <p:cNvSpPr>
            <a:spLocks noChangeAspect="1" noChangeArrowheads="1"/>
          </p:cNvSpPr>
          <p:nvPr userDrawn="1"/>
        </p:nvSpPr>
        <p:spPr bwMode="auto">
          <a:xfrm>
            <a:off x="179228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0" name="Oval 499"/>
          <p:cNvSpPr>
            <a:spLocks noChangeAspect="1" noChangeArrowheads="1"/>
          </p:cNvSpPr>
          <p:nvPr userDrawn="1"/>
        </p:nvSpPr>
        <p:spPr bwMode="auto">
          <a:xfrm>
            <a:off x="190976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1" name="Oval 500"/>
          <p:cNvSpPr>
            <a:spLocks noChangeAspect="1" noChangeArrowheads="1"/>
          </p:cNvSpPr>
          <p:nvPr userDrawn="1"/>
        </p:nvSpPr>
        <p:spPr bwMode="auto">
          <a:xfrm>
            <a:off x="202882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2" name="Oval 501"/>
          <p:cNvSpPr>
            <a:spLocks noChangeAspect="1" noChangeArrowheads="1"/>
          </p:cNvSpPr>
          <p:nvPr userDrawn="1"/>
        </p:nvSpPr>
        <p:spPr bwMode="auto">
          <a:xfrm>
            <a:off x="214630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3" name="Oval 502"/>
          <p:cNvSpPr>
            <a:spLocks noChangeAspect="1" noChangeArrowheads="1"/>
          </p:cNvSpPr>
          <p:nvPr userDrawn="1"/>
        </p:nvSpPr>
        <p:spPr bwMode="auto">
          <a:xfrm>
            <a:off x="226536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4" name="Oval 503"/>
          <p:cNvSpPr>
            <a:spLocks noChangeAspect="1" noChangeArrowheads="1"/>
          </p:cNvSpPr>
          <p:nvPr userDrawn="1"/>
        </p:nvSpPr>
        <p:spPr bwMode="auto">
          <a:xfrm>
            <a:off x="238283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5" name="Oval 504"/>
          <p:cNvSpPr>
            <a:spLocks noChangeAspect="1" noChangeArrowheads="1"/>
          </p:cNvSpPr>
          <p:nvPr userDrawn="1"/>
        </p:nvSpPr>
        <p:spPr bwMode="auto">
          <a:xfrm>
            <a:off x="250190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6" name="Oval 505"/>
          <p:cNvSpPr>
            <a:spLocks noChangeAspect="1" noChangeArrowheads="1"/>
          </p:cNvSpPr>
          <p:nvPr userDrawn="1"/>
        </p:nvSpPr>
        <p:spPr bwMode="auto">
          <a:xfrm>
            <a:off x="261937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7" name="Oval 506"/>
          <p:cNvSpPr>
            <a:spLocks noChangeAspect="1" noChangeArrowheads="1"/>
          </p:cNvSpPr>
          <p:nvPr userDrawn="1"/>
        </p:nvSpPr>
        <p:spPr bwMode="auto">
          <a:xfrm>
            <a:off x="273843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8" name="Oval 507"/>
          <p:cNvSpPr>
            <a:spLocks noChangeAspect="1" noChangeArrowheads="1"/>
          </p:cNvSpPr>
          <p:nvPr userDrawn="1"/>
        </p:nvSpPr>
        <p:spPr bwMode="auto">
          <a:xfrm>
            <a:off x="285591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9" name="Oval 508"/>
          <p:cNvSpPr>
            <a:spLocks noChangeAspect="1" noChangeArrowheads="1"/>
          </p:cNvSpPr>
          <p:nvPr userDrawn="1"/>
        </p:nvSpPr>
        <p:spPr bwMode="auto">
          <a:xfrm>
            <a:off x="404018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0" name="Oval 509"/>
          <p:cNvSpPr>
            <a:spLocks noChangeAspect="1" noChangeArrowheads="1"/>
          </p:cNvSpPr>
          <p:nvPr userDrawn="1"/>
        </p:nvSpPr>
        <p:spPr bwMode="auto">
          <a:xfrm>
            <a:off x="415766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1" name="Oval 510"/>
          <p:cNvSpPr>
            <a:spLocks noChangeAspect="1" noChangeArrowheads="1"/>
          </p:cNvSpPr>
          <p:nvPr userDrawn="1"/>
        </p:nvSpPr>
        <p:spPr bwMode="auto">
          <a:xfrm>
            <a:off x="427672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2" name="Oval 511"/>
          <p:cNvSpPr>
            <a:spLocks noChangeAspect="1" noChangeArrowheads="1"/>
          </p:cNvSpPr>
          <p:nvPr userDrawn="1"/>
        </p:nvSpPr>
        <p:spPr bwMode="auto">
          <a:xfrm>
            <a:off x="439420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3" name="Oval 512"/>
          <p:cNvSpPr>
            <a:spLocks noChangeAspect="1" noChangeArrowheads="1"/>
          </p:cNvSpPr>
          <p:nvPr userDrawn="1"/>
        </p:nvSpPr>
        <p:spPr bwMode="auto">
          <a:xfrm>
            <a:off x="451326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4" name="Oval 513"/>
          <p:cNvSpPr>
            <a:spLocks noChangeAspect="1" noChangeArrowheads="1"/>
          </p:cNvSpPr>
          <p:nvPr userDrawn="1"/>
        </p:nvSpPr>
        <p:spPr bwMode="auto">
          <a:xfrm>
            <a:off x="463073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5" name="Oval 514"/>
          <p:cNvSpPr>
            <a:spLocks noChangeAspect="1" noChangeArrowheads="1"/>
          </p:cNvSpPr>
          <p:nvPr userDrawn="1"/>
        </p:nvSpPr>
        <p:spPr bwMode="auto">
          <a:xfrm>
            <a:off x="474980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6" name="Oval 515"/>
          <p:cNvSpPr>
            <a:spLocks noChangeAspect="1" noChangeArrowheads="1"/>
          </p:cNvSpPr>
          <p:nvPr userDrawn="1"/>
        </p:nvSpPr>
        <p:spPr bwMode="auto">
          <a:xfrm>
            <a:off x="486727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7" name="Oval 516"/>
          <p:cNvSpPr>
            <a:spLocks noChangeAspect="1" noChangeArrowheads="1"/>
          </p:cNvSpPr>
          <p:nvPr userDrawn="1"/>
        </p:nvSpPr>
        <p:spPr bwMode="auto">
          <a:xfrm>
            <a:off x="498633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8" name="Oval 517"/>
          <p:cNvSpPr>
            <a:spLocks noChangeAspect="1" noChangeArrowheads="1"/>
          </p:cNvSpPr>
          <p:nvPr userDrawn="1"/>
        </p:nvSpPr>
        <p:spPr bwMode="auto">
          <a:xfrm>
            <a:off x="510381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9" name="Oval 518"/>
          <p:cNvSpPr>
            <a:spLocks noChangeAspect="1" noChangeArrowheads="1"/>
          </p:cNvSpPr>
          <p:nvPr userDrawn="1"/>
        </p:nvSpPr>
        <p:spPr bwMode="auto">
          <a:xfrm>
            <a:off x="522287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0" name="Oval 519"/>
          <p:cNvSpPr>
            <a:spLocks noChangeAspect="1" noChangeArrowheads="1"/>
          </p:cNvSpPr>
          <p:nvPr userDrawn="1"/>
        </p:nvSpPr>
        <p:spPr bwMode="auto">
          <a:xfrm>
            <a:off x="534035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1" name="Oval 520"/>
          <p:cNvSpPr>
            <a:spLocks noChangeAspect="1" noChangeArrowheads="1"/>
          </p:cNvSpPr>
          <p:nvPr userDrawn="1"/>
        </p:nvSpPr>
        <p:spPr bwMode="auto">
          <a:xfrm>
            <a:off x="545941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" name="Oval 521"/>
          <p:cNvSpPr>
            <a:spLocks noChangeAspect="1" noChangeArrowheads="1"/>
          </p:cNvSpPr>
          <p:nvPr userDrawn="1"/>
        </p:nvSpPr>
        <p:spPr bwMode="auto">
          <a:xfrm>
            <a:off x="557688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3" name="Oval 522"/>
          <p:cNvSpPr>
            <a:spLocks noChangeAspect="1" noChangeArrowheads="1"/>
          </p:cNvSpPr>
          <p:nvPr userDrawn="1"/>
        </p:nvSpPr>
        <p:spPr bwMode="auto">
          <a:xfrm>
            <a:off x="569595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" name="Oval 523"/>
          <p:cNvSpPr>
            <a:spLocks noChangeAspect="1" noChangeArrowheads="1"/>
          </p:cNvSpPr>
          <p:nvPr userDrawn="1"/>
        </p:nvSpPr>
        <p:spPr bwMode="auto">
          <a:xfrm>
            <a:off x="581342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5" name="Oval 524"/>
          <p:cNvSpPr>
            <a:spLocks noChangeAspect="1" noChangeArrowheads="1"/>
          </p:cNvSpPr>
          <p:nvPr userDrawn="1"/>
        </p:nvSpPr>
        <p:spPr bwMode="auto">
          <a:xfrm>
            <a:off x="593248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6" name="Oval 525"/>
          <p:cNvSpPr>
            <a:spLocks noChangeAspect="1" noChangeArrowheads="1"/>
          </p:cNvSpPr>
          <p:nvPr userDrawn="1"/>
        </p:nvSpPr>
        <p:spPr bwMode="auto">
          <a:xfrm>
            <a:off x="605155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7" name="Oval 526"/>
          <p:cNvSpPr>
            <a:spLocks noChangeAspect="1" noChangeArrowheads="1"/>
          </p:cNvSpPr>
          <p:nvPr userDrawn="1"/>
        </p:nvSpPr>
        <p:spPr bwMode="auto">
          <a:xfrm>
            <a:off x="616902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8" name="Oval 527"/>
          <p:cNvSpPr>
            <a:spLocks noChangeAspect="1" noChangeArrowheads="1"/>
          </p:cNvSpPr>
          <p:nvPr userDrawn="1"/>
        </p:nvSpPr>
        <p:spPr bwMode="auto">
          <a:xfrm>
            <a:off x="628808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9" name="Oval 528"/>
          <p:cNvSpPr>
            <a:spLocks noChangeAspect="1" noChangeArrowheads="1"/>
          </p:cNvSpPr>
          <p:nvPr userDrawn="1"/>
        </p:nvSpPr>
        <p:spPr bwMode="auto">
          <a:xfrm>
            <a:off x="640556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0" name="Oval 529"/>
          <p:cNvSpPr>
            <a:spLocks noChangeAspect="1" noChangeArrowheads="1"/>
          </p:cNvSpPr>
          <p:nvPr userDrawn="1"/>
        </p:nvSpPr>
        <p:spPr bwMode="auto">
          <a:xfrm>
            <a:off x="652462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1" name="Oval 530"/>
          <p:cNvSpPr>
            <a:spLocks noChangeAspect="1" noChangeArrowheads="1"/>
          </p:cNvSpPr>
          <p:nvPr userDrawn="1"/>
        </p:nvSpPr>
        <p:spPr bwMode="auto">
          <a:xfrm>
            <a:off x="6642100" y="2700338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2" name="Oval 531"/>
          <p:cNvSpPr>
            <a:spLocks noChangeAspect="1" noChangeArrowheads="1"/>
          </p:cNvSpPr>
          <p:nvPr userDrawn="1"/>
        </p:nvSpPr>
        <p:spPr bwMode="auto">
          <a:xfrm>
            <a:off x="676116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3" name="Oval 532"/>
          <p:cNvSpPr>
            <a:spLocks noChangeAspect="1" noChangeArrowheads="1"/>
          </p:cNvSpPr>
          <p:nvPr userDrawn="1"/>
        </p:nvSpPr>
        <p:spPr bwMode="auto">
          <a:xfrm>
            <a:off x="687863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4" name="Oval 533"/>
          <p:cNvSpPr>
            <a:spLocks noChangeAspect="1" noChangeArrowheads="1"/>
          </p:cNvSpPr>
          <p:nvPr userDrawn="1"/>
        </p:nvSpPr>
        <p:spPr bwMode="auto">
          <a:xfrm>
            <a:off x="699770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5" name="Oval 534"/>
          <p:cNvSpPr>
            <a:spLocks noChangeAspect="1" noChangeArrowheads="1"/>
          </p:cNvSpPr>
          <p:nvPr userDrawn="1"/>
        </p:nvSpPr>
        <p:spPr bwMode="auto">
          <a:xfrm>
            <a:off x="711517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6" name="Oval 535"/>
          <p:cNvSpPr>
            <a:spLocks noChangeAspect="1" noChangeArrowheads="1"/>
          </p:cNvSpPr>
          <p:nvPr userDrawn="1"/>
        </p:nvSpPr>
        <p:spPr bwMode="auto">
          <a:xfrm>
            <a:off x="723423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7" name="Oval 536"/>
          <p:cNvSpPr>
            <a:spLocks noChangeAspect="1" noChangeArrowheads="1"/>
          </p:cNvSpPr>
          <p:nvPr userDrawn="1"/>
        </p:nvSpPr>
        <p:spPr bwMode="auto">
          <a:xfrm>
            <a:off x="7351713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8" name="Oval 537"/>
          <p:cNvSpPr>
            <a:spLocks noChangeAspect="1" noChangeArrowheads="1"/>
          </p:cNvSpPr>
          <p:nvPr userDrawn="1"/>
        </p:nvSpPr>
        <p:spPr bwMode="auto">
          <a:xfrm>
            <a:off x="7470775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9" name="Oval 538"/>
          <p:cNvSpPr>
            <a:spLocks noChangeAspect="1" noChangeArrowheads="1"/>
          </p:cNvSpPr>
          <p:nvPr userDrawn="1"/>
        </p:nvSpPr>
        <p:spPr bwMode="auto">
          <a:xfrm>
            <a:off x="7588250" y="27003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0" name="Oval 539"/>
          <p:cNvSpPr>
            <a:spLocks noChangeAspect="1" noChangeArrowheads="1"/>
          </p:cNvSpPr>
          <p:nvPr userDrawn="1"/>
        </p:nvSpPr>
        <p:spPr bwMode="auto">
          <a:xfrm>
            <a:off x="7707313" y="27003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1" name="Oval 540"/>
          <p:cNvSpPr>
            <a:spLocks noChangeAspect="1" noChangeArrowheads="1"/>
          </p:cNvSpPr>
          <p:nvPr userDrawn="1"/>
        </p:nvSpPr>
        <p:spPr bwMode="auto">
          <a:xfrm>
            <a:off x="7824788" y="27003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2" name="Oval 541"/>
          <p:cNvSpPr>
            <a:spLocks noChangeAspect="1" noChangeArrowheads="1"/>
          </p:cNvSpPr>
          <p:nvPr userDrawn="1"/>
        </p:nvSpPr>
        <p:spPr bwMode="auto">
          <a:xfrm>
            <a:off x="8180388" y="27003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3" name="Oval 542"/>
          <p:cNvSpPr>
            <a:spLocks noChangeAspect="1" noChangeArrowheads="1"/>
          </p:cNvSpPr>
          <p:nvPr userDrawn="1"/>
        </p:nvSpPr>
        <p:spPr bwMode="auto">
          <a:xfrm>
            <a:off x="120015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4" name="Oval 543"/>
          <p:cNvSpPr>
            <a:spLocks noChangeAspect="1" noChangeArrowheads="1"/>
          </p:cNvSpPr>
          <p:nvPr userDrawn="1"/>
        </p:nvSpPr>
        <p:spPr bwMode="auto">
          <a:xfrm>
            <a:off x="131921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5" name="Oval 544"/>
          <p:cNvSpPr>
            <a:spLocks noChangeAspect="1" noChangeArrowheads="1"/>
          </p:cNvSpPr>
          <p:nvPr userDrawn="1"/>
        </p:nvSpPr>
        <p:spPr bwMode="auto">
          <a:xfrm>
            <a:off x="143668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6" name="Oval 545"/>
          <p:cNvSpPr>
            <a:spLocks noChangeAspect="1" noChangeArrowheads="1"/>
          </p:cNvSpPr>
          <p:nvPr userDrawn="1"/>
        </p:nvSpPr>
        <p:spPr bwMode="auto">
          <a:xfrm>
            <a:off x="155575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7" name="Oval 546"/>
          <p:cNvSpPr>
            <a:spLocks noChangeAspect="1" noChangeArrowheads="1"/>
          </p:cNvSpPr>
          <p:nvPr userDrawn="1"/>
        </p:nvSpPr>
        <p:spPr bwMode="auto">
          <a:xfrm>
            <a:off x="167322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8" name="Oval 547"/>
          <p:cNvSpPr>
            <a:spLocks noChangeAspect="1" noChangeArrowheads="1"/>
          </p:cNvSpPr>
          <p:nvPr userDrawn="1"/>
        </p:nvSpPr>
        <p:spPr bwMode="auto">
          <a:xfrm>
            <a:off x="179228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9" name="Oval 548"/>
          <p:cNvSpPr>
            <a:spLocks noChangeAspect="1" noChangeArrowheads="1"/>
          </p:cNvSpPr>
          <p:nvPr userDrawn="1"/>
        </p:nvSpPr>
        <p:spPr bwMode="auto">
          <a:xfrm>
            <a:off x="190976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0" name="Oval 549"/>
          <p:cNvSpPr>
            <a:spLocks noChangeAspect="1" noChangeArrowheads="1"/>
          </p:cNvSpPr>
          <p:nvPr userDrawn="1"/>
        </p:nvSpPr>
        <p:spPr bwMode="auto">
          <a:xfrm>
            <a:off x="202882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1" name="Oval 550"/>
          <p:cNvSpPr>
            <a:spLocks noChangeAspect="1" noChangeArrowheads="1"/>
          </p:cNvSpPr>
          <p:nvPr userDrawn="1"/>
        </p:nvSpPr>
        <p:spPr bwMode="auto">
          <a:xfrm>
            <a:off x="214630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" name="Oval 551"/>
          <p:cNvSpPr>
            <a:spLocks noChangeAspect="1" noChangeArrowheads="1"/>
          </p:cNvSpPr>
          <p:nvPr userDrawn="1"/>
        </p:nvSpPr>
        <p:spPr bwMode="auto">
          <a:xfrm>
            <a:off x="226536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" name="Oval 552"/>
          <p:cNvSpPr>
            <a:spLocks noChangeAspect="1" noChangeArrowheads="1"/>
          </p:cNvSpPr>
          <p:nvPr userDrawn="1"/>
        </p:nvSpPr>
        <p:spPr bwMode="auto">
          <a:xfrm>
            <a:off x="238283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4" name="Oval 553"/>
          <p:cNvSpPr>
            <a:spLocks noChangeAspect="1" noChangeArrowheads="1"/>
          </p:cNvSpPr>
          <p:nvPr userDrawn="1"/>
        </p:nvSpPr>
        <p:spPr bwMode="auto">
          <a:xfrm>
            <a:off x="250190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5" name="Oval 554"/>
          <p:cNvSpPr>
            <a:spLocks noChangeAspect="1" noChangeArrowheads="1"/>
          </p:cNvSpPr>
          <p:nvPr userDrawn="1"/>
        </p:nvSpPr>
        <p:spPr bwMode="auto">
          <a:xfrm>
            <a:off x="261937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6" name="Oval 555"/>
          <p:cNvSpPr>
            <a:spLocks noChangeAspect="1" noChangeArrowheads="1"/>
          </p:cNvSpPr>
          <p:nvPr userDrawn="1"/>
        </p:nvSpPr>
        <p:spPr bwMode="auto">
          <a:xfrm>
            <a:off x="273843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7" name="Oval 556"/>
          <p:cNvSpPr>
            <a:spLocks noChangeAspect="1" noChangeArrowheads="1"/>
          </p:cNvSpPr>
          <p:nvPr userDrawn="1"/>
        </p:nvSpPr>
        <p:spPr bwMode="auto">
          <a:xfrm>
            <a:off x="285591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8" name="Oval 557"/>
          <p:cNvSpPr>
            <a:spLocks noChangeAspect="1" noChangeArrowheads="1"/>
          </p:cNvSpPr>
          <p:nvPr userDrawn="1"/>
        </p:nvSpPr>
        <p:spPr bwMode="auto">
          <a:xfrm>
            <a:off x="415766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9" name="Oval 558"/>
          <p:cNvSpPr>
            <a:spLocks noChangeAspect="1" noChangeArrowheads="1"/>
          </p:cNvSpPr>
          <p:nvPr userDrawn="1"/>
        </p:nvSpPr>
        <p:spPr bwMode="auto">
          <a:xfrm>
            <a:off x="427672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0" name="Oval 559"/>
          <p:cNvSpPr>
            <a:spLocks noChangeAspect="1" noChangeArrowheads="1"/>
          </p:cNvSpPr>
          <p:nvPr userDrawn="1"/>
        </p:nvSpPr>
        <p:spPr bwMode="auto">
          <a:xfrm>
            <a:off x="439420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1" name="Oval 560"/>
          <p:cNvSpPr>
            <a:spLocks noChangeAspect="1" noChangeArrowheads="1"/>
          </p:cNvSpPr>
          <p:nvPr userDrawn="1"/>
        </p:nvSpPr>
        <p:spPr bwMode="auto">
          <a:xfrm>
            <a:off x="451326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2" name="Oval 561"/>
          <p:cNvSpPr>
            <a:spLocks noChangeAspect="1" noChangeArrowheads="1"/>
          </p:cNvSpPr>
          <p:nvPr userDrawn="1"/>
        </p:nvSpPr>
        <p:spPr bwMode="auto">
          <a:xfrm>
            <a:off x="463073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" name="Oval 562"/>
          <p:cNvSpPr>
            <a:spLocks noChangeAspect="1" noChangeArrowheads="1"/>
          </p:cNvSpPr>
          <p:nvPr userDrawn="1"/>
        </p:nvSpPr>
        <p:spPr bwMode="auto">
          <a:xfrm>
            <a:off x="474980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4" name="Oval 563"/>
          <p:cNvSpPr>
            <a:spLocks noChangeAspect="1" noChangeArrowheads="1"/>
          </p:cNvSpPr>
          <p:nvPr userDrawn="1"/>
        </p:nvSpPr>
        <p:spPr bwMode="auto">
          <a:xfrm>
            <a:off x="486727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5" name="Oval 564"/>
          <p:cNvSpPr>
            <a:spLocks noChangeAspect="1" noChangeArrowheads="1"/>
          </p:cNvSpPr>
          <p:nvPr userDrawn="1"/>
        </p:nvSpPr>
        <p:spPr bwMode="auto">
          <a:xfrm>
            <a:off x="498633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6" name="Oval 565"/>
          <p:cNvSpPr>
            <a:spLocks noChangeAspect="1" noChangeArrowheads="1"/>
          </p:cNvSpPr>
          <p:nvPr userDrawn="1"/>
        </p:nvSpPr>
        <p:spPr bwMode="auto">
          <a:xfrm>
            <a:off x="510381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7" name="Oval 566"/>
          <p:cNvSpPr>
            <a:spLocks noChangeAspect="1" noChangeArrowheads="1"/>
          </p:cNvSpPr>
          <p:nvPr userDrawn="1"/>
        </p:nvSpPr>
        <p:spPr bwMode="auto">
          <a:xfrm>
            <a:off x="522287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8" name="Oval 567"/>
          <p:cNvSpPr>
            <a:spLocks noChangeAspect="1" noChangeArrowheads="1"/>
          </p:cNvSpPr>
          <p:nvPr userDrawn="1"/>
        </p:nvSpPr>
        <p:spPr bwMode="auto">
          <a:xfrm>
            <a:off x="534035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9" name="Oval 568"/>
          <p:cNvSpPr>
            <a:spLocks noChangeAspect="1" noChangeArrowheads="1"/>
          </p:cNvSpPr>
          <p:nvPr userDrawn="1"/>
        </p:nvSpPr>
        <p:spPr bwMode="auto">
          <a:xfrm>
            <a:off x="545941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0" name="Oval 569"/>
          <p:cNvSpPr>
            <a:spLocks noChangeAspect="1" noChangeArrowheads="1"/>
          </p:cNvSpPr>
          <p:nvPr userDrawn="1"/>
        </p:nvSpPr>
        <p:spPr bwMode="auto">
          <a:xfrm>
            <a:off x="557688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1" name="Oval 570"/>
          <p:cNvSpPr>
            <a:spLocks noChangeAspect="1" noChangeArrowheads="1"/>
          </p:cNvSpPr>
          <p:nvPr userDrawn="1"/>
        </p:nvSpPr>
        <p:spPr bwMode="auto">
          <a:xfrm>
            <a:off x="569595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2" name="Oval 571"/>
          <p:cNvSpPr>
            <a:spLocks noChangeAspect="1" noChangeArrowheads="1"/>
          </p:cNvSpPr>
          <p:nvPr userDrawn="1"/>
        </p:nvSpPr>
        <p:spPr bwMode="auto">
          <a:xfrm>
            <a:off x="581342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3" name="Oval 572"/>
          <p:cNvSpPr>
            <a:spLocks noChangeAspect="1" noChangeArrowheads="1"/>
          </p:cNvSpPr>
          <p:nvPr userDrawn="1"/>
        </p:nvSpPr>
        <p:spPr bwMode="auto">
          <a:xfrm>
            <a:off x="593248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4" name="Oval 573"/>
          <p:cNvSpPr>
            <a:spLocks noChangeAspect="1" noChangeArrowheads="1"/>
          </p:cNvSpPr>
          <p:nvPr userDrawn="1"/>
        </p:nvSpPr>
        <p:spPr bwMode="auto">
          <a:xfrm>
            <a:off x="605155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5" name="Oval 574"/>
          <p:cNvSpPr>
            <a:spLocks noChangeAspect="1" noChangeArrowheads="1"/>
          </p:cNvSpPr>
          <p:nvPr userDrawn="1"/>
        </p:nvSpPr>
        <p:spPr bwMode="auto">
          <a:xfrm>
            <a:off x="616902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6" name="Oval 575"/>
          <p:cNvSpPr>
            <a:spLocks noChangeAspect="1" noChangeArrowheads="1"/>
          </p:cNvSpPr>
          <p:nvPr userDrawn="1"/>
        </p:nvSpPr>
        <p:spPr bwMode="auto">
          <a:xfrm>
            <a:off x="628808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7" name="Oval 576"/>
          <p:cNvSpPr>
            <a:spLocks noChangeAspect="1" noChangeArrowheads="1"/>
          </p:cNvSpPr>
          <p:nvPr userDrawn="1"/>
        </p:nvSpPr>
        <p:spPr bwMode="auto">
          <a:xfrm>
            <a:off x="640556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8" name="Oval 577"/>
          <p:cNvSpPr>
            <a:spLocks noChangeAspect="1" noChangeArrowheads="1"/>
          </p:cNvSpPr>
          <p:nvPr userDrawn="1"/>
        </p:nvSpPr>
        <p:spPr bwMode="auto">
          <a:xfrm>
            <a:off x="652462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9" name="Oval 578"/>
          <p:cNvSpPr>
            <a:spLocks noChangeAspect="1" noChangeArrowheads="1"/>
          </p:cNvSpPr>
          <p:nvPr userDrawn="1"/>
        </p:nvSpPr>
        <p:spPr bwMode="auto">
          <a:xfrm>
            <a:off x="664210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0" name="Oval 579"/>
          <p:cNvSpPr>
            <a:spLocks noChangeAspect="1" noChangeArrowheads="1"/>
          </p:cNvSpPr>
          <p:nvPr userDrawn="1"/>
        </p:nvSpPr>
        <p:spPr bwMode="auto">
          <a:xfrm>
            <a:off x="676116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1" name="Oval 580"/>
          <p:cNvSpPr>
            <a:spLocks noChangeAspect="1" noChangeArrowheads="1"/>
          </p:cNvSpPr>
          <p:nvPr userDrawn="1"/>
        </p:nvSpPr>
        <p:spPr bwMode="auto">
          <a:xfrm>
            <a:off x="687863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2" name="Oval 581"/>
          <p:cNvSpPr>
            <a:spLocks noChangeAspect="1" noChangeArrowheads="1"/>
          </p:cNvSpPr>
          <p:nvPr userDrawn="1"/>
        </p:nvSpPr>
        <p:spPr bwMode="auto">
          <a:xfrm>
            <a:off x="699770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3" name="Oval 582"/>
          <p:cNvSpPr>
            <a:spLocks noChangeAspect="1" noChangeArrowheads="1"/>
          </p:cNvSpPr>
          <p:nvPr userDrawn="1"/>
        </p:nvSpPr>
        <p:spPr bwMode="auto">
          <a:xfrm>
            <a:off x="7115175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4" name="Oval 583"/>
          <p:cNvSpPr>
            <a:spLocks noChangeAspect="1" noChangeArrowheads="1"/>
          </p:cNvSpPr>
          <p:nvPr userDrawn="1"/>
        </p:nvSpPr>
        <p:spPr bwMode="auto">
          <a:xfrm>
            <a:off x="723423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5" name="Oval 584"/>
          <p:cNvSpPr>
            <a:spLocks noChangeAspect="1" noChangeArrowheads="1"/>
          </p:cNvSpPr>
          <p:nvPr userDrawn="1"/>
        </p:nvSpPr>
        <p:spPr bwMode="auto">
          <a:xfrm>
            <a:off x="735171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6" name="Oval 585"/>
          <p:cNvSpPr>
            <a:spLocks noChangeAspect="1" noChangeArrowheads="1"/>
          </p:cNvSpPr>
          <p:nvPr userDrawn="1"/>
        </p:nvSpPr>
        <p:spPr bwMode="auto">
          <a:xfrm>
            <a:off x="7470775" y="2809875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7" name="Oval 586"/>
          <p:cNvSpPr>
            <a:spLocks noChangeAspect="1" noChangeArrowheads="1"/>
          </p:cNvSpPr>
          <p:nvPr userDrawn="1"/>
        </p:nvSpPr>
        <p:spPr bwMode="auto">
          <a:xfrm>
            <a:off x="7588250" y="28098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8" name="Oval 587"/>
          <p:cNvSpPr>
            <a:spLocks noChangeAspect="1" noChangeArrowheads="1"/>
          </p:cNvSpPr>
          <p:nvPr userDrawn="1"/>
        </p:nvSpPr>
        <p:spPr bwMode="auto">
          <a:xfrm>
            <a:off x="7707313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79" name="Oval 588"/>
          <p:cNvSpPr>
            <a:spLocks noChangeAspect="1" noChangeArrowheads="1"/>
          </p:cNvSpPr>
          <p:nvPr userDrawn="1"/>
        </p:nvSpPr>
        <p:spPr bwMode="auto">
          <a:xfrm>
            <a:off x="782478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0" name="Oval 589"/>
          <p:cNvSpPr>
            <a:spLocks noChangeAspect="1" noChangeArrowheads="1"/>
          </p:cNvSpPr>
          <p:nvPr userDrawn="1"/>
        </p:nvSpPr>
        <p:spPr bwMode="auto">
          <a:xfrm>
            <a:off x="8180388" y="28098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1" name="Oval 590"/>
          <p:cNvSpPr>
            <a:spLocks noChangeAspect="1" noChangeArrowheads="1"/>
          </p:cNvSpPr>
          <p:nvPr userDrawn="1"/>
        </p:nvSpPr>
        <p:spPr bwMode="auto">
          <a:xfrm>
            <a:off x="120015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2" name="Oval 591"/>
          <p:cNvSpPr>
            <a:spLocks noChangeAspect="1" noChangeArrowheads="1"/>
          </p:cNvSpPr>
          <p:nvPr userDrawn="1"/>
        </p:nvSpPr>
        <p:spPr bwMode="auto">
          <a:xfrm>
            <a:off x="131921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3" name="Oval 592"/>
          <p:cNvSpPr>
            <a:spLocks noChangeAspect="1" noChangeArrowheads="1"/>
          </p:cNvSpPr>
          <p:nvPr userDrawn="1"/>
        </p:nvSpPr>
        <p:spPr bwMode="auto">
          <a:xfrm>
            <a:off x="143668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4" name="Oval 593"/>
          <p:cNvSpPr>
            <a:spLocks noChangeAspect="1" noChangeArrowheads="1"/>
          </p:cNvSpPr>
          <p:nvPr userDrawn="1"/>
        </p:nvSpPr>
        <p:spPr bwMode="auto">
          <a:xfrm>
            <a:off x="155575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5" name="Oval 594"/>
          <p:cNvSpPr>
            <a:spLocks noChangeAspect="1" noChangeArrowheads="1"/>
          </p:cNvSpPr>
          <p:nvPr userDrawn="1"/>
        </p:nvSpPr>
        <p:spPr bwMode="auto">
          <a:xfrm>
            <a:off x="167322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6" name="Oval 595"/>
          <p:cNvSpPr>
            <a:spLocks noChangeAspect="1" noChangeArrowheads="1"/>
          </p:cNvSpPr>
          <p:nvPr userDrawn="1"/>
        </p:nvSpPr>
        <p:spPr bwMode="auto">
          <a:xfrm>
            <a:off x="179228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7" name="Oval 596"/>
          <p:cNvSpPr>
            <a:spLocks noChangeAspect="1" noChangeArrowheads="1"/>
          </p:cNvSpPr>
          <p:nvPr userDrawn="1"/>
        </p:nvSpPr>
        <p:spPr bwMode="auto">
          <a:xfrm>
            <a:off x="190976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8" name="Oval 597"/>
          <p:cNvSpPr>
            <a:spLocks noChangeAspect="1" noChangeArrowheads="1"/>
          </p:cNvSpPr>
          <p:nvPr userDrawn="1"/>
        </p:nvSpPr>
        <p:spPr bwMode="auto">
          <a:xfrm>
            <a:off x="202882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9" name="Oval 598"/>
          <p:cNvSpPr>
            <a:spLocks noChangeAspect="1" noChangeArrowheads="1"/>
          </p:cNvSpPr>
          <p:nvPr userDrawn="1"/>
        </p:nvSpPr>
        <p:spPr bwMode="auto">
          <a:xfrm>
            <a:off x="214630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0" name="Oval 599"/>
          <p:cNvSpPr>
            <a:spLocks noChangeAspect="1" noChangeArrowheads="1"/>
          </p:cNvSpPr>
          <p:nvPr userDrawn="1"/>
        </p:nvSpPr>
        <p:spPr bwMode="auto">
          <a:xfrm>
            <a:off x="226536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1" name="Oval 600"/>
          <p:cNvSpPr>
            <a:spLocks noChangeAspect="1" noChangeArrowheads="1"/>
          </p:cNvSpPr>
          <p:nvPr userDrawn="1"/>
        </p:nvSpPr>
        <p:spPr bwMode="auto">
          <a:xfrm>
            <a:off x="238283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2" name="Oval 601"/>
          <p:cNvSpPr>
            <a:spLocks noChangeAspect="1" noChangeArrowheads="1"/>
          </p:cNvSpPr>
          <p:nvPr userDrawn="1"/>
        </p:nvSpPr>
        <p:spPr bwMode="auto">
          <a:xfrm>
            <a:off x="250190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3" name="Oval 602"/>
          <p:cNvSpPr>
            <a:spLocks noChangeAspect="1" noChangeArrowheads="1"/>
          </p:cNvSpPr>
          <p:nvPr userDrawn="1"/>
        </p:nvSpPr>
        <p:spPr bwMode="auto">
          <a:xfrm>
            <a:off x="261937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" name="Oval 603"/>
          <p:cNvSpPr>
            <a:spLocks noChangeAspect="1" noChangeArrowheads="1"/>
          </p:cNvSpPr>
          <p:nvPr userDrawn="1"/>
        </p:nvSpPr>
        <p:spPr bwMode="auto">
          <a:xfrm>
            <a:off x="273843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5" name="Oval 604"/>
          <p:cNvSpPr>
            <a:spLocks noChangeAspect="1" noChangeArrowheads="1"/>
          </p:cNvSpPr>
          <p:nvPr userDrawn="1"/>
        </p:nvSpPr>
        <p:spPr bwMode="auto">
          <a:xfrm>
            <a:off x="285591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6" name="Oval 605"/>
          <p:cNvSpPr>
            <a:spLocks noChangeAspect="1" noChangeArrowheads="1"/>
          </p:cNvSpPr>
          <p:nvPr userDrawn="1"/>
        </p:nvSpPr>
        <p:spPr bwMode="auto">
          <a:xfrm>
            <a:off x="427672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7" name="Oval 606"/>
          <p:cNvSpPr>
            <a:spLocks noChangeAspect="1" noChangeArrowheads="1"/>
          </p:cNvSpPr>
          <p:nvPr userDrawn="1"/>
        </p:nvSpPr>
        <p:spPr bwMode="auto">
          <a:xfrm>
            <a:off x="439420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8" name="Oval 607"/>
          <p:cNvSpPr>
            <a:spLocks noChangeAspect="1" noChangeArrowheads="1"/>
          </p:cNvSpPr>
          <p:nvPr userDrawn="1"/>
        </p:nvSpPr>
        <p:spPr bwMode="auto">
          <a:xfrm>
            <a:off x="451326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9" name="Oval 608"/>
          <p:cNvSpPr>
            <a:spLocks noChangeAspect="1" noChangeArrowheads="1"/>
          </p:cNvSpPr>
          <p:nvPr userDrawn="1"/>
        </p:nvSpPr>
        <p:spPr bwMode="auto">
          <a:xfrm>
            <a:off x="463073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0" name="Oval 609"/>
          <p:cNvSpPr>
            <a:spLocks noChangeAspect="1" noChangeArrowheads="1"/>
          </p:cNvSpPr>
          <p:nvPr userDrawn="1"/>
        </p:nvSpPr>
        <p:spPr bwMode="auto">
          <a:xfrm>
            <a:off x="474980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1" name="Oval 610"/>
          <p:cNvSpPr>
            <a:spLocks noChangeAspect="1" noChangeArrowheads="1"/>
          </p:cNvSpPr>
          <p:nvPr userDrawn="1"/>
        </p:nvSpPr>
        <p:spPr bwMode="auto">
          <a:xfrm>
            <a:off x="486727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2" name="Oval 611"/>
          <p:cNvSpPr>
            <a:spLocks noChangeAspect="1" noChangeArrowheads="1"/>
          </p:cNvSpPr>
          <p:nvPr userDrawn="1"/>
        </p:nvSpPr>
        <p:spPr bwMode="auto">
          <a:xfrm>
            <a:off x="498633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3" name="Oval 612"/>
          <p:cNvSpPr>
            <a:spLocks noChangeAspect="1" noChangeArrowheads="1"/>
          </p:cNvSpPr>
          <p:nvPr userDrawn="1"/>
        </p:nvSpPr>
        <p:spPr bwMode="auto">
          <a:xfrm>
            <a:off x="510381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4" name="Oval 613"/>
          <p:cNvSpPr>
            <a:spLocks noChangeAspect="1" noChangeArrowheads="1"/>
          </p:cNvSpPr>
          <p:nvPr userDrawn="1"/>
        </p:nvSpPr>
        <p:spPr bwMode="auto">
          <a:xfrm>
            <a:off x="522287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5" name="Oval 614"/>
          <p:cNvSpPr>
            <a:spLocks noChangeAspect="1" noChangeArrowheads="1"/>
          </p:cNvSpPr>
          <p:nvPr userDrawn="1"/>
        </p:nvSpPr>
        <p:spPr bwMode="auto">
          <a:xfrm>
            <a:off x="534035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6" name="Oval 615"/>
          <p:cNvSpPr>
            <a:spLocks noChangeAspect="1" noChangeArrowheads="1"/>
          </p:cNvSpPr>
          <p:nvPr userDrawn="1"/>
        </p:nvSpPr>
        <p:spPr bwMode="auto">
          <a:xfrm>
            <a:off x="545941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7" name="Oval 616"/>
          <p:cNvSpPr>
            <a:spLocks noChangeAspect="1" noChangeArrowheads="1"/>
          </p:cNvSpPr>
          <p:nvPr userDrawn="1"/>
        </p:nvSpPr>
        <p:spPr bwMode="auto">
          <a:xfrm>
            <a:off x="557688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8" name="Oval 617"/>
          <p:cNvSpPr>
            <a:spLocks noChangeAspect="1" noChangeArrowheads="1"/>
          </p:cNvSpPr>
          <p:nvPr userDrawn="1"/>
        </p:nvSpPr>
        <p:spPr bwMode="auto">
          <a:xfrm>
            <a:off x="569595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9" name="Oval 618"/>
          <p:cNvSpPr>
            <a:spLocks noChangeAspect="1" noChangeArrowheads="1"/>
          </p:cNvSpPr>
          <p:nvPr userDrawn="1"/>
        </p:nvSpPr>
        <p:spPr bwMode="auto">
          <a:xfrm>
            <a:off x="581342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0" name="Oval 619"/>
          <p:cNvSpPr>
            <a:spLocks noChangeAspect="1" noChangeArrowheads="1"/>
          </p:cNvSpPr>
          <p:nvPr userDrawn="1"/>
        </p:nvSpPr>
        <p:spPr bwMode="auto">
          <a:xfrm>
            <a:off x="593248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1" name="Oval 620"/>
          <p:cNvSpPr>
            <a:spLocks noChangeAspect="1" noChangeArrowheads="1"/>
          </p:cNvSpPr>
          <p:nvPr userDrawn="1"/>
        </p:nvSpPr>
        <p:spPr bwMode="auto">
          <a:xfrm>
            <a:off x="605155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2" name="Oval 621"/>
          <p:cNvSpPr>
            <a:spLocks noChangeAspect="1" noChangeArrowheads="1"/>
          </p:cNvSpPr>
          <p:nvPr userDrawn="1"/>
        </p:nvSpPr>
        <p:spPr bwMode="auto">
          <a:xfrm>
            <a:off x="616902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3" name="Oval 622"/>
          <p:cNvSpPr>
            <a:spLocks noChangeAspect="1" noChangeArrowheads="1"/>
          </p:cNvSpPr>
          <p:nvPr userDrawn="1"/>
        </p:nvSpPr>
        <p:spPr bwMode="auto">
          <a:xfrm>
            <a:off x="628808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" name="Oval 623"/>
          <p:cNvSpPr>
            <a:spLocks noChangeAspect="1" noChangeArrowheads="1"/>
          </p:cNvSpPr>
          <p:nvPr userDrawn="1"/>
        </p:nvSpPr>
        <p:spPr bwMode="auto">
          <a:xfrm>
            <a:off x="640556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" name="Oval 624"/>
          <p:cNvSpPr>
            <a:spLocks noChangeAspect="1" noChangeArrowheads="1"/>
          </p:cNvSpPr>
          <p:nvPr userDrawn="1"/>
        </p:nvSpPr>
        <p:spPr bwMode="auto">
          <a:xfrm>
            <a:off x="652462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6" name="Oval 625"/>
          <p:cNvSpPr>
            <a:spLocks noChangeAspect="1" noChangeArrowheads="1"/>
          </p:cNvSpPr>
          <p:nvPr userDrawn="1"/>
        </p:nvSpPr>
        <p:spPr bwMode="auto">
          <a:xfrm>
            <a:off x="664210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7" name="Oval 626"/>
          <p:cNvSpPr>
            <a:spLocks noChangeAspect="1" noChangeArrowheads="1"/>
          </p:cNvSpPr>
          <p:nvPr userDrawn="1"/>
        </p:nvSpPr>
        <p:spPr bwMode="auto">
          <a:xfrm>
            <a:off x="676116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8" name="Oval 627"/>
          <p:cNvSpPr>
            <a:spLocks noChangeAspect="1" noChangeArrowheads="1"/>
          </p:cNvSpPr>
          <p:nvPr userDrawn="1"/>
        </p:nvSpPr>
        <p:spPr bwMode="auto">
          <a:xfrm>
            <a:off x="687863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9" name="Oval 628"/>
          <p:cNvSpPr>
            <a:spLocks noChangeAspect="1" noChangeArrowheads="1"/>
          </p:cNvSpPr>
          <p:nvPr userDrawn="1"/>
        </p:nvSpPr>
        <p:spPr bwMode="auto">
          <a:xfrm>
            <a:off x="699770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0" name="Oval 629"/>
          <p:cNvSpPr>
            <a:spLocks noChangeAspect="1" noChangeArrowheads="1"/>
          </p:cNvSpPr>
          <p:nvPr userDrawn="1"/>
        </p:nvSpPr>
        <p:spPr bwMode="auto">
          <a:xfrm>
            <a:off x="711517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1" name="Oval 630"/>
          <p:cNvSpPr>
            <a:spLocks noChangeAspect="1" noChangeArrowheads="1"/>
          </p:cNvSpPr>
          <p:nvPr userDrawn="1"/>
        </p:nvSpPr>
        <p:spPr bwMode="auto">
          <a:xfrm>
            <a:off x="723423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2" name="Oval 631"/>
          <p:cNvSpPr>
            <a:spLocks noChangeAspect="1" noChangeArrowheads="1"/>
          </p:cNvSpPr>
          <p:nvPr userDrawn="1"/>
        </p:nvSpPr>
        <p:spPr bwMode="auto">
          <a:xfrm>
            <a:off x="735171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3" name="Oval 632"/>
          <p:cNvSpPr>
            <a:spLocks noChangeAspect="1" noChangeArrowheads="1"/>
          </p:cNvSpPr>
          <p:nvPr userDrawn="1"/>
        </p:nvSpPr>
        <p:spPr bwMode="auto">
          <a:xfrm>
            <a:off x="7470775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4" name="Oval 633"/>
          <p:cNvSpPr>
            <a:spLocks noChangeAspect="1" noChangeArrowheads="1"/>
          </p:cNvSpPr>
          <p:nvPr userDrawn="1"/>
        </p:nvSpPr>
        <p:spPr bwMode="auto">
          <a:xfrm>
            <a:off x="758825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5" name="Oval 634"/>
          <p:cNvSpPr>
            <a:spLocks noChangeAspect="1" noChangeArrowheads="1"/>
          </p:cNvSpPr>
          <p:nvPr userDrawn="1"/>
        </p:nvSpPr>
        <p:spPr bwMode="auto">
          <a:xfrm>
            <a:off x="7707313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6" name="Oval 635"/>
          <p:cNvSpPr>
            <a:spLocks noChangeAspect="1" noChangeArrowheads="1"/>
          </p:cNvSpPr>
          <p:nvPr userDrawn="1"/>
        </p:nvSpPr>
        <p:spPr bwMode="auto">
          <a:xfrm>
            <a:off x="7824788" y="29194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7" name="Oval 636"/>
          <p:cNvSpPr>
            <a:spLocks noChangeAspect="1" noChangeArrowheads="1"/>
          </p:cNvSpPr>
          <p:nvPr userDrawn="1"/>
        </p:nvSpPr>
        <p:spPr bwMode="auto">
          <a:xfrm>
            <a:off x="7943850" y="29194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8" name="Oval 637"/>
          <p:cNvSpPr>
            <a:spLocks noChangeAspect="1" noChangeArrowheads="1"/>
          </p:cNvSpPr>
          <p:nvPr userDrawn="1"/>
        </p:nvSpPr>
        <p:spPr bwMode="auto">
          <a:xfrm>
            <a:off x="1200150" y="30289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29" name="Oval 638"/>
          <p:cNvSpPr>
            <a:spLocks noChangeAspect="1" noChangeArrowheads="1"/>
          </p:cNvSpPr>
          <p:nvPr userDrawn="1"/>
        </p:nvSpPr>
        <p:spPr bwMode="auto">
          <a:xfrm>
            <a:off x="131921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0" name="Oval 639"/>
          <p:cNvSpPr>
            <a:spLocks noChangeAspect="1" noChangeArrowheads="1"/>
          </p:cNvSpPr>
          <p:nvPr userDrawn="1"/>
        </p:nvSpPr>
        <p:spPr bwMode="auto">
          <a:xfrm>
            <a:off x="143668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1" name="Oval 640"/>
          <p:cNvSpPr>
            <a:spLocks noChangeAspect="1" noChangeArrowheads="1"/>
          </p:cNvSpPr>
          <p:nvPr userDrawn="1"/>
        </p:nvSpPr>
        <p:spPr bwMode="auto">
          <a:xfrm>
            <a:off x="155575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2" name="Oval 641"/>
          <p:cNvSpPr>
            <a:spLocks noChangeAspect="1" noChangeArrowheads="1"/>
          </p:cNvSpPr>
          <p:nvPr userDrawn="1"/>
        </p:nvSpPr>
        <p:spPr bwMode="auto">
          <a:xfrm>
            <a:off x="167322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3" name="Oval 642"/>
          <p:cNvSpPr>
            <a:spLocks noChangeAspect="1" noChangeArrowheads="1"/>
          </p:cNvSpPr>
          <p:nvPr userDrawn="1"/>
        </p:nvSpPr>
        <p:spPr bwMode="auto">
          <a:xfrm>
            <a:off x="179228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4" name="Oval 643"/>
          <p:cNvSpPr>
            <a:spLocks noChangeAspect="1" noChangeArrowheads="1"/>
          </p:cNvSpPr>
          <p:nvPr userDrawn="1"/>
        </p:nvSpPr>
        <p:spPr bwMode="auto">
          <a:xfrm>
            <a:off x="190976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5" name="Oval 644"/>
          <p:cNvSpPr>
            <a:spLocks noChangeAspect="1" noChangeArrowheads="1"/>
          </p:cNvSpPr>
          <p:nvPr userDrawn="1"/>
        </p:nvSpPr>
        <p:spPr bwMode="auto">
          <a:xfrm>
            <a:off x="202882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6" name="Oval 645"/>
          <p:cNvSpPr>
            <a:spLocks noChangeAspect="1" noChangeArrowheads="1"/>
          </p:cNvSpPr>
          <p:nvPr userDrawn="1"/>
        </p:nvSpPr>
        <p:spPr bwMode="auto">
          <a:xfrm>
            <a:off x="214630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7" name="Oval 646"/>
          <p:cNvSpPr>
            <a:spLocks noChangeAspect="1" noChangeArrowheads="1"/>
          </p:cNvSpPr>
          <p:nvPr userDrawn="1"/>
        </p:nvSpPr>
        <p:spPr bwMode="auto">
          <a:xfrm>
            <a:off x="226536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8" name="Oval 647"/>
          <p:cNvSpPr>
            <a:spLocks noChangeAspect="1" noChangeArrowheads="1"/>
          </p:cNvSpPr>
          <p:nvPr userDrawn="1"/>
        </p:nvSpPr>
        <p:spPr bwMode="auto">
          <a:xfrm>
            <a:off x="238283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9" name="Oval 648"/>
          <p:cNvSpPr>
            <a:spLocks noChangeAspect="1" noChangeArrowheads="1"/>
          </p:cNvSpPr>
          <p:nvPr userDrawn="1"/>
        </p:nvSpPr>
        <p:spPr bwMode="auto">
          <a:xfrm>
            <a:off x="250190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0" name="Oval 649"/>
          <p:cNvSpPr>
            <a:spLocks noChangeAspect="1" noChangeArrowheads="1"/>
          </p:cNvSpPr>
          <p:nvPr userDrawn="1"/>
        </p:nvSpPr>
        <p:spPr bwMode="auto">
          <a:xfrm>
            <a:off x="261937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1" name="Oval 650"/>
          <p:cNvSpPr>
            <a:spLocks noChangeAspect="1" noChangeArrowheads="1"/>
          </p:cNvSpPr>
          <p:nvPr userDrawn="1"/>
        </p:nvSpPr>
        <p:spPr bwMode="auto">
          <a:xfrm>
            <a:off x="427672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2" name="Oval 651"/>
          <p:cNvSpPr>
            <a:spLocks noChangeAspect="1" noChangeArrowheads="1"/>
          </p:cNvSpPr>
          <p:nvPr userDrawn="1"/>
        </p:nvSpPr>
        <p:spPr bwMode="auto">
          <a:xfrm>
            <a:off x="439420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3" name="Oval 652"/>
          <p:cNvSpPr>
            <a:spLocks noChangeAspect="1" noChangeArrowheads="1"/>
          </p:cNvSpPr>
          <p:nvPr userDrawn="1"/>
        </p:nvSpPr>
        <p:spPr bwMode="auto">
          <a:xfrm>
            <a:off x="451326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4" name="Oval 653"/>
          <p:cNvSpPr>
            <a:spLocks noChangeAspect="1" noChangeArrowheads="1"/>
          </p:cNvSpPr>
          <p:nvPr userDrawn="1"/>
        </p:nvSpPr>
        <p:spPr bwMode="auto">
          <a:xfrm>
            <a:off x="463073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" name="Oval 654"/>
          <p:cNvSpPr>
            <a:spLocks noChangeAspect="1" noChangeArrowheads="1"/>
          </p:cNvSpPr>
          <p:nvPr userDrawn="1"/>
        </p:nvSpPr>
        <p:spPr bwMode="auto">
          <a:xfrm>
            <a:off x="474980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6" name="Oval 655"/>
          <p:cNvSpPr>
            <a:spLocks noChangeAspect="1" noChangeArrowheads="1"/>
          </p:cNvSpPr>
          <p:nvPr userDrawn="1"/>
        </p:nvSpPr>
        <p:spPr bwMode="auto">
          <a:xfrm>
            <a:off x="486727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7" name="Oval 656"/>
          <p:cNvSpPr>
            <a:spLocks noChangeAspect="1" noChangeArrowheads="1"/>
          </p:cNvSpPr>
          <p:nvPr userDrawn="1"/>
        </p:nvSpPr>
        <p:spPr bwMode="auto">
          <a:xfrm>
            <a:off x="498633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8" name="Oval 657"/>
          <p:cNvSpPr>
            <a:spLocks noChangeAspect="1" noChangeArrowheads="1"/>
          </p:cNvSpPr>
          <p:nvPr userDrawn="1"/>
        </p:nvSpPr>
        <p:spPr bwMode="auto">
          <a:xfrm>
            <a:off x="522287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9" name="Oval 658"/>
          <p:cNvSpPr>
            <a:spLocks noChangeAspect="1" noChangeArrowheads="1"/>
          </p:cNvSpPr>
          <p:nvPr userDrawn="1"/>
        </p:nvSpPr>
        <p:spPr bwMode="auto">
          <a:xfrm>
            <a:off x="534035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0" name="Oval 659"/>
          <p:cNvSpPr>
            <a:spLocks noChangeAspect="1" noChangeArrowheads="1"/>
          </p:cNvSpPr>
          <p:nvPr userDrawn="1"/>
        </p:nvSpPr>
        <p:spPr bwMode="auto">
          <a:xfrm>
            <a:off x="545941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1" name="Oval 660"/>
          <p:cNvSpPr>
            <a:spLocks noChangeAspect="1" noChangeArrowheads="1"/>
          </p:cNvSpPr>
          <p:nvPr userDrawn="1"/>
        </p:nvSpPr>
        <p:spPr bwMode="auto">
          <a:xfrm>
            <a:off x="557688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2" name="Oval 661"/>
          <p:cNvSpPr>
            <a:spLocks noChangeAspect="1" noChangeArrowheads="1"/>
          </p:cNvSpPr>
          <p:nvPr userDrawn="1"/>
        </p:nvSpPr>
        <p:spPr bwMode="auto">
          <a:xfrm>
            <a:off x="569595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3" name="Oval 662"/>
          <p:cNvSpPr>
            <a:spLocks noChangeAspect="1" noChangeArrowheads="1"/>
          </p:cNvSpPr>
          <p:nvPr userDrawn="1"/>
        </p:nvSpPr>
        <p:spPr bwMode="auto">
          <a:xfrm>
            <a:off x="593248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4" name="Oval 663"/>
          <p:cNvSpPr>
            <a:spLocks noChangeAspect="1" noChangeArrowheads="1"/>
          </p:cNvSpPr>
          <p:nvPr userDrawn="1"/>
        </p:nvSpPr>
        <p:spPr bwMode="auto">
          <a:xfrm>
            <a:off x="605155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" name="Oval 664"/>
          <p:cNvSpPr>
            <a:spLocks noChangeAspect="1" noChangeArrowheads="1"/>
          </p:cNvSpPr>
          <p:nvPr userDrawn="1"/>
        </p:nvSpPr>
        <p:spPr bwMode="auto">
          <a:xfrm>
            <a:off x="616902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6" name="Oval 665"/>
          <p:cNvSpPr>
            <a:spLocks noChangeAspect="1" noChangeArrowheads="1"/>
          </p:cNvSpPr>
          <p:nvPr userDrawn="1"/>
        </p:nvSpPr>
        <p:spPr bwMode="auto">
          <a:xfrm>
            <a:off x="628808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7" name="Oval 666"/>
          <p:cNvSpPr>
            <a:spLocks noChangeAspect="1" noChangeArrowheads="1"/>
          </p:cNvSpPr>
          <p:nvPr userDrawn="1"/>
        </p:nvSpPr>
        <p:spPr bwMode="auto">
          <a:xfrm>
            <a:off x="640556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8" name="Oval 667"/>
          <p:cNvSpPr>
            <a:spLocks noChangeAspect="1" noChangeArrowheads="1"/>
          </p:cNvSpPr>
          <p:nvPr userDrawn="1"/>
        </p:nvSpPr>
        <p:spPr bwMode="auto">
          <a:xfrm>
            <a:off x="652462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9" name="Oval 668"/>
          <p:cNvSpPr>
            <a:spLocks noChangeAspect="1" noChangeArrowheads="1"/>
          </p:cNvSpPr>
          <p:nvPr userDrawn="1"/>
        </p:nvSpPr>
        <p:spPr bwMode="auto">
          <a:xfrm>
            <a:off x="664210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0" name="Oval 669"/>
          <p:cNvSpPr>
            <a:spLocks noChangeAspect="1" noChangeArrowheads="1"/>
          </p:cNvSpPr>
          <p:nvPr userDrawn="1"/>
        </p:nvSpPr>
        <p:spPr bwMode="auto">
          <a:xfrm>
            <a:off x="676116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1" name="Oval 670"/>
          <p:cNvSpPr>
            <a:spLocks noChangeAspect="1" noChangeArrowheads="1"/>
          </p:cNvSpPr>
          <p:nvPr userDrawn="1"/>
        </p:nvSpPr>
        <p:spPr bwMode="auto">
          <a:xfrm>
            <a:off x="687863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2" name="Oval 671"/>
          <p:cNvSpPr>
            <a:spLocks noChangeAspect="1" noChangeArrowheads="1"/>
          </p:cNvSpPr>
          <p:nvPr userDrawn="1"/>
        </p:nvSpPr>
        <p:spPr bwMode="auto">
          <a:xfrm>
            <a:off x="699770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3" name="Oval 672"/>
          <p:cNvSpPr>
            <a:spLocks noChangeAspect="1" noChangeArrowheads="1"/>
          </p:cNvSpPr>
          <p:nvPr userDrawn="1"/>
        </p:nvSpPr>
        <p:spPr bwMode="auto">
          <a:xfrm>
            <a:off x="711517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4" name="Oval 673"/>
          <p:cNvSpPr>
            <a:spLocks noChangeAspect="1" noChangeArrowheads="1"/>
          </p:cNvSpPr>
          <p:nvPr userDrawn="1"/>
        </p:nvSpPr>
        <p:spPr bwMode="auto">
          <a:xfrm>
            <a:off x="723423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5" name="Oval 674"/>
          <p:cNvSpPr>
            <a:spLocks noChangeAspect="1" noChangeArrowheads="1"/>
          </p:cNvSpPr>
          <p:nvPr userDrawn="1"/>
        </p:nvSpPr>
        <p:spPr bwMode="auto">
          <a:xfrm>
            <a:off x="735171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6" name="Oval 675"/>
          <p:cNvSpPr>
            <a:spLocks noChangeAspect="1" noChangeArrowheads="1"/>
          </p:cNvSpPr>
          <p:nvPr userDrawn="1"/>
        </p:nvSpPr>
        <p:spPr bwMode="auto">
          <a:xfrm>
            <a:off x="7470775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7" name="Oval 676"/>
          <p:cNvSpPr>
            <a:spLocks noChangeAspect="1" noChangeArrowheads="1"/>
          </p:cNvSpPr>
          <p:nvPr userDrawn="1"/>
        </p:nvSpPr>
        <p:spPr bwMode="auto">
          <a:xfrm>
            <a:off x="7588250" y="30289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8" name="Oval 677"/>
          <p:cNvSpPr>
            <a:spLocks noChangeAspect="1" noChangeArrowheads="1"/>
          </p:cNvSpPr>
          <p:nvPr userDrawn="1"/>
        </p:nvSpPr>
        <p:spPr bwMode="auto">
          <a:xfrm>
            <a:off x="120015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9" name="Oval 678"/>
          <p:cNvSpPr>
            <a:spLocks noChangeAspect="1" noChangeArrowheads="1"/>
          </p:cNvSpPr>
          <p:nvPr userDrawn="1"/>
        </p:nvSpPr>
        <p:spPr bwMode="auto">
          <a:xfrm>
            <a:off x="131921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0" name="Oval 679"/>
          <p:cNvSpPr>
            <a:spLocks noChangeAspect="1" noChangeArrowheads="1"/>
          </p:cNvSpPr>
          <p:nvPr userDrawn="1"/>
        </p:nvSpPr>
        <p:spPr bwMode="auto">
          <a:xfrm>
            <a:off x="143668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1" name="Oval 680"/>
          <p:cNvSpPr>
            <a:spLocks noChangeAspect="1" noChangeArrowheads="1"/>
          </p:cNvSpPr>
          <p:nvPr userDrawn="1"/>
        </p:nvSpPr>
        <p:spPr bwMode="auto">
          <a:xfrm>
            <a:off x="155575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2" name="Oval 681"/>
          <p:cNvSpPr>
            <a:spLocks noChangeAspect="1" noChangeArrowheads="1"/>
          </p:cNvSpPr>
          <p:nvPr userDrawn="1"/>
        </p:nvSpPr>
        <p:spPr bwMode="auto">
          <a:xfrm>
            <a:off x="167322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3" name="Oval 682"/>
          <p:cNvSpPr>
            <a:spLocks noChangeAspect="1" noChangeArrowheads="1"/>
          </p:cNvSpPr>
          <p:nvPr userDrawn="1"/>
        </p:nvSpPr>
        <p:spPr bwMode="auto">
          <a:xfrm>
            <a:off x="179228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4" name="Oval 683"/>
          <p:cNvSpPr>
            <a:spLocks noChangeAspect="1" noChangeArrowheads="1"/>
          </p:cNvSpPr>
          <p:nvPr userDrawn="1"/>
        </p:nvSpPr>
        <p:spPr bwMode="auto">
          <a:xfrm>
            <a:off x="190976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5" name="Oval 684"/>
          <p:cNvSpPr>
            <a:spLocks noChangeAspect="1" noChangeArrowheads="1"/>
          </p:cNvSpPr>
          <p:nvPr userDrawn="1"/>
        </p:nvSpPr>
        <p:spPr bwMode="auto">
          <a:xfrm>
            <a:off x="202882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6" name="Oval 685"/>
          <p:cNvSpPr>
            <a:spLocks noChangeAspect="1" noChangeArrowheads="1"/>
          </p:cNvSpPr>
          <p:nvPr userDrawn="1"/>
        </p:nvSpPr>
        <p:spPr bwMode="auto">
          <a:xfrm>
            <a:off x="214630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7" name="Oval 686"/>
          <p:cNvSpPr>
            <a:spLocks noChangeAspect="1" noChangeArrowheads="1"/>
          </p:cNvSpPr>
          <p:nvPr userDrawn="1"/>
        </p:nvSpPr>
        <p:spPr bwMode="auto">
          <a:xfrm>
            <a:off x="2268538" y="3141663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8" name="Oval 687"/>
          <p:cNvSpPr>
            <a:spLocks noChangeAspect="1" noChangeArrowheads="1"/>
          </p:cNvSpPr>
          <p:nvPr userDrawn="1"/>
        </p:nvSpPr>
        <p:spPr bwMode="auto">
          <a:xfrm>
            <a:off x="238283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9" name="Oval 688"/>
          <p:cNvSpPr>
            <a:spLocks noChangeAspect="1" noChangeArrowheads="1"/>
          </p:cNvSpPr>
          <p:nvPr userDrawn="1"/>
        </p:nvSpPr>
        <p:spPr bwMode="auto">
          <a:xfrm>
            <a:off x="250190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0" name="Oval 689"/>
          <p:cNvSpPr>
            <a:spLocks noChangeAspect="1" noChangeArrowheads="1"/>
          </p:cNvSpPr>
          <p:nvPr userDrawn="1"/>
        </p:nvSpPr>
        <p:spPr bwMode="auto">
          <a:xfrm>
            <a:off x="404018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1" name="Oval 690"/>
          <p:cNvSpPr>
            <a:spLocks noChangeAspect="1" noChangeArrowheads="1"/>
          </p:cNvSpPr>
          <p:nvPr userDrawn="1"/>
        </p:nvSpPr>
        <p:spPr bwMode="auto">
          <a:xfrm>
            <a:off x="415766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2" name="Oval 691"/>
          <p:cNvSpPr>
            <a:spLocks noChangeAspect="1" noChangeArrowheads="1"/>
          </p:cNvSpPr>
          <p:nvPr userDrawn="1"/>
        </p:nvSpPr>
        <p:spPr bwMode="auto">
          <a:xfrm>
            <a:off x="427672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3" name="Oval 692"/>
          <p:cNvSpPr>
            <a:spLocks noChangeAspect="1" noChangeArrowheads="1"/>
          </p:cNvSpPr>
          <p:nvPr userDrawn="1"/>
        </p:nvSpPr>
        <p:spPr bwMode="auto">
          <a:xfrm>
            <a:off x="463073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4" name="Oval 693"/>
          <p:cNvSpPr>
            <a:spLocks noChangeAspect="1" noChangeArrowheads="1"/>
          </p:cNvSpPr>
          <p:nvPr userDrawn="1"/>
        </p:nvSpPr>
        <p:spPr bwMode="auto">
          <a:xfrm>
            <a:off x="474980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5" name="Oval 694"/>
          <p:cNvSpPr>
            <a:spLocks noChangeAspect="1" noChangeArrowheads="1"/>
          </p:cNvSpPr>
          <p:nvPr userDrawn="1"/>
        </p:nvSpPr>
        <p:spPr bwMode="auto">
          <a:xfrm>
            <a:off x="486727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6" name="Oval 695"/>
          <p:cNvSpPr>
            <a:spLocks noChangeAspect="1" noChangeArrowheads="1"/>
          </p:cNvSpPr>
          <p:nvPr userDrawn="1"/>
        </p:nvSpPr>
        <p:spPr bwMode="auto">
          <a:xfrm>
            <a:off x="498633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7" name="Oval 696"/>
          <p:cNvSpPr>
            <a:spLocks noChangeAspect="1" noChangeArrowheads="1"/>
          </p:cNvSpPr>
          <p:nvPr userDrawn="1"/>
        </p:nvSpPr>
        <p:spPr bwMode="auto">
          <a:xfrm>
            <a:off x="510381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8" name="Oval 697"/>
          <p:cNvSpPr>
            <a:spLocks noChangeAspect="1" noChangeArrowheads="1"/>
          </p:cNvSpPr>
          <p:nvPr userDrawn="1"/>
        </p:nvSpPr>
        <p:spPr bwMode="auto">
          <a:xfrm>
            <a:off x="522287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9" name="Oval 698"/>
          <p:cNvSpPr>
            <a:spLocks noChangeAspect="1" noChangeArrowheads="1"/>
          </p:cNvSpPr>
          <p:nvPr userDrawn="1"/>
        </p:nvSpPr>
        <p:spPr bwMode="auto">
          <a:xfrm>
            <a:off x="534035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0" name="Oval 699"/>
          <p:cNvSpPr>
            <a:spLocks noChangeAspect="1" noChangeArrowheads="1"/>
          </p:cNvSpPr>
          <p:nvPr userDrawn="1"/>
        </p:nvSpPr>
        <p:spPr bwMode="auto">
          <a:xfrm>
            <a:off x="545941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1" name="Oval 700"/>
          <p:cNvSpPr>
            <a:spLocks noChangeAspect="1" noChangeArrowheads="1"/>
          </p:cNvSpPr>
          <p:nvPr userDrawn="1"/>
        </p:nvSpPr>
        <p:spPr bwMode="auto">
          <a:xfrm>
            <a:off x="569595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2" name="Oval 701"/>
          <p:cNvSpPr>
            <a:spLocks noChangeAspect="1" noChangeArrowheads="1"/>
          </p:cNvSpPr>
          <p:nvPr userDrawn="1"/>
        </p:nvSpPr>
        <p:spPr bwMode="auto">
          <a:xfrm>
            <a:off x="581342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3" name="Oval 702"/>
          <p:cNvSpPr>
            <a:spLocks noChangeAspect="1" noChangeArrowheads="1"/>
          </p:cNvSpPr>
          <p:nvPr userDrawn="1"/>
        </p:nvSpPr>
        <p:spPr bwMode="auto">
          <a:xfrm>
            <a:off x="593248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4" name="Oval 703"/>
          <p:cNvSpPr>
            <a:spLocks noChangeAspect="1" noChangeArrowheads="1"/>
          </p:cNvSpPr>
          <p:nvPr userDrawn="1"/>
        </p:nvSpPr>
        <p:spPr bwMode="auto">
          <a:xfrm>
            <a:off x="605155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5" name="Oval 704"/>
          <p:cNvSpPr>
            <a:spLocks noChangeAspect="1" noChangeArrowheads="1"/>
          </p:cNvSpPr>
          <p:nvPr userDrawn="1"/>
        </p:nvSpPr>
        <p:spPr bwMode="auto">
          <a:xfrm>
            <a:off x="6169025" y="313690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" name="Oval 705"/>
          <p:cNvSpPr>
            <a:spLocks noChangeAspect="1" noChangeArrowheads="1"/>
          </p:cNvSpPr>
          <p:nvPr userDrawn="1"/>
        </p:nvSpPr>
        <p:spPr bwMode="auto">
          <a:xfrm>
            <a:off x="628808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7" name="Oval 706"/>
          <p:cNvSpPr>
            <a:spLocks noChangeAspect="1" noChangeArrowheads="1"/>
          </p:cNvSpPr>
          <p:nvPr userDrawn="1"/>
        </p:nvSpPr>
        <p:spPr bwMode="auto">
          <a:xfrm>
            <a:off x="640556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8" name="Oval 707"/>
          <p:cNvSpPr>
            <a:spLocks noChangeAspect="1" noChangeArrowheads="1"/>
          </p:cNvSpPr>
          <p:nvPr userDrawn="1"/>
        </p:nvSpPr>
        <p:spPr bwMode="auto">
          <a:xfrm>
            <a:off x="652462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9" name="Oval 708"/>
          <p:cNvSpPr>
            <a:spLocks noChangeAspect="1" noChangeArrowheads="1"/>
          </p:cNvSpPr>
          <p:nvPr userDrawn="1"/>
        </p:nvSpPr>
        <p:spPr bwMode="auto">
          <a:xfrm>
            <a:off x="664210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0" name="Oval 709"/>
          <p:cNvSpPr>
            <a:spLocks noChangeAspect="1" noChangeArrowheads="1"/>
          </p:cNvSpPr>
          <p:nvPr userDrawn="1"/>
        </p:nvSpPr>
        <p:spPr bwMode="auto">
          <a:xfrm>
            <a:off x="676116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1" name="Oval 710"/>
          <p:cNvSpPr>
            <a:spLocks noChangeAspect="1" noChangeArrowheads="1"/>
          </p:cNvSpPr>
          <p:nvPr userDrawn="1"/>
        </p:nvSpPr>
        <p:spPr bwMode="auto">
          <a:xfrm>
            <a:off x="687863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2" name="Oval 711"/>
          <p:cNvSpPr>
            <a:spLocks noChangeAspect="1" noChangeArrowheads="1"/>
          </p:cNvSpPr>
          <p:nvPr userDrawn="1"/>
        </p:nvSpPr>
        <p:spPr bwMode="auto">
          <a:xfrm>
            <a:off x="6997700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3" name="Oval 712"/>
          <p:cNvSpPr>
            <a:spLocks noChangeAspect="1" noChangeArrowheads="1"/>
          </p:cNvSpPr>
          <p:nvPr userDrawn="1"/>
        </p:nvSpPr>
        <p:spPr bwMode="auto">
          <a:xfrm>
            <a:off x="711517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4" name="Oval 713"/>
          <p:cNvSpPr>
            <a:spLocks noChangeAspect="1" noChangeArrowheads="1"/>
          </p:cNvSpPr>
          <p:nvPr userDrawn="1"/>
        </p:nvSpPr>
        <p:spPr bwMode="auto">
          <a:xfrm>
            <a:off x="7234238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5" name="Oval 714"/>
          <p:cNvSpPr>
            <a:spLocks noChangeAspect="1" noChangeArrowheads="1"/>
          </p:cNvSpPr>
          <p:nvPr userDrawn="1"/>
        </p:nvSpPr>
        <p:spPr bwMode="auto">
          <a:xfrm>
            <a:off x="735171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6" name="Oval 715"/>
          <p:cNvSpPr>
            <a:spLocks noChangeAspect="1" noChangeArrowheads="1"/>
          </p:cNvSpPr>
          <p:nvPr userDrawn="1"/>
        </p:nvSpPr>
        <p:spPr bwMode="auto">
          <a:xfrm>
            <a:off x="7470775" y="31369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7" name="Oval 716"/>
          <p:cNvSpPr>
            <a:spLocks noChangeAspect="1" noChangeArrowheads="1"/>
          </p:cNvSpPr>
          <p:nvPr userDrawn="1"/>
        </p:nvSpPr>
        <p:spPr bwMode="auto">
          <a:xfrm>
            <a:off x="7707313" y="31369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8" name="Oval 717"/>
          <p:cNvSpPr>
            <a:spLocks noChangeAspect="1" noChangeArrowheads="1"/>
          </p:cNvSpPr>
          <p:nvPr userDrawn="1"/>
        </p:nvSpPr>
        <p:spPr bwMode="auto">
          <a:xfrm>
            <a:off x="1200150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9" name="Oval 718"/>
          <p:cNvSpPr>
            <a:spLocks noChangeAspect="1" noChangeArrowheads="1"/>
          </p:cNvSpPr>
          <p:nvPr userDrawn="1"/>
        </p:nvSpPr>
        <p:spPr bwMode="auto">
          <a:xfrm>
            <a:off x="1319213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0" name="Oval 719"/>
          <p:cNvSpPr>
            <a:spLocks noChangeAspect="1" noChangeArrowheads="1"/>
          </p:cNvSpPr>
          <p:nvPr userDrawn="1"/>
        </p:nvSpPr>
        <p:spPr bwMode="auto">
          <a:xfrm>
            <a:off x="1436688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1" name="Oval 720"/>
          <p:cNvSpPr>
            <a:spLocks noChangeAspect="1" noChangeArrowheads="1"/>
          </p:cNvSpPr>
          <p:nvPr userDrawn="1"/>
        </p:nvSpPr>
        <p:spPr bwMode="auto">
          <a:xfrm>
            <a:off x="1555750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2" name="Oval 721"/>
          <p:cNvSpPr>
            <a:spLocks noChangeAspect="1" noChangeArrowheads="1"/>
          </p:cNvSpPr>
          <p:nvPr userDrawn="1"/>
        </p:nvSpPr>
        <p:spPr bwMode="auto">
          <a:xfrm>
            <a:off x="1673225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3" name="Oval 722"/>
          <p:cNvSpPr>
            <a:spLocks noChangeAspect="1" noChangeArrowheads="1"/>
          </p:cNvSpPr>
          <p:nvPr userDrawn="1"/>
        </p:nvSpPr>
        <p:spPr bwMode="auto">
          <a:xfrm>
            <a:off x="1792288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4" name="Oval 723"/>
          <p:cNvSpPr>
            <a:spLocks noChangeAspect="1" noChangeArrowheads="1"/>
          </p:cNvSpPr>
          <p:nvPr userDrawn="1"/>
        </p:nvSpPr>
        <p:spPr bwMode="auto">
          <a:xfrm>
            <a:off x="1909763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5" name="Oval 724"/>
          <p:cNvSpPr>
            <a:spLocks noChangeAspect="1" noChangeArrowheads="1"/>
          </p:cNvSpPr>
          <p:nvPr userDrawn="1"/>
        </p:nvSpPr>
        <p:spPr bwMode="auto">
          <a:xfrm>
            <a:off x="2028825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6" name="Oval 725"/>
          <p:cNvSpPr>
            <a:spLocks noChangeAspect="1" noChangeArrowheads="1"/>
          </p:cNvSpPr>
          <p:nvPr userDrawn="1"/>
        </p:nvSpPr>
        <p:spPr bwMode="auto">
          <a:xfrm>
            <a:off x="2146300" y="3246438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" name="Oval 726"/>
          <p:cNvSpPr>
            <a:spLocks noChangeAspect="1" noChangeArrowheads="1"/>
          </p:cNvSpPr>
          <p:nvPr userDrawn="1"/>
        </p:nvSpPr>
        <p:spPr bwMode="auto">
          <a:xfrm>
            <a:off x="2265363" y="32464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8" name="Oval 727"/>
          <p:cNvSpPr>
            <a:spLocks noChangeAspect="1" noChangeArrowheads="1"/>
          </p:cNvSpPr>
          <p:nvPr userDrawn="1"/>
        </p:nvSpPr>
        <p:spPr bwMode="auto">
          <a:xfrm>
            <a:off x="2382838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9" name="Oval 728"/>
          <p:cNvSpPr>
            <a:spLocks noChangeAspect="1" noChangeArrowheads="1"/>
          </p:cNvSpPr>
          <p:nvPr userDrawn="1"/>
        </p:nvSpPr>
        <p:spPr bwMode="auto">
          <a:xfrm>
            <a:off x="4040188" y="32464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0" name="Oval 729"/>
          <p:cNvSpPr>
            <a:spLocks noChangeAspect="1" noChangeArrowheads="1"/>
          </p:cNvSpPr>
          <p:nvPr userDrawn="1"/>
        </p:nvSpPr>
        <p:spPr bwMode="auto">
          <a:xfrm>
            <a:off x="4157663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1" name="Oval 730"/>
          <p:cNvSpPr>
            <a:spLocks noChangeAspect="1" noChangeArrowheads="1"/>
          </p:cNvSpPr>
          <p:nvPr userDrawn="1"/>
        </p:nvSpPr>
        <p:spPr bwMode="auto">
          <a:xfrm>
            <a:off x="4630738" y="32464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2" name="Oval 731"/>
          <p:cNvSpPr>
            <a:spLocks noChangeAspect="1" noChangeArrowheads="1"/>
          </p:cNvSpPr>
          <p:nvPr userDrawn="1"/>
        </p:nvSpPr>
        <p:spPr bwMode="auto">
          <a:xfrm>
            <a:off x="4867275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3" name="Oval 732"/>
          <p:cNvSpPr>
            <a:spLocks noChangeAspect="1" noChangeArrowheads="1"/>
          </p:cNvSpPr>
          <p:nvPr userDrawn="1"/>
        </p:nvSpPr>
        <p:spPr bwMode="auto">
          <a:xfrm>
            <a:off x="4986338" y="32464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4" name="Oval 733"/>
          <p:cNvSpPr>
            <a:spLocks noChangeAspect="1" noChangeArrowheads="1"/>
          </p:cNvSpPr>
          <p:nvPr userDrawn="1"/>
        </p:nvSpPr>
        <p:spPr bwMode="auto">
          <a:xfrm>
            <a:off x="5103813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5" name="Oval 734"/>
          <p:cNvSpPr>
            <a:spLocks noChangeAspect="1" noChangeArrowheads="1"/>
          </p:cNvSpPr>
          <p:nvPr userDrawn="1"/>
        </p:nvSpPr>
        <p:spPr bwMode="auto">
          <a:xfrm>
            <a:off x="5222875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6" name="Oval 735"/>
          <p:cNvSpPr>
            <a:spLocks noChangeAspect="1" noChangeArrowheads="1"/>
          </p:cNvSpPr>
          <p:nvPr userDrawn="1"/>
        </p:nvSpPr>
        <p:spPr bwMode="auto">
          <a:xfrm>
            <a:off x="5340350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7" name="Oval 736"/>
          <p:cNvSpPr>
            <a:spLocks noChangeAspect="1" noChangeArrowheads="1"/>
          </p:cNvSpPr>
          <p:nvPr userDrawn="1"/>
        </p:nvSpPr>
        <p:spPr bwMode="auto">
          <a:xfrm>
            <a:off x="5459413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8" name="Oval 737"/>
          <p:cNvSpPr>
            <a:spLocks noChangeAspect="1" noChangeArrowheads="1"/>
          </p:cNvSpPr>
          <p:nvPr userDrawn="1"/>
        </p:nvSpPr>
        <p:spPr bwMode="auto">
          <a:xfrm>
            <a:off x="5695950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9" name="Oval 738"/>
          <p:cNvSpPr>
            <a:spLocks noChangeAspect="1" noChangeArrowheads="1"/>
          </p:cNvSpPr>
          <p:nvPr userDrawn="1"/>
        </p:nvSpPr>
        <p:spPr bwMode="auto">
          <a:xfrm>
            <a:off x="5813425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0" name="Oval 739"/>
          <p:cNvSpPr>
            <a:spLocks noChangeAspect="1" noChangeArrowheads="1"/>
          </p:cNvSpPr>
          <p:nvPr userDrawn="1"/>
        </p:nvSpPr>
        <p:spPr bwMode="auto">
          <a:xfrm>
            <a:off x="5932488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1" name="Oval 740"/>
          <p:cNvSpPr>
            <a:spLocks noChangeAspect="1" noChangeArrowheads="1"/>
          </p:cNvSpPr>
          <p:nvPr userDrawn="1"/>
        </p:nvSpPr>
        <p:spPr bwMode="auto">
          <a:xfrm>
            <a:off x="6051550" y="3246438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2" name="Oval 741"/>
          <p:cNvSpPr>
            <a:spLocks noChangeAspect="1" noChangeArrowheads="1"/>
          </p:cNvSpPr>
          <p:nvPr userDrawn="1"/>
        </p:nvSpPr>
        <p:spPr bwMode="auto">
          <a:xfrm>
            <a:off x="6169025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3" name="Oval 742"/>
          <p:cNvSpPr>
            <a:spLocks noChangeAspect="1" noChangeArrowheads="1"/>
          </p:cNvSpPr>
          <p:nvPr userDrawn="1"/>
        </p:nvSpPr>
        <p:spPr bwMode="auto">
          <a:xfrm>
            <a:off x="6288088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4" name="Oval 743"/>
          <p:cNvSpPr>
            <a:spLocks noChangeAspect="1" noChangeArrowheads="1"/>
          </p:cNvSpPr>
          <p:nvPr userDrawn="1"/>
        </p:nvSpPr>
        <p:spPr bwMode="auto">
          <a:xfrm>
            <a:off x="6405563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5" name="Oval 744"/>
          <p:cNvSpPr>
            <a:spLocks noChangeAspect="1" noChangeArrowheads="1"/>
          </p:cNvSpPr>
          <p:nvPr userDrawn="1"/>
        </p:nvSpPr>
        <p:spPr bwMode="auto">
          <a:xfrm>
            <a:off x="6524625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6" name="Oval 745"/>
          <p:cNvSpPr>
            <a:spLocks noChangeAspect="1" noChangeArrowheads="1"/>
          </p:cNvSpPr>
          <p:nvPr userDrawn="1"/>
        </p:nvSpPr>
        <p:spPr bwMode="auto">
          <a:xfrm>
            <a:off x="6642100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" name="Oval 746"/>
          <p:cNvSpPr>
            <a:spLocks noChangeAspect="1" noChangeArrowheads="1"/>
          </p:cNvSpPr>
          <p:nvPr userDrawn="1"/>
        </p:nvSpPr>
        <p:spPr bwMode="auto">
          <a:xfrm>
            <a:off x="6761163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8" name="Oval 747"/>
          <p:cNvSpPr>
            <a:spLocks noChangeAspect="1" noChangeArrowheads="1"/>
          </p:cNvSpPr>
          <p:nvPr userDrawn="1"/>
        </p:nvSpPr>
        <p:spPr bwMode="auto">
          <a:xfrm>
            <a:off x="6878638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9" name="Oval 748"/>
          <p:cNvSpPr>
            <a:spLocks noChangeAspect="1" noChangeArrowheads="1"/>
          </p:cNvSpPr>
          <p:nvPr userDrawn="1"/>
        </p:nvSpPr>
        <p:spPr bwMode="auto">
          <a:xfrm>
            <a:off x="6997700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0" name="Oval 749"/>
          <p:cNvSpPr>
            <a:spLocks noChangeAspect="1" noChangeArrowheads="1"/>
          </p:cNvSpPr>
          <p:nvPr userDrawn="1"/>
        </p:nvSpPr>
        <p:spPr bwMode="auto">
          <a:xfrm>
            <a:off x="7115175" y="3246438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1" name="Oval 750"/>
          <p:cNvSpPr>
            <a:spLocks noChangeAspect="1" noChangeArrowheads="1"/>
          </p:cNvSpPr>
          <p:nvPr userDrawn="1"/>
        </p:nvSpPr>
        <p:spPr bwMode="auto">
          <a:xfrm>
            <a:off x="7234238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2" name="Oval 751"/>
          <p:cNvSpPr>
            <a:spLocks noChangeAspect="1" noChangeArrowheads="1"/>
          </p:cNvSpPr>
          <p:nvPr userDrawn="1"/>
        </p:nvSpPr>
        <p:spPr bwMode="auto">
          <a:xfrm>
            <a:off x="7470775" y="32464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3" name="Oval 752"/>
          <p:cNvSpPr>
            <a:spLocks noChangeAspect="1" noChangeArrowheads="1"/>
          </p:cNvSpPr>
          <p:nvPr userDrawn="1"/>
        </p:nvSpPr>
        <p:spPr bwMode="auto">
          <a:xfrm>
            <a:off x="7707313" y="32464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4" name="Oval 753"/>
          <p:cNvSpPr>
            <a:spLocks noChangeAspect="1" noChangeArrowheads="1"/>
          </p:cNvSpPr>
          <p:nvPr userDrawn="1"/>
        </p:nvSpPr>
        <p:spPr bwMode="auto">
          <a:xfrm>
            <a:off x="131921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5" name="Oval 754"/>
          <p:cNvSpPr>
            <a:spLocks noChangeAspect="1" noChangeArrowheads="1"/>
          </p:cNvSpPr>
          <p:nvPr userDrawn="1"/>
        </p:nvSpPr>
        <p:spPr bwMode="auto">
          <a:xfrm>
            <a:off x="1436688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6" name="Oval 755"/>
          <p:cNvSpPr>
            <a:spLocks noChangeAspect="1" noChangeArrowheads="1"/>
          </p:cNvSpPr>
          <p:nvPr userDrawn="1"/>
        </p:nvSpPr>
        <p:spPr bwMode="auto">
          <a:xfrm>
            <a:off x="155575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7" name="Oval 756"/>
          <p:cNvSpPr>
            <a:spLocks noChangeAspect="1" noChangeArrowheads="1"/>
          </p:cNvSpPr>
          <p:nvPr userDrawn="1"/>
        </p:nvSpPr>
        <p:spPr bwMode="auto">
          <a:xfrm>
            <a:off x="1673225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8" name="Oval 757"/>
          <p:cNvSpPr>
            <a:spLocks noChangeAspect="1" noChangeArrowheads="1"/>
          </p:cNvSpPr>
          <p:nvPr userDrawn="1"/>
        </p:nvSpPr>
        <p:spPr bwMode="auto">
          <a:xfrm>
            <a:off x="1792288" y="3355975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49" name="Oval 758"/>
          <p:cNvSpPr>
            <a:spLocks noChangeAspect="1" noChangeArrowheads="1"/>
          </p:cNvSpPr>
          <p:nvPr userDrawn="1"/>
        </p:nvSpPr>
        <p:spPr bwMode="auto">
          <a:xfrm>
            <a:off x="190976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0" name="Oval 759"/>
          <p:cNvSpPr>
            <a:spLocks noChangeAspect="1" noChangeArrowheads="1"/>
          </p:cNvSpPr>
          <p:nvPr userDrawn="1"/>
        </p:nvSpPr>
        <p:spPr bwMode="auto">
          <a:xfrm>
            <a:off x="2028825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1" name="Oval 760"/>
          <p:cNvSpPr>
            <a:spLocks noChangeAspect="1" noChangeArrowheads="1"/>
          </p:cNvSpPr>
          <p:nvPr userDrawn="1"/>
        </p:nvSpPr>
        <p:spPr bwMode="auto">
          <a:xfrm>
            <a:off x="214630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2" name="Oval 761"/>
          <p:cNvSpPr>
            <a:spLocks noChangeAspect="1" noChangeArrowheads="1"/>
          </p:cNvSpPr>
          <p:nvPr userDrawn="1"/>
        </p:nvSpPr>
        <p:spPr bwMode="auto">
          <a:xfrm>
            <a:off x="226536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3" name="Oval 762"/>
          <p:cNvSpPr>
            <a:spLocks noChangeAspect="1" noChangeArrowheads="1"/>
          </p:cNvSpPr>
          <p:nvPr userDrawn="1"/>
        </p:nvSpPr>
        <p:spPr bwMode="auto">
          <a:xfrm>
            <a:off x="415766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4" name="Oval 763"/>
          <p:cNvSpPr>
            <a:spLocks noChangeAspect="1" noChangeArrowheads="1"/>
          </p:cNvSpPr>
          <p:nvPr userDrawn="1"/>
        </p:nvSpPr>
        <p:spPr bwMode="auto">
          <a:xfrm>
            <a:off x="4276725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5" name="Oval 764"/>
          <p:cNvSpPr>
            <a:spLocks noChangeAspect="1" noChangeArrowheads="1"/>
          </p:cNvSpPr>
          <p:nvPr userDrawn="1"/>
        </p:nvSpPr>
        <p:spPr bwMode="auto">
          <a:xfrm>
            <a:off x="439420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6" name="Oval 765"/>
          <p:cNvSpPr>
            <a:spLocks noChangeAspect="1" noChangeArrowheads="1"/>
          </p:cNvSpPr>
          <p:nvPr userDrawn="1"/>
        </p:nvSpPr>
        <p:spPr bwMode="auto">
          <a:xfrm>
            <a:off x="451326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7" name="Oval 766"/>
          <p:cNvSpPr>
            <a:spLocks noChangeAspect="1" noChangeArrowheads="1"/>
          </p:cNvSpPr>
          <p:nvPr userDrawn="1"/>
        </p:nvSpPr>
        <p:spPr bwMode="auto">
          <a:xfrm>
            <a:off x="5222875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8" name="Oval 767"/>
          <p:cNvSpPr>
            <a:spLocks noChangeAspect="1" noChangeArrowheads="1"/>
          </p:cNvSpPr>
          <p:nvPr userDrawn="1"/>
        </p:nvSpPr>
        <p:spPr bwMode="auto">
          <a:xfrm>
            <a:off x="534035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9" name="Oval 768"/>
          <p:cNvSpPr>
            <a:spLocks noChangeAspect="1" noChangeArrowheads="1"/>
          </p:cNvSpPr>
          <p:nvPr userDrawn="1"/>
        </p:nvSpPr>
        <p:spPr bwMode="auto">
          <a:xfrm>
            <a:off x="545941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0" name="Oval 769"/>
          <p:cNvSpPr>
            <a:spLocks noChangeAspect="1" noChangeArrowheads="1"/>
          </p:cNvSpPr>
          <p:nvPr userDrawn="1"/>
        </p:nvSpPr>
        <p:spPr bwMode="auto">
          <a:xfrm>
            <a:off x="5576888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1" name="Oval 770"/>
          <p:cNvSpPr>
            <a:spLocks noChangeAspect="1" noChangeArrowheads="1"/>
          </p:cNvSpPr>
          <p:nvPr userDrawn="1"/>
        </p:nvSpPr>
        <p:spPr bwMode="auto">
          <a:xfrm>
            <a:off x="569595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2" name="Oval 771"/>
          <p:cNvSpPr>
            <a:spLocks noChangeAspect="1" noChangeArrowheads="1"/>
          </p:cNvSpPr>
          <p:nvPr userDrawn="1"/>
        </p:nvSpPr>
        <p:spPr bwMode="auto">
          <a:xfrm>
            <a:off x="5813425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3" name="Oval 772"/>
          <p:cNvSpPr>
            <a:spLocks noChangeAspect="1" noChangeArrowheads="1"/>
          </p:cNvSpPr>
          <p:nvPr userDrawn="1"/>
        </p:nvSpPr>
        <p:spPr bwMode="auto">
          <a:xfrm>
            <a:off x="5932488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4" name="Oval 773"/>
          <p:cNvSpPr>
            <a:spLocks noChangeAspect="1" noChangeArrowheads="1"/>
          </p:cNvSpPr>
          <p:nvPr userDrawn="1"/>
        </p:nvSpPr>
        <p:spPr bwMode="auto">
          <a:xfrm>
            <a:off x="605155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5" name="Oval 774"/>
          <p:cNvSpPr>
            <a:spLocks noChangeAspect="1" noChangeArrowheads="1"/>
          </p:cNvSpPr>
          <p:nvPr userDrawn="1"/>
        </p:nvSpPr>
        <p:spPr bwMode="auto">
          <a:xfrm>
            <a:off x="6169025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6" name="Oval 775"/>
          <p:cNvSpPr>
            <a:spLocks noChangeAspect="1" noChangeArrowheads="1"/>
          </p:cNvSpPr>
          <p:nvPr userDrawn="1"/>
        </p:nvSpPr>
        <p:spPr bwMode="auto">
          <a:xfrm>
            <a:off x="6288088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7" name="Oval 776"/>
          <p:cNvSpPr>
            <a:spLocks noChangeAspect="1" noChangeArrowheads="1"/>
          </p:cNvSpPr>
          <p:nvPr userDrawn="1"/>
        </p:nvSpPr>
        <p:spPr bwMode="auto">
          <a:xfrm>
            <a:off x="640556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8" name="Oval 777"/>
          <p:cNvSpPr>
            <a:spLocks noChangeAspect="1" noChangeArrowheads="1"/>
          </p:cNvSpPr>
          <p:nvPr userDrawn="1"/>
        </p:nvSpPr>
        <p:spPr bwMode="auto">
          <a:xfrm>
            <a:off x="6524625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9" name="Oval 778"/>
          <p:cNvSpPr>
            <a:spLocks noChangeAspect="1" noChangeArrowheads="1"/>
          </p:cNvSpPr>
          <p:nvPr userDrawn="1"/>
        </p:nvSpPr>
        <p:spPr bwMode="auto">
          <a:xfrm>
            <a:off x="664210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0" name="Oval 779"/>
          <p:cNvSpPr>
            <a:spLocks noChangeAspect="1" noChangeArrowheads="1"/>
          </p:cNvSpPr>
          <p:nvPr userDrawn="1"/>
        </p:nvSpPr>
        <p:spPr bwMode="auto">
          <a:xfrm>
            <a:off x="676116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1" name="Oval 780"/>
          <p:cNvSpPr>
            <a:spLocks noChangeAspect="1" noChangeArrowheads="1"/>
          </p:cNvSpPr>
          <p:nvPr userDrawn="1"/>
        </p:nvSpPr>
        <p:spPr bwMode="auto">
          <a:xfrm>
            <a:off x="6878638" y="3355975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2" name="Oval 781"/>
          <p:cNvSpPr>
            <a:spLocks noChangeAspect="1" noChangeArrowheads="1"/>
          </p:cNvSpPr>
          <p:nvPr userDrawn="1"/>
        </p:nvSpPr>
        <p:spPr bwMode="auto">
          <a:xfrm>
            <a:off x="699770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3" name="Oval 782"/>
          <p:cNvSpPr>
            <a:spLocks noChangeAspect="1" noChangeArrowheads="1"/>
          </p:cNvSpPr>
          <p:nvPr userDrawn="1"/>
        </p:nvSpPr>
        <p:spPr bwMode="auto">
          <a:xfrm>
            <a:off x="7115175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4" name="Oval 783"/>
          <p:cNvSpPr>
            <a:spLocks noChangeAspect="1" noChangeArrowheads="1"/>
          </p:cNvSpPr>
          <p:nvPr userDrawn="1"/>
        </p:nvSpPr>
        <p:spPr bwMode="auto">
          <a:xfrm>
            <a:off x="7234238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5" name="Oval 784"/>
          <p:cNvSpPr>
            <a:spLocks noChangeAspect="1" noChangeArrowheads="1"/>
          </p:cNvSpPr>
          <p:nvPr userDrawn="1"/>
        </p:nvSpPr>
        <p:spPr bwMode="auto">
          <a:xfrm>
            <a:off x="7588250" y="33559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6" name="Oval 785"/>
          <p:cNvSpPr>
            <a:spLocks noChangeAspect="1" noChangeArrowheads="1"/>
          </p:cNvSpPr>
          <p:nvPr userDrawn="1"/>
        </p:nvSpPr>
        <p:spPr bwMode="auto">
          <a:xfrm>
            <a:off x="7707313" y="33559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7" name="Oval 786"/>
          <p:cNvSpPr>
            <a:spLocks noChangeAspect="1" noChangeArrowheads="1"/>
          </p:cNvSpPr>
          <p:nvPr userDrawn="1"/>
        </p:nvSpPr>
        <p:spPr bwMode="auto">
          <a:xfrm>
            <a:off x="143668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8" name="Oval 787"/>
          <p:cNvSpPr>
            <a:spLocks noChangeAspect="1" noChangeArrowheads="1"/>
          </p:cNvSpPr>
          <p:nvPr userDrawn="1"/>
        </p:nvSpPr>
        <p:spPr bwMode="auto">
          <a:xfrm>
            <a:off x="155575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9" name="Oval 788"/>
          <p:cNvSpPr>
            <a:spLocks noChangeAspect="1" noChangeArrowheads="1"/>
          </p:cNvSpPr>
          <p:nvPr userDrawn="1"/>
        </p:nvSpPr>
        <p:spPr bwMode="auto">
          <a:xfrm>
            <a:off x="1673225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0" name="Oval 789"/>
          <p:cNvSpPr>
            <a:spLocks noChangeAspect="1" noChangeArrowheads="1"/>
          </p:cNvSpPr>
          <p:nvPr userDrawn="1"/>
        </p:nvSpPr>
        <p:spPr bwMode="auto">
          <a:xfrm>
            <a:off x="179228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1" name="Oval 790"/>
          <p:cNvSpPr>
            <a:spLocks noChangeAspect="1" noChangeArrowheads="1"/>
          </p:cNvSpPr>
          <p:nvPr userDrawn="1"/>
        </p:nvSpPr>
        <p:spPr bwMode="auto">
          <a:xfrm>
            <a:off x="1909763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2" name="Oval 791"/>
          <p:cNvSpPr>
            <a:spLocks noChangeAspect="1" noChangeArrowheads="1"/>
          </p:cNvSpPr>
          <p:nvPr userDrawn="1"/>
        </p:nvSpPr>
        <p:spPr bwMode="auto">
          <a:xfrm>
            <a:off x="2028825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3" name="Oval 792"/>
          <p:cNvSpPr>
            <a:spLocks noChangeAspect="1" noChangeArrowheads="1"/>
          </p:cNvSpPr>
          <p:nvPr userDrawn="1"/>
        </p:nvSpPr>
        <p:spPr bwMode="auto">
          <a:xfrm>
            <a:off x="214630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4" name="Oval 793"/>
          <p:cNvSpPr>
            <a:spLocks noChangeAspect="1" noChangeArrowheads="1"/>
          </p:cNvSpPr>
          <p:nvPr userDrawn="1"/>
        </p:nvSpPr>
        <p:spPr bwMode="auto">
          <a:xfrm>
            <a:off x="2265363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5" name="Oval 794"/>
          <p:cNvSpPr>
            <a:spLocks noChangeAspect="1" noChangeArrowheads="1"/>
          </p:cNvSpPr>
          <p:nvPr userDrawn="1"/>
        </p:nvSpPr>
        <p:spPr bwMode="auto">
          <a:xfrm>
            <a:off x="404018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6" name="Oval 795"/>
          <p:cNvSpPr>
            <a:spLocks noChangeAspect="1" noChangeArrowheads="1"/>
          </p:cNvSpPr>
          <p:nvPr userDrawn="1"/>
        </p:nvSpPr>
        <p:spPr bwMode="auto">
          <a:xfrm>
            <a:off x="4157663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7" name="Oval 796"/>
          <p:cNvSpPr>
            <a:spLocks noChangeAspect="1" noChangeArrowheads="1"/>
          </p:cNvSpPr>
          <p:nvPr userDrawn="1"/>
        </p:nvSpPr>
        <p:spPr bwMode="auto">
          <a:xfrm>
            <a:off x="4276725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8" name="Oval 797"/>
          <p:cNvSpPr>
            <a:spLocks noChangeAspect="1" noChangeArrowheads="1"/>
          </p:cNvSpPr>
          <p:nvPr userDrawn="1"/>
        </p:nvSpPr>
        <p:spPr bwMode="auto">
          <a:xfrm>
            <a:off x="439420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9" name="Oval 798"/>
          <p:cNvSpPr>
            <a:spLocks noChangeAspect="1" noChangeArrowheads="1"/>
          </p:cNvSpPr>
          <p:nvPr userDrawn="1"/>
        </p:nvSpPr>
        <p:spPr bwMode="auto">
          <a:xfrm>
            <a:off x="4513263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0" name="Oval 799"/>
          <p:cNvSpPr>
            <a:spLocks noChangeAspect="1" noChangeArrowheads="1"/>
          </p:cNvSpPr>
          <p:nvPr userDrawn="1"/>
        </p:nvSpPr>
        <p:spPr bwMode="auto">
          <a:xfrm>
            <a:off x="463073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1" name="Oval 800"/>
          <p:cNvSpPr>
            <a:spLocks noChangeAspect="1" noChangeArrowheads="1"/>
          </p:cNvSpPr>
          <p:nvPr userDrawn="1"/>
        </p:nvSpPr>
        <p:spPr bwMode="auto">
          <a:xfrm>
            <a:off x="474980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2" name="Oval 801"/>
          <p:cNvSpPr>
            <a:spLocks noChangeAspect="1" noChangeArrowheads="1"/>
          </p:cNvSpPr>
          <p:nvPr userDrawn="1"/>
        </p:nvSpPr>
        <p:spPr bwMode="auto">
          <a:xfrm>
            <a:off x="4867275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3" name="Oval 802"/>
          <p:cNvSpPr>
            <a:spLocks noChangeAspect="1" noChangeArrowheads="1"/>
          </p:cNvSpPr>
          <p:nvPr userDrawn="1"/>
        </p:nvSpPr>
        <p:spPr bwMode="auto">
          <a:xfrm>
            <a:off x="498633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4" name="Oval 803"/>
          <p:cNvSpPr>
            <a:spLocks noChangeAspect="1" noChangeArrowheads="1"/>
          </p:cNvSpPr>
          <p:nvPr userDrawn="1"/>
        </p:nvSpPr>
        <p:spPr bwMode="auto">
          <a:xfrm>
            <a:off x="5222875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5" name="Oval 804"/>
          <p:cNvSpPr>
            <a:spLocks noChangeAspect="1" noChangeArrowheads="1"/>
          </p:cNvSpPr>
          <p:nvPr userDrawn="1"/>
        </p:nvSpPr>
        <p:spPr bwMode="auto">
          <a:xfrm>
            <a:off x="534035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6" name="Oval 805"/>
          <p:cNvSpPr>
            <a:spLocks noChangeAspect="1" noChangeArrowheads="1"/>
          </p:cNvSpPr>
          <p:nvPr userDrawn="1"/>
        </p:nvSpPr>
        <p:spPr bwMode="auto">
          <a:xfrm>
            <a:off x="5459413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7" name="Oval 806"/>
          <p:cNvSpPr>
            <a:spLocks noChangeAspect="1" noChangeArrowheads="1"/>
          </p:cNvSpPr>
          <p:nvPr userDrawn="1"/>
        </p:nvSpPr>
        <p:spPr bwMode="auto">
          <a:xfrm>
            <a:off x="557688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8" name="Oval 807"/>
          <p:cNvSpPr>
            <a:spLocks noChangeAspect="1" noChangeArrowheads="1"/>
          </p:cNvSpPr>
          <p:nvPr userDrawn="1"/>
        </p:nvSpPr>
        <p:spPr bwMode="auto">
          <a:xfrm>
            <a:off x="569595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9" name="Oval 808"/>
          <p:cNvSpPr>
            <a:spLocks noChangeAspect="1" noChangeArrowheads="1"/>
          </p:cNvSpPr>
          <p:nvPr userDrawn="1"/>
        </p:nvSpPr>
        <p:spPr bwMode="auto">
          <a:xfrm>
            <a:off x="5813425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0" name="Oval 809"/>
          <p:cNvSpPr>
            <a:spLocks noChangeAspect="1" noChangeArrowheads="1"/>
          </p:cNvSpPr>
          <p:nvPr userDrawn="1"/>
        </p:nvSpPr>
        <p:spPr bwMode="auto">
          <a:xfrm>
            <a:off x="593248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1" name="Oval 810"/>
          <p:cNvSpPr>
            <a:spLocks noChangeAspect="1" noChangeArrowheads="1"/>
          </p:cNvSpPr>
          <p:nvPr userDrawn="1"/>
        </p:nvSpPr>
        <p:spPr bwMode="auto">
          <a:xfrm>
            <a:off x="605155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2" name="Oval 811"/>
          <p:cNvSpPr>
            <a:spLocks noChangeAspect="1" noChangeArrowheads="1"/>
          </p:cNvSpPr>
          <p:nvPr userDrawn="1"/>
        </p:nvSpPr>
        <p:spPr bwMode="auto">
          <a:xfrm>
            <a:off x="6169025" y="3465513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3" name="Oval 812"/>
          <p:cNvSpPr>
            <a:spLocks noChangeAspect="1" noChangeArrowheads="1"/>
          </p:cNvSpPr>
          <p:nvPr userDrawn="1"/>
        </p:nvSpPr>
        <p:spPr bwMode="auto">
          <a:xfrm>
            <a:off x="628808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4" name="Oval 813"/>
          <p:cNvSpPr>
            <a:spLocks noChangeAspect="1" noChangeArrowheads="1"/>
          </p:cNvSpPr>
          <p:nvPr userDrawn="1"/>
        </p:nvSpPr>
        <p:spPr bwMode="auto">
          <a:xfrm>
            <a:off x="6405563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5" name="Oval 814"/>
          <p:cNvSpPr>
            <a:spLocks noChangeAspect="1" noChangeArrowheads="1"/>
          </p:cNvSpPr>
          <p:nvPr userDrawn="1"/>
        </p:nvSpPr>
        <p:spPr bwMode="auto">
          <a:xfrm>
            <a:off x="6524625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6" name="Oval 815"/>
          <p:cNvSpPr>
            <a:spLocks noChangeAspect="1" noChangeArrowheads="1"/>
          </p:cNvSpPr>
          <p:nvPr userDrawn="1"/>
        </p:nvSpPr>
        <p:spPr bwMode="auto">
          <a:xfrm>
            <a:off x="664210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7" name="Oval 816"/>
          <p:cNvSpPr>
            <a:spLocks noChangeAspect="1" noChangeArrowheads="1"/>
          </p:cNvSpPr>
          <p:nvPr userDrawn="1"/>
        </p:nvSpPr>
        <p:spPr bwMode="auto">
          <a:xfrm>
            <a:off x="6761163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8" name="Oval 817"/>
          <p:cNvSpPr>
            <a:spLocks noChangeAspect="1" noChangeArrowheads="1"/>
          </p:cNvSpPr>
          <p:nvPr userDrawn="1"/>
        </p:nvSpPr>
        <p:spPr bwMode="auto">
          <a:xfrm>
            <a:off x="687863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9" name="Oval 818"/>
          <p:cNvSpPr>
            <a:spLocks noChangeAspect="1" noChangeArrowheads="1"/>
          </p:cNvSpPr>
          <p:nvPr userDrawn="1"/>
        </p:nvSpPr>
        <p:spPr bwMode="auto">
          <a:xfrm>
            <a:off x="6997700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0" name="Oval 819"/>
          <p:cNvSpPr>
            <a:spLocks noChangeAspect="1" noChangeArrowheads="1"/>
          </p:cNvSpPr>
          <p:nvPr userDrawn="1"/>
        </p:nvSpPr>
        <p:spPr bwMode="auto">
          <a:xfrm>
            <a:off x="7115175" y="34655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1" name="Oval 820"/>
          <p:cNvSpPr>
            <a:spLocks noChangeAspect="1" noChangeArrowheads="1"/>
          </p:cNvSpPr>
          <p:nvPr userDrawn="1"/>
        </p:nvSpPr>
        <p:spPr bwMode="auto">
          <a:xfrm>
            <a:off x="7234238" y="34655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2" name="Oval 821"/>
          <p:cNvSpPr>
            <a:spLocks noChangeAspect="1" noChangeArrowheads="1"/>
          </p:cNvSpPr>
          <p:nvPr userDrawn="1"/>
        </p:nvSpPr>
        <p:spPr bwMode="auto">
          <a:xfrm>
            <a:off x="143668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3" name="Oval 822"/>
          <p:cNvSpPr>
            <a:spLocks noChangeAspect="1" noChangeArrowheads="1"/>
          </p:cNvSpPr>
          <p:nvPr userDrawn="1"/>
        </p:nvSpPr>
        <p:spPr bwMode="auto">
          <a:xfrm>
            <a:off x="1555750" y="35750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4" name="Oval 823"/>
          <p:cNvSpPr>
            <a:spLocks noChangeAspect="1" noChangeArrowheads="1"/>
          </p:cNvSpPr>
          <p:nvPr userDrawn="1"/>
        </p:nvSpPr>
        <p:spPr bwMode="auto">
          <a:xfrm>
            <a:off x="1673225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5" name="Oval 824"/>
          <p:cNvSpPr>
            <a:spLocks noChangeAspect="1" noChangeArrowheads="1"/>
          </p:cNvSpPr>
          <p:nvPr userDrawn="1"/>
        </p:nvSpPr>
        <p:spPr bwMode="auto">
          <a:xfrm>
            <a:off x="179228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6" name="Oval 825"/>
          <p:cNvSpPr>
            <a:spLocks noChangeAspect="1" noChangeArrowheads="1"/>
          </p:cNvSpPr>
          <p:nvPr userDrawn="1"/>
        </p:nvSpPr>
        <p:spPr bwMode="auto">
          <a:xfrm>
            <a:off x="2265363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7" name="Oval 826"/>
          <p:cNvSpPr>
            <a:spLocks noChangeAspect="1" noChangeArrowheads="1"/>
          </p:cNvSpPr>
          <p:nvPr userDrawn="1"/>
        </p:nvSpPr>
        <p:spPr bwMode="auto">
          <a:xfrm>
            <a:off x="404018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8" name="Oval 827"/>
          <p:cNvSpPr>
            <a:spLocks noChangeAspect="1" noChangeArrowheads="1"/>
          </p:cNvSpPr>
          <p:nvPr userDrawn="1"/>
        </p:nvSpPr>
        <p:spPr bwMode="auto">
          <a:xfrm>
            <a:off x="4157663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" name="Oval 828"/>
          <p:cNvSpPr>
            <a:spLocks noChangeAspect="1" noChangeArrowheads="1"/>
          </p:cNvSpPr>
          <p:nvPr userDrawn="1"/>
        </p:nvSpPr>
        <p:spPr bwMode="auto">
          <a:xfrm>
            <a:off x="4276725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0" name="Oval 829"/>
          <p:cNvSpPr>
            <a:spLocks noChangeAspect="1" noChangeArrowheads="1"/>
          </p:cNvSpPr>
          <p:nvPr userDrawn="1"/>
        </p:nvSpPr>
        <p:spPr bwMode="auto">
          <a:xfrm>
            <a:off x="4394200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1" name="Oval 830"/>
          <p:cNvSpPr>
            <a:spLocks noChangeAspect="1" noChangeArrowheads="1"/>
          </p:cNvSpPr>
          <p:nvPr userDrawn="1"/>
        </p:nvSpPr>
        <p:spPr bwMode="auto">
          <a:xfrm>
            <a:off x="4513263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2" name="Oval 831"/>
          <p:cNvSpPr>
            <a:spLocks noChangeAspect="1" noChangeArrowheads="1"/>
          </p:cNvSpPr>
          <p:nvPr userDrawn="1"/>
        </p:nvSpPr>
        <p:spPr bwMode="auto">
          <a:xfrm>
            <a:off x="463073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3" name="Oval 832"/>
          <p:cNvSpPr>
            <a:spLocks noChangeAspect="1" noChangeArrowheads="1"/>
          </p:cNvSpPr>
          <p:nvPr userDrawn="1"/>
        </p:nvSpPr>
        <p:spPr bwMode="auto">
          <a:xfrm>
            <a:off x="4749800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4" name="Oval 833"/>
          <p:cNvSpPr>
            <a:spLocks noChangeAspect="1" noChangeArrowheads="1"/>
          </p:cNvSpPr>
          <p:nvPr userDrawn="1"/>
        </p:nvSpPr>
        <p:spPr bwMode="auto">
          <a:xfrm>
            <a:off x="4867275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5" name="Oval 834"/>
          <p:cNvSpPr>
            <a:spLocks noChangeAspect="1" noChangeArrowheads="1"/>
          </p:cNvSpPr>
          <p:nvPr userDrawn="1"/>
        </p:nvSpPr>
        <p:spPr bwMode="auto">
          <a:xfrm>
            <a:off x="498633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6" name="Oval 835"/>
          <p:cNvSpPr>
            <a:spLocks noChangeAspect="1" noChangeArrowheads="1"/>
          </p:cNvSpPr>
          <p:nvPr userDrawn="1"/>
        </p:nvSpPr>
        <p:spPr bwMode="auto">
          <a:xfrm>
            <a:off x="5103813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7" name="Oval 836"/>
          <p:cNvSpPr>
            <a:spLocks noChangeAspect="1" noChangeArrowheads="1"/>
          </p:cNvSpPr>
          <p:nvPr userDrawn="1"/>
        </p:nvSpPr>
        <p:spPr bwMode="auto">
          <a:xfrm>
            <a:off x="5222875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8" name="Oval 837"/>
          <p:cNvSpPr>
            <a:spLocks noChangeAspect="1" noChangeArrowheads="1"/>
          </p:cNvSpPr>
          <p:nvPr userDrawn="1"/>
        </p:nvSpPr>
        <p:spPr bwMode="auto">
          <a:xfrm>
            <a:off x="5340350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9" name="Oval 838"/>
          <p:cNvSpPr>
            <a:spLocks noChangeAspect="1" noChangeArrowheads="1"/>
          </p:cNvSpPr>
          <p:nvPr userDrawn="1"/>
        </p:nvSpPr>
        <p:spPr bwMode="auto">
          <a:xfrm>
            <a:off x="5459413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0" name="Oval 839"/>
          <p:cNvSpPr>
            <a:spLocks noChangeAspect="1" noChangeArrowheads="1"/>
          </p:cNvSpPr>
          <p:nvPr userDrawn="1"/>
        </p:nvSpPr>
        <p:spPr bwMode="auto">
          <a:xfrm>
            <a:off x="557688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1" name="Oval 840"/>
          <p:cNvSpPr>
            <a:spLocks noChangeAspect="1" noChangeArrowheads="1"/>
          </p:cNvSpPr>
          <p:nvPr userDrawn="1"/>
        </p:nvSpPr>
        <p:spPr bwMode="auto">
          <a:xfrm>
            <a:off x="5695950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2" name="Oval 841"/>
          <p:cNvSpPr>
            <a:spLocks noChangeAspect="1" noChangeArrowheads="1"/>
          </p:cNvSpPr>
          <p:nvPr userDrawn="1"/>
        </p:nvSpPr>
        <p:spPr bwMode="auto">
          <a:xfrm>
            <a:off x="5813425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3" name="Oval 842"/>
          <p:cNvSpPr>
            <a:spLocks noChangeAspect="1" noChangeArrowheads="1"/>
          </p:cNvSpPr>
          <p:nvPr userDrawn="1"/>
        </p:nvSpPr>
        <p:spPr bwMode="auto">
          <a:xfrm>
            <a:off x="593248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4" name="Oval 843"/>
          <p:cNvSpPr>
            <a:spLocks noChangeAspect="1" noChangeArrowheads="1"/>
          </p:cNvSpPr>
          <p:nvPr userDrawn="1"/>
        </p:nvSpPr>
        <p:spPr bwMode="auto">
          <a:xfrm>
            <a:off x="6051550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5" name="Oval 844"/>
          <p:cNvSpPr>
            <a:spLocks noChangeAspect="1" noChangeArrowheads="1"/>
          </p:cNvSpPr>
          <p:nvPr userDrawn="1"/>
        </p:nvSpPr>
        <p:spPr bwMode="auto">
          <a:xfrm>
            <a:off x="6169025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6" name="Oval 845"/>
          <p:cNvSpPr>
            <a:spLocks noChangeAspect="1" noChangeArrowheads="1"/>
          </p:cNvSpPr>
          <p:nvPr userDrawn="1"/>
        </p:nvSpPr>
        <p:spPr bwMode="auto">
          <a:xfrm>
            <a:off x="628808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7" name="Oval 846"/>
          <p:cNvSpPr>
            <a:spLocks noChangeAspect="1" noChangeArrowheads="1"/>
          </p:cNvSpPr>
          <p:nvPr userDrawn="1"/>
        </p:nvSpPr>
        <p:spPr bwMode="auto">
          <a:xfrm>
            <a:off x="6405563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8" name="Oval 847"/>
          <p:cNvSpPr>
            <a:spLocks noChangeAspect="1" noChangeArrowheads="1"/>
          </p:cNvSpPr>
          <p:nvPr userDrawn="1"/>
        </p:nvSpPr>
        <p:spPr bwMode="auto">
          <a:xfrm>
            <a:off x="6524625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9" name="Oval 848"/>
          <p:cNvSpPr>
            <a:spLocks noChangeAspect="1" noChangeArrowheads="1"/>
          </p:cNvSpPr>
          <p:nvPr userDrawn="1"/>
        </p:nvSpPr>
        <p:spPr bwMode="auto">
          <a:xfrm>
            <a:off x="6642100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0" name="Oval 849"/>
          <p:cNvSpPr>
            <a:spLocks noChangeAspect="1" noChangeArrowheads="1"/>
          </p:cNvSpPr>
          <p:nvPr userDrawn="1"/>
        </p:nvSpPr>
        <p:spPr bwMode="auto">
          <a:xfrm>
            <a:off x="6761163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1" name="Oval 850"/>
          <p:cNvSpPr>
            <a:spLocks noChangeAspect="1" noChangeArrowheads="1"/>
          </p:cNvSpPr>
          <p:nvPr userDrawn="1"/>
        </p:nvSpPr>
        <p:spPr bwMode="auto">
          <a:xfrm>
            <a:off x="687863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2" name="Oval 851"/>
          <p:cNvSpPr>
            <a:spLocks noChangeAspect="1" noChangeArrowheads="1"/>
          </p:cNvSpPr>
          <p:nvPr userDrawn="1"/>
        </p:nvSpPr>
        <p:spPr bwMode="auto">
          <a:xfrm>
            <a:off x="6997700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3" name="Oval 852"/>
          <p:cNvSpPr>
            <a:spLocks noChangeAspect="1" noChangeArrowheads="1"/>
          </p:cNvSpPr>
          <p:nvPr userDrawn="1"/>
        </p:nvSpPr>
        <p:spPr bwMode="auto">
          <a:xfrm>
            <a:off x="7115175" y="35750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4" name="Oval 853"/>
          <p:cNvSpPr>
            <a:spLocks noChangeAspect="1" noChangeArrowheads="1"/>
          </p:cNvSpPr>
          <p:nvPr userDrawn="1"/>
        </p:nvSpPr>
        <p:spPr bwMode="auto">
          <a:xfrm>
            <a:off x="7234238" y="35750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5" name="Oval 854"/>
          <p:cNvSpPr>
            <a:spLocks noChangeAspect="1" noChangeArrowheads="1"/>
          </p:cNvSpPr>
          <p:nvPr userDrawn="1"/>
        </p:nvSpPr>
        <p:spPr bwMode="auto">
          <a:xfrm>
            <a:off x="1555750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6" name="Oval 855"/>
          <p:cNvSpPr>
            <a:spLocks noChangeAspect="1" noChangeArrowheads="1"/>
          </p:cNvSpPr>
          <p:nvPr userDrawn="1"/>
        </p:nvSpPr>
        <p:spPr bwMode="auto">
          <a:xfrm>
            <a:off x="167322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7" name="Oval 856"/>
          <p:cNvSpPr>
            <a:spLocks noChangeAspect="1" noChangeArrowheads="1"/>
          </p:cNvSpPr>
          <p:nvPr userDrawn="1"/>
        </p:nvSpPr>
        <p:spPr bwMode="auto">
          <a:xfrm>
            <a:off x="1792288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8" name="Oval 857"/>
          <p:cNvSpPr>
            <a:spLocks noChangeAspect="1" noChangeArrowheads="1"/>
          </p:cNvSpPr>
          <p:nvPr userDrawn="1"/>
        </p:nvSpPr>
        <p:spPr bwMode="auto">
          <a:xfrm>
            <a:off x="392112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49" name="Oval 858"/>
          <p:cNvSpPr>
            <a:spLocks noChangeAspect="1" noChangeArrowheads="1"/>
          </p:cNvSpPr>
          <p:nvPr userDrawn="1"/>
        </p:nvSpPr>
        <p:spPr bwMode="auto">
          <a:xfrm>
            <a:off x="4040188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0" name="Oval 859"/>
          <p:cNvSpPr>
            <a:spLocks noChangeAspect="1" noChangeArrowheads="1"/>
          </p:cNvSpPr>
          <p:nvPr userDrawn="1"/>
        </p:nvSpPr>
        <p:spPr bwMode="auto">
          <a:xfrm>
            <a:off x="4157663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1" name="Oval 860"/>
          <p:cNvSpPr>
            <a:spLocks noChangeAspect="1" noChangeArrowheads="1"/>
          </p:cNvSpPr>
          <p:nvPr userDrawn="1"/>
        </p:nvSpPr>
        <p:spPr bwMode="auto">
          <a:xfrm>
            <a:off x="427672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2" name="Oval 861"/>
          <p:cNvSpPr>
            <a:spLocks noChangeAspect="1" noChangeArrowheads="1"/>
          </p:cNvSpPr>
          <p:nvPr userDrawn="1"/>
        </p:nvSpPr>
        <p:spPr bwMode="auto">
          <a:xfrm>
            <a:off x="4394200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3" name="Oval 862"/>
          <p:cNvSpPr>
            <a:spLocks noChangeAspect="1" noChangeArrowheads="1"/>
          </p:cNvSpPr>
          <p:nvPr userDrawn="1"/>
        </p:nvSpPr>
        <p:spPr bwMode="auto">
          <a:xfrm>
            <a:off x="4513263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4" name="Oval 863"/>
          <p:cNvSpPr>
            <a:spLocks noChangeAspect="1" noChangeArrowheads="1"/>
          </p:cNvSpPr>
          <p:nvPr userDrawn="1"/>
        </p:nvSpPr>
        <p:spPr bwMode="auto">
          <a:xfrm>
            <a:off x="4630738" y="368300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5" name="Oval 864"/>
          <p:cNvSpPr>
            <a:spLocks noChangeAspect="1" noChangeArrowheads="1"/>
          </p:cNvSpPr>
          <p:nvPr userDrawn="1"/>
        </p:nvSpPr>
        <p:spPr bwMode="auto">
          <a:xfrm>
            <a:off x="4749800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6" name="Oval 865"/>
          <p:cNvSpPr>
            <a:spLocks noChangeAspect="1" noChangeArrowheads="1"/>
          </p:cNvSpPr>
          <p:nvPr userDrawn="1"/>
        </p:nvSpPr>
        <p:spPr bwMode="auto">
          <a:xfrm>
            <a:off x="486727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7" name="Oval 866"/>
          <p:cNvSpPr>
            <a:spLocks noChangeAspect="1" noChangeArrowheads="1"/>
          </p:cNvSpPr>
          <p:nvPr userDrawn="1"/>
        </p:nvSpPr>
        <p:spPr bwMode="auto">
          <a:xfrm>
            <a:off x="4986338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8" name="Oval 867"/>
          <p:cNvSpPr>
            <a:spLocks noChangeAspect="1" noChangeArrowheads="1"/>
          </p:cNvSpPr>
          <p:nvPr userDrawn="1"/>
        </p:nvSpPr>
        <p:spPr bwMode="auto">
          <a:xfrm>
            <a:off x="5103813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59" name="Oval 868"/>
          <p:cNvSpPr>
            <a:spLocks noChangeAspect="1" noChangeArrowheads="1"/>
          </p:cNvSpPr>
          <p:nvPr userDrawn="1"/>
        </p:nvSpPr>
        <p:spPr bwMode="auto">
          <a:xfrm>
            <a:off x="522287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0" name="Oval 869"/>
          <p:cNvSpPr>
            <a:spLocks noChangeAspect="1" noChangeArrowheads="1"/>
          </p:cNvSpPr>
          <p:nvPr userDrawn="1"/>
        </p:nvSpPr>
        <p:spPr bwMode="auto">
          <a:xfrm>
            <a:off x="5340350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1" name="Oval 870"/>
          <p:cNvSpPr>
            <a:spLocks noChangeAspect="1" noChangeArrowheads="1"/>
          </p:cNvSpPr>
          <p:nvPr userDrawn="1"/>
        </p:nvSpPr>
        <p:spPr bwMode="auto">
          <a:xfrm>
            <a:off x="5459413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2" name="Oval 871"/>
          <p:cNvSpPr>
            <a:spLocks noChangeAspect="1" noChangeArrowheads="1"/>
          </p:cNvSpPr>
          <p:nvPr userDrawn="1"/>
        </p:nvSpPr>
        <p:spPr bwMode="auto">
          <a:xfrm>
            <a:off x="5576888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3" name="Oval 872"/>
          <p:cNvSpPr>
            <a:spLocks noChangeAspect="1" noChangeArrowheads="1"/>
          </p:cNvSpPr>
          <p:nvPr userDrawn="1"/>
        </p:nvSpPr>
        <p:spPr bwMode="auto">
          <a:xfrm>
            <a:off x="5695950" y="368300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4" name="Oval 873"/>
          <p:cNvSpPr>
            <a:spLocks noChangeAspect="1" noChangeArrowheads="1"/>
          </p:cNvSpPr>
          <p:nvPr userDrawn="1"/>
        </p:nvSpPr>
        <p:spPr bwMode="auto">
          <a:xfrm>
            <a:off x="581342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5" name="Oval 874"/>
          <p:cNvSpPr>
            <a:spLocks noChangeAspect="1" noChangeArrowheads="1"/>
          </p:cNvSpPr>
          <p:nvPr userDrawn="1"/>
        </p:nvSpPr>
        <p:spPr bwMode="auto">
          <a:xfrm>
            <a:off x="5932488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6" name="Oval 875"/>
          <p:cNvSpPr>
            <a:spLocks noChangeAspect="1" noChangeArrowheads="1"/>
          </p:cNvSpPr>
          <p:nvPr userDrawn="1"/>
        </p:nvSpPr>
        <p:spPr bwMode="auto">
          <a:xfrm>
            <a:off x="6051550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7" name="Oval 876"/>
          <p:cNvSpPr>
            <a:spLocks noChangeAspect="1" noChangeArrowheads="1"/>
          </p:cNvSpPr>
          <p:nvPr userDrawn="1"/>
        </p:nvSpPr>
        <p:spPr bwMode="auto">
          <a:xfrm>
            <a:off x="616902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8" name="Oval 877"/>
          <p:cNvSpPr>
            <a:spLocks noChangeAspect="1" noChangeArrowheads="1"/>
          </p:cNvSpPr>
          <p:nvPr userDrawn="1"/>
        </p:nvSpPr>
        <p:spPr bwMode="auto">
          <a:xfrm>
            <a:off x="6288088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69" name="Oval 878"/>
          <p:cNvSpPr>
            <a:spLocks noChangeAspect="1" noChangeArrowheads="1"/>
          </p:cNvSpPr>
          <p:nvPr userDrawn="1"/>
        </p:nvSpPr>
        <p:spPr bwMode="auto">
          <a:xfrm>
            <a:off x="6405563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0" name="Oval 879"/>
          <p:cNvSpPr>
            <a:spLocks noChangeAspect="1" noChangeArrowheads="1"/>
          </p:cNvSpPr>
          <p:nvPr userDrawn="1"/>
        </p:nvSpPr>
        <p:spPr bwMode="auto">
          <a:xfrm>
            <a:off x="652462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1" name="Oval 880"/>
          <p:cNvSpPr>
            <a:spLocks noChangeAspect="1" noChangeArrowheads="1"/>
          </p:cNvSpPr>
          <p:nvPr userDrawn="1"/>
        </p:nvSpPr>
        <p:spPr bwMode="auto">
          <a:xfrm>
            <a:off x="6642100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2" name="Oval 881"/>
          <p:cNvSpPr>
            <a:spLocks noChangeAspect="1" noChangeArrowheads="1"/>
          </p:cNvSpPr>
          <p:nvPr userDrawn="1"/>
        </p:nvSpPr>
        <p:spPr bwMode="auto">
          <a:xfrm>
            <a:off x="6761163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3" name="Oval 882"/>
          <p:cNvSpPr>
            <a:spLocks noChangeAspect="1" noChangeArrowheads="1"/>
          </p:cNvSpPr>
          <p:nvPr userDrawn="1"/>
        </p:nvSpPr>
        <p:spPr bwMode="auto">
          <a:xfrm>
            <a:off x="6878638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4" name="Oval 883"/>
          <p:cNvSpPr>
            <a:spLocks noChangeAspect="1" noChangeArrowheads="1"/>
          </p:cNvSpPr>
          <p:nvPr userDrawn="1"/>
        </p:nvSpPr>
        <p:spPr bwMode="auto">
          <a:xfrm>
            <a:off x="6997700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5" name="Oval 884"/>
          <p:cNvSpPr>
            <a:spLocks noChangeAspect="1" noChangeArrowheads="1"/>
          </p:cNvSpPr>
          <p:nvPr userDrawn="1"/>
        </p:nvSpPr>
        <p:spPr bwMode="auto">
          <a:xfrm>
            <a:off x="7115175" y="36830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6" name="Oval 885"/>
          <p:cNvSpPr>
            <a:spLocks noChangeAspect="1" noChangeArrowheads="1"/>
          </p:cNvSpPr>
          <p:nvPr userDrawn="1"/>
        </p:nvSpPr>
        <p:spPr bwMode="auto">
          <a:xfrm>
            <a:off x="7234238" y="36830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7" name="Oval 886"/>
          <p:cNvSpPr>
            <a:spLocks noChangeAspect="1" noChangeArrowheads="1"/>
          </p:cNvSpPr>
          <p:nvPr userDrawn="1"/>
        </p:nvSpPr>
        <p:spPr bwMode="auto">
          <a:xfrm>
            <a:off x="1673225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8" name="Oval 887"/>
          <p:cNvSpPr>
            <a:spLocks noChangeAspect="1" noChangeArrowheads="1"/>
          </p:cNvSpPr>
          <p:nvPr userDrawn="1"/>
        </p:nvSpPr>
        <p:spPr bwMode="auto">
          <a:xfrm>
            <a:off x="1792288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79" name="Oval 888"/>
          <p:cNvSpPr>
            <a:spLocks noChangeAspect="1" noChangeArrowheads="1"/>
          </p:cNvSpPr>
          <p:nvPr userDrawn="1"/>
        </p:nvSpPr>
        <p:spPr bwMode="auto">
          <a:xfrm>
            <a:off x="2028825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0" name="Oval 889"/>
          <p:cNvSpPr>
            <a:spLocks noChangeAspect="1" noChangeArrowheads="1"/>
          </p:cNvSpPr>
          <p:nvPr userDrawn="1"/>
        </p:nvSpPr>
        <p:spPr bwMode="auto">
          <a:xfrm>
            <a:off x="2265363" y="37925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1" name="Oval 890"/>
          <p:cNvSpPr>
            <a:spLocks noChangeAspect="1" noChangeArrowheads="1"/>
          </p:cNvSpPr>
          <p:nvPr userDrawn="1"/>
        </p:nvSpPr>
        <p:spPr bwMode="auto">
          <a:xfrm>
            <a:off x="3921125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2" name="Oval 891"/>
          <p:cNvSpPr>
            <a:spLocks noChangeAspect="1" noChangeArrowheads="1"/>
          </p:cNvSpPr>
          <p:nvPr userDrawn="1"/>
        </p:nvSpPr>
        <p:spPr bwMode="auto">
          <a:xfrm>
            <a:off x="4040188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3" name="Oval 892"/>
          <p:cNvSpPr>
            <a:spLocks noChangeAspect="1" noChangeArrowheads="1"/>
          </p:cNvSpPr>
          <p:nvPr userDrawn="1"/>
        </p:nvSpPr>
        <p:spPr bwMode="auto">
          <a:xfrm>
            <a:off x="4157663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4" name="Oval 893"/>
          <p:cNvSpPr>
            <a:spLocks noChangeAspect="1" noChangeArrowheads="1"/>
          </p:cNvSpPr>
          <p:nvPr userDrawn="1"/>
        </p:nvSpPr>
        <p:spPr bwMode="auto">
          <a:xfrm>
            <a:off x="4276725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5" name="Oval 894"/>
          <p:cNvSpPr>
            <a:spLocks noChangeAspect="1" noChangeArrowheads="1"/>
          </p:cNvSpPr>
          <p:nvPr userDrawn="1"/>
        </p:nvSpPr>
        <p:spPr bwMode="auto">
          <a:xfrm>
            <a:off x="4394200" y="3792538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6" name="Oval 895"/>
          <p:cNvSpPr>
            <a:spLocks noChangeAspect="1" noChangeArrowheads="1"/>
          </p:cNvSpPr>
          <p:nvPr userDrawn="1"/>
        </p:nvSpPr>
        <p:spPr bwMode="auto">
          <a:xfrm>
            <a:off x="4513263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7" name="Oval 896"/>
          <p:cNvSpPr>
            <a:spLocks noChangeAspect="1" noChangeArrowheads="1"/>
          </p:cNvSpPr>
          <p:nvPr userDrawn="1"/>
        </p:nvSpPr>
        <p:spPr bwMode="auto">
          <a:xfrm>
            <a:off x="4630738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8" name="Oval 897"/>
          <p:cNvSpPr>
            <a:spLocks noChangeAspect="1" noChangeArrowheads="1"/>
          </p:cNvSpPr>
          <p:nvPr userDrawn="1"/>
        </p:nvSpPr>
        <p:spPr bwMode="auto">
          <a:xfrm>
            <a:off x="4749800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9" name="Oval 898"/>
          <p:cNvSpPr>
            <a:spLocks noChangeAspect="1" noChangeArrowheads="1"/>
          </p:cNvSpPr>
          <p:nvPr userDrawn="1"/>
        </p:nvSpPr>
        <p:spPr bwMode="auto">
          <a:xfrm>
            <a:off x="4867275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0" name="Oval 899"/>
          <p:cNvSpPr>
            <a:spLocks noChangeAspect="1" noChangeArrowheads="1"/>
          </p:cNvSpPr>
          <p:nvPr userDrawn="1"/>
        </p:nvSpPr>
        <p:spPr bwMode="auto">
          <a:xfrm>
            <a:off x="4986338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1" name="Oval 900"/>
          <p:cNvSpPr>
            <a:spLocks noChangeAspect="1" noChangeArrowheads="1"/>
          </p:cNvSpPr>
          <p:nvPr userDrawn="1"/>
        </p:nvSpPr>
        <p:spPr bwMode="auto">
          <a:xfrm>
            <a:off x="5103813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2" name="Oval 901"/>
          <p:cNvSpPr>
            <a:spLocks noChangeAspect="1" noChangeArrowheads="1"/>
          </p:cNvSpPr>
          <p:nvPr userDrawn="1"/>
        </p:nvSpPr>
        <p:spPr bwMode="auto">
          <a:xfrm>
            <a:off x="5340350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3" name="Oval 902"/>
          <p:cNvSpPr>
            <a:spLocks noChangeAspect="1" noChangeArrowheads="1"/>
          </p:cNvSpPr>
          <p:nvPr userDrawn="1"/>
        </p:nvSpPr>
        <p:spPr bwMode="auto">
          <a:xfrm>
            <a:off x="5459413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4" name="Oval 903"/>
          <p:cNvSpPr>
            <a:spLocks noChangeAspect="1" noChangeArrowheads="1"/>
          </p:cNvSpPr>
          <p:nvPr userDrawn="1"/>
        </p:nvSpPr>
        <p:spPr bwMode="auto">
          <a:xfrm>
            <a:off x="5576888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5" name="Oval 904"/>
          <p:cNvSpPr>
            <a:spLocks noChangeAspect="1" noChangeArrowheads="1"/>
          </p:cNvSpPr>
          <p:nvPr userDrawn="1"/>
        </p:nvSpPr>
        <p:spPr bwMode="auto">
          <a:xfrm>
            <a:off x="5695950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6" name="Oval 905"/>
          <p:cNvSpPr>
            <a:spLocks noChangeAspect="1" noChangeArrowheads="1"/>
          </p:cNvSpPr>
          <p:nvPr userDrawn="1"/>
        </p:nvSpPr>
        <p:spPr bwMode="auto">
          <a:xfrm>
            <a:off x="6051550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7" name="Oval 906"/>
          <p:cNvSpPr>
            <a:spLocks noChangeAspect="1" noChangeArrowheads="1"/>
          </p:cNvSpPr>
          <p:nvPr userDrawn="1"/>
        </p:nvSpPr>
        <p:spPr bwMode="auto">
          <a:xfrm>
            <a:off x="6169025" y="3792538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8" name="Oval 907"/>
          <p:cNvSpPr>
            <a:spLocks noChangeAspect="1" noChangeArrowheads="1"/>
          </p:cNvSpPr>
          <p:nvPr userDrawn="1"/>
        </p:nvSpPr>
        <p:spPr bwMode="auto">
          <a:xfrm>
            <a:off x="6288088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9" name="Oval 908"/>
          <p:cNvSpPr>
            <a:spLocks noChangeAspect="1" noChangeArrowheads="1"/>
          </p:cNvSpPr>
          <p:nvPr userDrawn="1"/>
        </p:nvSpPr>
        <p:spPr bwMode="auto">
          <a:xfrm>
            <a:off x="6405563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0" name="Oval 909"/>
          <p:cNvSpPr>
            <a:spLocks noChangeAspect="1" noChangeArrowheads="1"/>
          </p:cNvSpPr>
          <p:nvPr userDrawn="1"/>
        </p:nvSpPr>
        <p:spPr bwMode="auto">
          <a:xfrm>
            <a:off x="6642100" y="37925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1" name="Oval 910"/>
          <p:cNvSpPr>
            <a:spLocks noChangeAspect="1" noChangeArrowheads="1"/>
          </p:cNvSpPr>
          <p:nvPr userDrawn="1"/>
        </p:nvSpPr>
        <p:spPr bwMode="auto">
          <a:xfrm>
            <a:off x="6761163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2" name="Oval 911"/>
          <p:cNvSpPr>
            <a:spLocks noChangeAspect="1" noChangeArrowheads="1"/>
          </p:cNvSpPr>
          <p:nvPr userDrawn="1"/>
        </p:nvSpPr>
        <p:spPr bwMode="auto">
          <a:xfrm>
            <a:off x="6878638" y="37925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3" name="Oval 912"/>
          <p:cNvSpPr>
            <a:spLocks noChangeAspect="1" noChangeArrowheads="1"/>
          </p:cNvSpPr>
          <p:nvPr userDrawn="1"/>
        </p:nvSpPr>
        <p:spPr bwMode="auto">
          <a:xfrm>
            <a:off x="1673225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4" name="Oval 913"/>
          <p:cNvSpPr>
            <a:spLocks noChangeAspect="1" noChangeArrowheads="1"/>
          </p:cNvSpPr>
          <p:nvPr userDrawn="1"/>
        </p:nvSpPr>
        <p:spPr bwMode="auto">
          <a:xfrm>
            <a:off x="1792288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5" name="Oval 914"/>
          <p:cNvSpPr>
            <a:spLocks noChangeAspect="1" noChangeArrowheads="1"/>
          </p:cNvSpPr>
          <p:nvPr userDrawn="1"/>
        </p:nvSpPr>
        <p:spPr bwMode="auto">
          <a:xfrm>
            <a:off x="1909763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6" name="Oval 915"/>
          <p:cNvSpPr>
            <a:spLocks noChangeAspect="1" noChangeArrowheads="1"/>
          </p:cNvSpPr>
          <p:nvPr userDrawn="1"/>
        </p:nvSpPr>
        <p:spPr bwMode="auto">
          <a:xfrm>
            <a:off x="2028825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7" name="Oval 916"/>
          <p:cNvSpPr>
            <a:spLocks noChangeAspect="1" noChangeArrowheads="1"/>
          </p:cNvSpPr>
          <p:nvPr userDrawn="1"/>
        </p:nvSpPr>
        <p:spPr bwMode="auto">
          <a:xfrm>
            <a:off x="2501900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8" name="Oval 917"/>
          <p:cNvSpPr>
            <a:spLocks noChangeAspect="1" noChangeArrowheads="1"/>
          </p:cNvSpPr>
          <p:nvPr userDrawn="1"/>
        </p:nvSpPr>
        <p:spPr bwMode="auto">
          <a:xfrm>
            <a:off x="3921125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9" name="Oval 918"/>
          <p:cNvSpPr>
            <a:spLocks noChangeAspect="1" noChangeArrowheads="1"/>
          </p:cNvSpPr>
          <p:nvPr userDrawn="1"/>
        </p:nvSpPr>
        <p:spPr bwMode="auto">
          <a:xfrm>
            <a:off x="4040188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0" name="Oval 919"/>
          <p:cNvSpPr>
            <a:spLocks noChangeAspect="1" noChangeArrowheads="1"/>
          </p:cNvSpPr>
          <p:nvPr userDrawn="1"/>
        </p:nvSpPr>
        <p:spPr bwMode="auto">
          <a:xfrm>
            <a:off x="4157663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1" name="Oval 920"/>
          <p:cNvSpPr>
            <a:spLocks noChangeAspect="1" noChangeArrowheads="1"/>
          </p:cNvSpPr>
          <p:nvPr userDrawn="1"/>
        </p:nvSpPr>
        <p:spPr bwMode="auto">
          <a:xfrm>
            <a:off x="4276725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2" name="Oval 921"/>
          <p:cNvSpPr>
            <a:spLocks noChangeAspect="1" noChangeArrowheads="1"/>
          </p:cNvSpPr>
          <p:nvPr userDrawn="1"/>
        </p:nvSpPr>
        <p:spPr bwMode="auto">
          <a:xfrm>
            <a:off x="4394200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3" name="Oval 922"/>
          <p:cNvSpPr>
            <a:spLocks noChangeAspect="1" noChangeArrowheads="1"/>
          </p:cNvSpPr>
          <p:nvPr userDrawn="1"/>
        </p:nvSpPr>
        <p:spPr bwMode="auto">
          <a:xfrm>
            <a:off x="4513263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4" name="Oval 923"/>
          <p:cNvSpPr>
            <a:spLocks noChangeAspect="1" noChangeArrowheads="1"/>
          </p:cNvSpPr>
          <p:nvPr userDrawn="1"/>
        </p:nvSpPr>
        <p:spPr bwMode="auto">
          <a:xfrm>
            <a:off x="4630738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5" name="Oval 924"/>
          <p:cNvSpPr>
            <a:spLocks noChangeAspect="1" noChangeArrowheads="1"/>
          </p:cNvSpPr>
          <p:nvPr userDrawn="1"/>
        </p:nvSpPr>
        <p:spPr bwMode="auto">
          <a:xfrm>
            <a:off x="4749800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6" name="Oval 925"/>
          <p:cNvSpPr>
            <a:spLocks noChangeAspect="1" noChangeArrowheads="1"/>
          </p:cNvSpPr>
          <p:nvPr userDrawn="1"/>
        </p:nvSpPr>
        <p:spPr bwMode="auto">
          <a:xfrm>
            <a:off x="4867275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7" name="Oval 926"/>
          <p:cNvSpPr>
            <a:spLocks noChangeAspect="1" noChangeArrowheads="1"/>
          </p:cNvSpPr>
          <p:nvPr userDrawn="1"/>
        </p:nvSpPr>
        <p:spPr bwMode="auto">
          <a:xfrm>
            <a:off x="4986338" y="3902075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8" name="Oval 927"/>
          <p:cNvSpPr>
            <a:spLocks noChangeAspect="1" noChangeArrowheads="1"/>
          </p:cNvSpPr>
          <p:nvPr userDrawn="1"/>
        </p:nvSpPr>
        <p:spPr bwMode="auto">
          <a:xfrm>
            <a:off x="5103813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19" name="Oval 928"/>
          <p:cNvSpPr>
            <a:spLocks noChangeAspect="1" noChangeArrowheads="1"/>
          </p:cNvSpPr>
          <p:nvPr userDrawn="1"/>
        </p:nvSpPr>
        <p:spPr bwMode="auto">
          <a:xfrm>
            <a:off x="5340350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0" name="Oval 929"/>
          <p:cNvSpPr>
            <a:spLocks noChangeAspect="1" noChangeArrowheads="1"/>
          </p:cNvSpPr>
          <p:nvPr userDrawn="1"/>
        </p:nvSpPr>
        <p:spPr bwMode="auto">
          <a:xfrm>
            <a:off x="5459413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" name="Oval 930"/>
          <p:cNvSpPr>
            <a:spLocks noChangeAspect="1" noChangeArrowheads="1"/>
          </p:cNvSpPr>
          <p:nvPr userDrawn="1"/>
        </p:nvSpPr>
        <p:spPr bwMode="auto">
          <a:xfrm>
            <a:off x="5576888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" name="Oval 931"/>
          <p:cNvSpPr>
            <a:spLocks noChangeAspect="1" noChangeArrowheads="1"/>
          </p:cNvSpPr>
          <p:nvPr userDrawn="1"/>
        </p:nvSpPr>
        <p:spPr bwMode="auto">
          <a:xfrm>
            <a:off x="6169025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" name="Oval 932"/>
          <p:cNvSpPr>
            <a:spLocks noChangeAspect="1" noChangeArrowheads="1"/>
          </p:cNvSpPr>
          <p:nvPr userDrawn="1"/>
        </p:nvSpPr>
        <p:spPr bwMode="auto">
          <a:xfrm>
            <a:off x="6288088" y="3902075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4" name="Oval 933"/>
          <p:cNvSpPr>
            <a:spLocks noChangeAspect="1" noChangeArrowheads="1"/>
          </p:cNvSpPr>
          <p:nvPr userDrawn="1"/>
        </p:nvSpPr>
        <p:spPr bwMode="auto">
          <a:xfrm>
            <a:off x="6642100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5" name="Oval 934"/>
          <p:cNvSpPr>
            <a:spLocks noChangeAspect="1" noChangeArrowheads="1"/>
          </p:cNvSpPr>
          <p:nvPr userDrawn="1"/>
        </p:nvSpPr>
        <p:spPr bwMode="auto">
          <a:xfrm>
            <a:off x="6761163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6" name="Oval 935"/>
          <p:cNvSpPr>
            <a:spLocks noChangeAspect="1" noChangeArrowheads="1"/>
          </p:cNvSpPr>
          <p:nvPr userDrawn="1"/>
        </p:nvSpPr>
        <p:spPr bwMode="auto">
          <a:xfrm>
            <a:off x="6878638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7" name="Oval 936"/>
          <p:cNvSpPr>
            <a:spLocks noChangeAspect="1" noChangeArrowheads="1"/>
          </p:cNvSpPr>
          <p:nvPr userDrawn="1"/>
        </p:nvSpPr>
        <p:spPr bwMode="auto">
          <a:xfrm>
            <a:off x="6997700" y="39020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8" name="Oval 937"/>
          <p:cNvSpPr>
            <a:spLocks noChangeAspect="1" noChangeArrowheads="1"/>
          </p:cNvSpPr>
          <p:nvPr userDrawn="1"/>
        </p:nvSpPr>
        <p:spPr bwMode="auto">
          <a:xfrm>
            <a:off x="7234238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9" name="Oval 938"/>
          <p:cNvSpPr>
            <a:spLocks noChangeAspect="1" noChangeArrowheads="1"/>
          </p:cNvSpPr>
          <p:nvPr userDrawn="1"/>
        </p:nvSpPr>
        <p:spPr bwMode="auto">
          <a:xfrm>
            <a:off x="7351713" y="39020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0" name="Oval 939"/>
          <p:cNvSpPr>
            <a:spLocks noChangeAspect="1" noChangeArrowheads="1"/>
          </p:cNvSpPr>
          <p:nvPr userDrawn="1"/>
        </p:nvSpPr>
        <p:spPr bwMode="auto">
          <a:xfrm>
            <a:off x="2028825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1" name="Oval 940"/>
          <p:cNvSpPr>
            <a:spLocks noChangeAspect="1" noChangeArrowheads="1"/>
          </p:cNvSpPr>
          <p:nvPr userDrawn="1"/>
        </p:nvSpPr>
        <p:spPr bwMode="auto">
          <a:xfrm>
            <a:off x="2146300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2" name="Oval 941"/>
          <p:cNvSpPr>
            <a:spLocks noChangeAspect="1" noChangeArrowheads="1"/>
          </p:cNvSpPr>
          <p:nvPr userDrawn="1"/>
        </p:nvSpPr>
        <p:spPr bwMode="auto">
          <a:xfrm>
            <a:off x="3921125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3" name="Oval 942"/>
          <p:cNvSpPr>
            <a:spLocks noChangeAspect="1" noChangeArrowheads="1"/>
          </p:cNvSpPr>
          <p:nvPr userDrawn="1"/>
        </p:nvSpPr>
        <p:spPr bwMode="auto">
          <a:xfrm>
            <a:off x="4040188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4" name="Oval 943"/>
          <p:cNvSpPr>
            <a:spLocks noChangeAspect="1" noChangeArrowheads="1"/>
          </p:cNvSpPr>
          <p:nvPr userDrawn="1"/>
        </p:nvSpPr>
        <p:spPr bwMode="auto">
          <a:xfrm>
            <a:off x="4157663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5" name="Oval 944"/>
          <p:cNvSpPr>
            <a:spLocks noChangeAspect="1" noChangeArrowheads="1"/>
          </p:cNvSpPr>
          <p:nvPr userDrawn="1"/>
        </p:nvSpPr>
        <p:spPr bwMode="auto">
          <a:xfrm>
            <a:off x="4276725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6" name="Oval 945"/>
          <p:cNvSpPr>
            <a:spLocks noChangeAspect="1" noChangeArrowheads="1"/>
          </p:cNvSpPr>
          <p:nvPr userDrawn="1"/>
        </p:nvSpPr>
        <p:spPr bwMode="auto">
          <a:xfrm>
            <a:off x="4394200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7" name="Oval 946"/>
          <p:cNvSpPr>
            <a:spLocks noChangeAspect="1" noChangeArrowheads="1"/>
          </p:cNvSpPr>
          <p:nvPr userDrawn="1"/>
        </p:nvSpPr>
        <p:spPr bwMode="auto">
          <a:xfrm>
            <a:off x="4513263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8" name="Oval 947"/>
          <p:cNvSpPr>
            <a:spLocks noChangeAspect="1" noChangeArrowheads="1"/>
          </p:cNvSpPr>
          <p:nvPr userDrawn="1"/>
        </p:nvSpPr>
        <p:spPr bwMode="auto">
          <a:xfrm>
            <a:off x="4630738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39" name="Oval 948"/>
          <p:cNvSpPr>
            <a:spLocks noChangeAspect="1" noChangeArrowheads="1"/>
          </p:cNvSpPr>
          <p:nvPr userDrawn="1"/>
        </p:nvSpPr>
        <p:spPr bwMode="auto">
          <a:xfrm>
            <a:off x="4749800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0" name="Oval 949"/>
          <p:cNvSpPr>
            <a:spLocks noChangeAspect="1" noChangeArrowheads="1"/>
          </p:cNvSpPr>
          <p:nvPr userDrawn="1"/>
        </p:nvSpPr>
        <p:spPr bwMode="auto">
          <a:xfrm>
            <a:off x="4867275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1" name="Oval 950"/>
          <p:cNvSpPr>
            <a:spLocks noChangeAspect="1" noChangeArrowheads="1"/>
          </p:cNvSpPr>
          <p:nvPr userDrawn="1"/>
        </p:nvSpPr>
        <p:spPr bwMode="auto">
          <a:xfrm>
            <a:off x="4986338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2" name="Oval 951"/>
          <p:cNvSpPr>
            <a:spLocks noChangeAspect="1" noChangeArrowheads="1"/>
          </p:cNvSpPr>
          <p:nvPr userDrawn="1"/>
        </p:nvSpPr>
        <p:spPr bwMode="auto">
          <a:xfrm>
            <a:off x="5103813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3" name="Oval 952"/>
          <p:cNvSpPr>
            <a:spLocks noChangeAspect="1" noChangeArrowheads="1"/>
          </p:cNvSpPr>
          <p:nvPr userDrawn="1"/>
        </p:nvSpPr>
        <p:spPr bwMode="auto">
          <a:xfrm>
            <a:off x="5222875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4" name="Oval 953"/>
          <p:cNvSpPr>
            <a:spLocks noChangeAspect="1" noChangeArrowheads="1"/>
          </p:cNvSpPr>
          <p:nvPr userDrawn="1"/>
        </p:nvSpPr>
        <p:spPr bwMode="auto">
          <a:xfrm>
            <a:off x="6169025" y="40116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5" name="Oval 954"/>
          <p:cNvSpPr>
            <a:spLocks noChangeAspect="1" noChangeArrowheads="1"/>
          </p:cNvSpPr>
          <p:nvPr userDrawn="1"/>
        </p:nvSpPr>
        <p:spPr bwMode="auto">
          <a:xfrm>
            <a:off x="6288088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6" name="Oval 955"/>
          <p:cNvSpPr>
            <a:spLocks noChangeAspect="1" noChangeArrowheads="1"/>
          </p:cNvSpPr>
          <p:nvPr userDrawn="1"/>
        </p:nvSpPr>
        <p:spPr bwMode="auto">
          <a:xfrm>
            <a:off x="6761163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7" name="Oval 956"/>
          <p:cNvSpPr>
            <a:spLocks noChangeAspect="1" noChangeArrowheads="1"/>
          </p:cNvSpPr>
          <p:nvPr userDrawn="1"/>
        </p:nvSpPr>
        <p:spPr bwMode="auto">
          <a:xfrm>
            <a:off x="6878638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8" name="Oval 957"/>
          <p:cNvSpPr>
            <a:spLocks noChangeAspect="1" noChangeArrowheads="1"/>
          </p:cNvSpPr>
          <p:nvPr userDrawn="1"/>
        </p:nvSpPr>
        <p:spPr bwMode="auto">
          <a:xfrm>
            <a:off x="7351713" y="40116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9" name="Oval 958"/>
          <p:cNvSpPr>
            <a:spLocks noChangeAspect="1" noChangeArrowheads="1"/>
          </p:cNvSpPr>
          <p:nvPr userDrawn="1"/>
        </p:nvSpPr>
        <p:spPr bwMode="auto">
          <a:xfrm>
            <a:off x="2146300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0" name="Oval 959"/>
          <p:cNvSpPr>
            <a:spLocks noChangeAspect="1" noChangeArrowheads="1"/>
          </p:cNvSpPr>
          <p:nvPr userDrawn="1"/>
        </p:nvSpPr>
        <p:spPr bwMode="auto">
          <a:xfrm>
            <a:off x="2265363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1" name="Oval 960"/>
          <p:cNvSpPr>
            <a:spLocks noChangeAspect="1" noChangeArrowheads="1"/>
          </p:cNvSpPr>
          <p:nvPr userDrawn="1"/>
        </p:nvSpPr>
        <p:spPr bwMode="auto">
          <a:xfrm>
            <a:off x="2382838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2" name="Oval 961"/>
          <p:cNvSpPr>
            <a:spLocks noChangeAspect="1" noChangeArrowheads="1"/>
          </p:cNvSpPr>
          <p:nvPr userDrawn="1"/>
        </p:nvSpPr>
        <p:spPr bwMode="auto">
          <a:xfrm>
            <a:off x="2501900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3" name="Oval 962"/>
          <p:cNvSpPr>
            <a:spLocks noChangeAspect="1" noChangeArrowheads="1"/>
          </p:cNvSpPr>
          <p:nvPr userDrawn="1"/>
        </p:nvSpPr>
        <p:spPr bwMode="auto">
          <a:xfrm>
            <a:off x="2619375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4" name="Oval 963"/>
          <p:cNvSpPr>
            <a:spLocks noChangeAspect="1" noChangeArrowheads="1"/>
          </p:cNvSpPr>
          <p:nvPr userDrawn="1"/>
        </p:nvSpPr>
        <p:spPr bwMode="auto">
          <a:xfrm>
            <a:off x="3921125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5" name="Oval 964"/>
          <p:cNvSpPr>
            <a:spLocks noChangeAspect="1" noChangeArrowheads="1"/>
          </p:cNvSpPr>
          <p:nvPr userDrawn="1"/>
        </p:nvSpPr>
        <p:spPr bwMode="auto">
          <a:xfrm>
            <a:off x="4040188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6" name="Oval 965"/>
          <p:cNvSpPr>
            <a:spLocks noChangeAspect="1" noChangeArrowheads="1"/>
          </p:cNvSpPr>
          <p:nvPr userDrawn="1"/>
        </p:nvSpPr>
        <p:spPr bwMode="auto">
          <a:xfrm>
            <a:off x="4157663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7" name="Oval 966"/>
          <p:cNvSpPr>
            <a:spLocks noChangeAspect="1" noChangeArrowheads="1"/>
          </p:cNvSpPr>
          <p:nvPr userDrawn="1"/>
        </p:nvSpPr>
        <p:spPr bwMode="auto">
          <a:xfrm>
            <a:off x="4276725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8" name="Oval 967"/>
          <p:cNvSpPr>
            <a:spLocks noChangeAspect="1" noChangeArrowheads="1"/>
          </p:cNvSpPr>
          <p:nvPr userDrawn="1"/>
        </p:nvSpPr>
        <p:spPr bwMode="auto">
          <a:xfrm>
            <a:off x="4394200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59" name="Oval 968"/>
          <p:cNvSpPr>
            <a:spLocks noChangeAspect="1" noChangeArrowheads="1"/>
          </p:cNvSpPr>
          <p:nvPr userDrawn="1"/>
        </p:nvSpPr>
        <p:spPr bwMode="auto">
          <a:xfrm>
            <a:off x="4513263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0" name="Oval 969"/>
          <p:cNvSpPr>
            <a:spLocks noChangeAspect="1" noChangeArrowheads="1"/>
          </p:cNvSpPr>
          <p:nvPr userDrawn="1"/>
        </p:nvSpPr>
        <p:spPr bwMode="auto">
          <a:xfrm>
            <a:off x="4630738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1" name="Oval 970"/>
          <p:cNvSpPr>
            <a:spLocks noChangeAspect="1" noChangeArrowheads="1"/>
          </p:cNvSpPr>
          <p:nvPr userDrawn="1"/>
        </p:nvSpPr>
        <p:spPr bwMode="auto">
          <a:xfrm>
            <a:off x="4749800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2" name="Oval 971"/>
          <p:cNvSpPr>
            <a:spLocks noChangeAspect="1" noChangeArrowheads="1"/>
          </p:cNvSpPr>
          <p:nvPr userDrawn="1"/>
        </p:nvSpPr>
        <p:spPr bwMode="auto">
          <a:xfrm>
            <a:off x="4867275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3" name="Oval 972"/>
          <p:cNvSpPr>
            <a:spLocks noChangeAspect="1" noChangeArrowheads="1"/>
          </p:cNvSpPr>
          <p:nvPr userDrawn="1"/>
        </p:nvSpPr>
        <p:spPr bwMode="auto">
          <a:xfrm>
            <a:off x="4986338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4" name="Oval 973"/>
          <p:cNvSpPr>
            <a:spLocks noChangeAspect="1" noChangeArrowheads="1"/>
          </p:cNvSpPr>
          <p:nvPr userDrawn="1"/>
        </p:nvSpPr>
        <p:spPr bwMode="auto">
          <a:xfrm>
            <a:off x="5103813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5" name="Oval 974"/>
          <p:cNvSpPr>
            <a:spLocks noChangeAspect="1" noChangeArrowheads="1"/>
          </p:cNvSpPr>
          <p:nvPr userDrawn="1"/>
        </p:nvSpPr>
        <p:spPr bwMode="auto">
          <a:xfrm>
            <a:off x="5222875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6" name="Oval 975"/>
          <p:cNvSpPr>
            <a:spLocks noChangeAspect="1" noChangeArrowheads="1"/>
          </p:cNvSpPr>
          <p:nvPr userDrawn="1"/>
        </p:nvSpPr>
        <p:spPr bwMode="auto">
          <a:xfrm>
            <a:off x="5340350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7" name="Oval 976"/>
          <p:cNvSpPr>
            <a:spLocks noChangeAspect="1" noChangeArrowheads="1"/>
          </p:cNvSpPr>
          <p:nvPr userDrawn="1"/>
        </p:nvSpPr>
        <p:spPr bwMode="auto">
          <a:xfrm>
            <a:off x="5459413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8" name="Oval 977"/>
          <p:cNvSpPr>
            <a:spLocks noChangeAspect="1" noChangeArrowheads="1"/>
          </p:cNvSpPr>
          <p:nvPr userDrawn="1"/>
        </p:nvSpPr>
        <p:spPr bwMode="auto">
          <a:xfrm>
            <a:off x="5576888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9" name="Oval 978"/>
          <p:cNvSpPr>
            <a:spLocks noChangeAspect="1" noChangeArrowheads="1"/>
          </p:cNvSpPr>
          <p:nvPr userDrawn="1"/>
        </p:nvSpPr>
        <p:spPr bwMode="auto">
          <a:xfrm>
            <a:off x="6169025" y="41211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0" name="Oval 979"/>
          <p:cNvSpPr>
            <a:spLocks noChangeAspect="1" noChangeArrowheads="1"/>
          </p:cNvSpPr>
          <p:nvPr userDrawn="1"/>
        </p:nvSpPr>
        <p:spPr bwMode="auto">
          <a:xfrm>
            <a:off x="6761163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1" name="Oval 980"/>
          <p:cNvSpPr>
            <a:spLocks noChangeAspect="1" noChangeArrowheads="1"/>
          </p:cNvSpPr>
          <p:nvPr userDrawn="1"/>
        </p:nvSpPr>
        <p:spPr bwMode="auto">
          <a:xfrm>
            <a:off x="6878638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2" name="Oval 981"/>
          <p:cNvSpPr>
            <a:spLocks noChangeAspect="1" noChangeArrowheads="1"/>
          </p:cNvSpPr>
          <p:nvPr userDrawn="1"/>
        </p:nvSpPr>
        <p:spPr bwMode="auto">
          <a:xfrm>
            <a:off x="7351713" y="41211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3" name="Oval 982"/>
          <p:cNvSpPr>
            <a:spLocks noChangeAspect="1" noChangeArrowheads="1"/>
          </p:cNvSpPr>
          <p:nvPr userDrawn="1"/>
        </p:nvSpPr>
        <p:spPr bwMode="auto">
          <a:xfrm>
            <a:off x="2382838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4" name="Oval 983"/>
          <p:cNvSpPr>
            <a:spLocks noChangeAspect="1" noChangeArrowheads="1"/>
          </p:cNvSpPr>
          <p:nvPr userDrawn="1"/>
        </p:nvSpPr>
        <p:spPr bwMode="auto">
          <a:xfrm>
            <a:off x="2501900" y="42291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5" name="Oval 984"/>
          <p:cNvSpPr>
            <a:spLocks noChangeAspect="1" noChangeArrowheads="1"/>
          </p:cNvSpPr>
          <p:nvPr userDrawn="1"/>
        </p:nvSpPr>
        <p:spPr bwMode="auto">
          <a:xfrm>
            <a:off x="2619375" y="42291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6" name="Oval 985"/>
          <p:cNvSpPr>
            <a:spLocks noChangeAspect="1" noChangeArrowheads="1"/>
          </p:cNvSpPr>
          <p:nvPr userDrawn="1"/>
        </p:nvSpPr>
        <p:spPr bwMode="auto">
          <a:xfrm>
            <a:off x="2738438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7" name="Oval 986"/>
          <p:cNvSpPr>
            <a:spLocks noChangeAspect="1" noChangeArrowheads="1"/>
          </p:cNvSpPr>
          <p:nvPr userDrawn="1"/>
        </p:nvSpPr>
        <p:spPr bwMode="auto">
          <a:xfrm>
            <a:off x="4040188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8" name="Oval 987"/>
          <p:cNvSpPr>
            <a:spLocks noChangeAspect="1" noChangeArrowheads="1"/>
          </p:cNvSpPr>
          <p:nvPr userDrawn="1"/>
        </p:nvSpPr>
        <p:spPr bwMode="auto">
          <a:xfrm>
            <a:off x="4157663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79" name="Oval 988"/>
          <p:cNvSpPr>
            <a:spLocks noChangeAspect="1" noChangeArrowheads="1"/>
          </p:cNvSpPr>
          <p:nvPr userDrawn="1"/>
        </p:nvSpPr>
        <p:spPr bwMode="auto">
          <a:xfrm>
            <a:off x="4276725" y="42291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0" name="Oval 989"/>
          <p:cNvSpPr>
            <a:spLocks noChangeAspect="1" noChangeArrowheads="1"/>
          </p:cNvSpPr>
          <p:nvPr userDrawn="1"/>
        </p:nvSpPr>
        <p:spPr bwMode="auto">
          <a:xfrm>
            <a:off x="4394200" y="42291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1" name="Oval 990"/>
          <p:cNvSpPr>
            <a:spLocks noChangeAspect="1" noChangeArrowheads="1"/>
          </p:cNvSpPr>
          <p:nvPr userDrawn="1"/>
        </p:nvSpPr>
        <p:spPr bwMode="auto">
          <a:xfrm>
            <a:off x="4513263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2" name="Oval 991"/>
          <p:cNvSpPr>
            <a:spLocks noChangeAspect="1" noChangeArrowheads="1"/>
          </p:cNvSpPr>
          <p:nvPr userDrawn="1"/>
        </p:nvSpPr>
        <p:spPr bwMode="auto">
          <a:xfrm>
            <a:off x="4630738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3" name="Oval 992"/>
          <p:cNvSpPr>
            <a:spLocks noChangeAspect="1" noChangeArrowheads="1"/>
          </p:cNvSpPr>
          <p:nvPr userDrawn="1"/>
        </p:nvSpPr>
        <p:spPr bwMode="auto">
          <a:xfrm>
            <a:off x="4749800" y="42291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4" name="Oval 993"/>
          <p:cNvSpPr>
            <a:spLocks noChangeAspect="1" noChangeArrowheads="1"/>
          </p:cNvSpPr>
          <p:nvPr userDrawn="1"/>
        </p:nvSpPr>
        <p:spPr bwMode="auto">
          <a:xfrm>
            <a:off x="4867275" y="42291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5" name="Oval 994"/>
          <p:cNvSpPr>
            <a:spLocks noChangeAspect="1" noChangeArrowheads="1"/>
          </p:cNvSpPr>
          <p:nvPr userDrawn="1"/>
        </p:nvSpPr>
        <p:spPr bwMode="auto">
          <a:xfrm>
            <a:off x="4986338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6" name="Oval 995"/>
          <p:cNvSpPr>
            <a:spLocks noChangeAspect="1" noChangeArrowheads="1"/>
          </p:cNvSpPr>
          <p:nvPr userDrawn="1"/>
        </p:nvSpPr>
        <p:spPr bwMode="auto">
          <a:xfrm>
            <a:off x="5103813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7" name="Oval 996"/>
          <p:cNvSpPr>
            <a:spLocks noChangeAspect="1" noChangeArrowheads="1"/>
          </p:cNvSpPr>
          <p:nvPr userDrawn="1"/>
        </p:nvSpPr>
        <p:spPr bwMode="auto">
          <a:xfrm>
            <a:off x="5222875" y="42291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8" name="Oval 997"/>
          <p:cNvSpPr>
            <a:spLocks noChangeAspect="1" noChangeArrowheads="1"/>
          </p:cNvSpPr>
          <p:nvPr userDrawn="1"/>
        </p:nvSpPr>
        <p:spPr bwMode="auto">
          <a:xfrm>
            <a:off x="5340350" y="422910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89" name="Oval 998"/>
          <p:cNvSpPr>
            <a:spLocks noChangeAspect="1" noChangeArrowheads="1"/>
          </p:cNvSpPr>
          <p:nvPr userDrawn="1"/>
        </p:nvSpPr>
        <p:spPr bwMode="auto">
          <a:xfrm>
            <a:off x="5459413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0" name="Oval 999"/>
          <p:cNvSpPr>
            <a:spLocks noChangeAspect="1" noChangeArrowheads="1"/>
          </p:cNvSpPr>
          <p:nvPr userDrawn="1"/>
        </p:nvSpPr>
        <p:spPr bwMode="auto">
          <a:xfrm>
            <a:off x="6288088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1" name="Oval 1000"/>
          <p:cNvSpPr>
            <a:spLocks noChangeAspect="1" noChangeArrowheads="1"/>
          </p:cNvSpPr>
          <p:nvPr userDrawn="1"/>
        </p:nvSpPr>
        <p:spPr bwMode="auto">
          <a:xfrm>
            <a:off x="6761163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2" name="Oval 1001"/>
          <p:cNvSpPr>
            <a:spLocks noChangeAspect="1" noChangeArrowheads="1"/>
          </p:cNvSpPr>
          <p:nvPr userDrawn="1"/>
        </p:nvSpPr>
        <p:spPr bwMode="auto">
          <a:xfrm>
            <a:off x="7351713" y="422910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3" name="Oval 1002"/>
          <p:cNvSpPr>
            <a:spLocks noChangeAspect="1" noChangeArrowheads="1"/>
          </p:cNvSpPr>
          <p:nvPr userDrawn="1"/>
        </p:nvSpPr>
        <p:spPr bwMode="auto">
          <a:xfrm>
            <a:off x="2382838" y="43386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4" name="Oval 1003"/>
          <p:cNvSpPr>
            <a:spLocks noChangeAspect="1" noChangeArrowheads="1"/>
          </p:cNvSpPr>
          <p:nvPr userDrawn="1"/>
        </p:nvSpPr>
        <p:spPr bwMode="auto">
          <a:xfrm>
            <a:off x="2501900" y="43386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5" name="Oval 1004"/>
          <p:cNvSpPr>
            <a:spLocks noChangeAspect="1" noChangeArrowheads="1"/>
          </p:cNvSpPr>
          <p:nvPr userDrawn="1"/>
        </p:nvSpPr>
        <p:spPr bwMode="auto">
          <a:xfrm>
            <a:off x="2619375" y="43386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6" name="Oval 1005"/>
          <p:cNvSpPr>
            <a:spLocks noChangeAspect="1" noChangeArrowheads="1"/>
          </p:cNvSpPr>
          <p:nvPr userDrawn="1"/>
        </p:nvSpPr>
        <p:spPr bwMode="auto">
          <a:xfrm>
            <a:off x="2738438" y="43386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7" name="Oval 1006"/>
          <p:cNvSpPr>
            <a:spLocks noChangeAspect="1" noChangeArrowheads="1"/>
          </p:cNvSpPr>
          <p:nvPr userDrawn="1"/>
        </p:nvSpPr>
        <p:spPr bwMode="auto">
          <a:xfrm>
            <a:off x="2855913" y="43386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8" name="Oval 1007"/>
          <p:cNvSpPr>
            <a:spLocks noChangeAspect="1" noChangeArrowheads="1"/>
          </p:cNvSpPr>
          <p:nvPr userDrawn="1"/>
        </p:nvSpPr>
        <p:spPr bwMode="auto">
          <a:xfrm>
            <a:off x="2974975" y="43386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9" name="Oval 1008"/>
          <p:cNvSpPr>
            <a:spLocks noChangeAspect="1" noChangeArrowheads="1"/>
          </p:cNvSpPr>
          <p:nvPr userDrawn="1"/>
        </p:nvSpPr>
        <p:spPr bwMode="auto">
          <a:xfrm>
            <a:off x="4513263" y="43386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0" name="Oval 1009"/>
          <p:cNvSpPr>
            <a:spLocks noChangeAspect="1" noChangeArrowheads="1"/>
          </p:cNvSpPr>
          <p:nvPr userDrawn="1"/>
        </p:nvSpPr>
        <p:spPr bwMode="auto">
          <a:xfrm>
            <a:off x="4630738" y="43386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1" name="Oval 1010"/>
          <p:cNvSpPr>
            <a:spLocks noChangeAspect="1" noChangeArrowheads="1"/>
          </p:cNvSpPr>
          <p:nvPr userDrawn="1"/>
        </p:nvSpPr>
        <p:spPr bwMode="auto">
          <a:xfrm>
            <a:off x="4749800" y="43386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2" name="Oval 1011"/>
          <p:cNvSpPr>
            <a:spLocks noChangeAspect="1" noChangeArrowheads="1"/>
          </p:cNvSpPr>
          <p:nvPr userDrawn="1"/>
        </p:nvSpPr>
        <p:spPr bwMode="auto">
          <a:xfrm>
            <a:off x="4867275" y="43386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3" name="Oval 1012"/>
          <p:cNvSpPr>
            <a:spLocks noChangeAspect="1" noChangeArrowheads="1"/>
          </p:cNvSpPr>
          <p:nvPr userDrawn="1"/>
        </p:nvSpPr>
        <p:spPr bwMode="auto">
          <a:xfrm>
            <a:off x="4986338" y="43386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4" name="Oval 1013"/>
          <p:cNvSpPr>
            <a:spLocks noChangeAspect="1" noChangeArrowheads="1"/>
          </p:cNvSpPr>
          <p:nvPr userDrawn="1"/>
        </p:nvSpPr>
        <p:spPr bwMode="auto">
          <a:xfrm>
            <a:off x="5103813" y="4338638"/>
            <a:ext cx="90487" cy="90487"/>
          </a:xfrm>
          <a:prstGeom prst="ellipse">
            <a:avLst/>
          </a:prstGeom>
          <a:solidFill>
            <a:srgbClr val="FFFF99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5" name="Oval 1014"/>
          <p:cNvSpPr>
            <a:spLocks noChangeAspect="1" noChangeArrowheads="1"/>
          </p:cNvSpPr>
          <p:nvPr userDrawn="1"/>
        </p:nvSpPr>
        <p:spPr bwMode="auto">
          <a:xfrm>
            <a:off x="5222875" y="43386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6" name="Oval 1015"/>
          <p:cNvSpPr>
            <a:spLocks noChangeAspect="1" noChangeArrowheads="1"/>
          </p:cNvSpPr>
          <p:nvPr userDrawn="1"/>
        </p:nvSpPr>
        <p:spPr bwMode="auto">
          <a:xfrm>
            <a:off x="5340350" y="43386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7" name="Oval 1016"/>
          <p:cNvSpPr>
            <a:spLocks noChangeAspect="1" noChangeArrowheads="1"/>
          </p:cNvSpPr>
          <p:nvPr userDrawn="1"/>
        </p:nvSpPr>
        <p:spPr bwMode="auto">
          <a:xfrm>
            <a:off x="5459413" y="43386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8" name="Oval 1017"/>
          <p:cNvSpPr>
            <a:spLocks noChangeAspect="1" noChangeArrowheads="1"/>
          </p:cNvSpPr>
          <p:nvPr userDrawn="1"/>
        </p:nvSpPr>
        <p:spPr bwMode="auto">
          <a:xfrm>
            <a:off x="6761163" y="43386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09" name="Oval 1018"/>
          <p:cNvSpPr>
            <a:spLocks noChangeAspect="1" noChangeArrowheads="1"/>
          </p:cNvSpPr>
          <p:nvPr userDrawn="1"/>
        </p:nvSpPr>
        <p:spPr bwMode="auto">
          <a:xfrm>
            <a:off x="7115175" y="43386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0" name="Oval 1019"/>
          <p:cNvSpPr>
            <a:spLocks noChangeAspect="1" noChangeArrowheads="1"/>
          </p:cNvSpPr>
          <p:nvPr userDrawn="1"/>
        </p:nvSpPr>
        <p:spPr bwMode="auto">
          <a:xfrm>
            <a:off x="2265363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1" name="Oval 1020"/>
          <p:cNvSpPr>
            <a:spLocks noChangeAspect="1" noChangeArrowheads="1"/>
          </p:cNvSpPr>
          <p:nvPr userDrawn="1"/>
        </p:nvSpPr>
        <p:spPr bwMode="auto">
          <a:xfrm>
            <a:off x="2382838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2" name="Oval 1021"/>
          <p:cNvSpPr>
            <a:spLocks noChangeAspect="1" noChangeArrowheads="1"/>
          </p:cNvSpPr>
          <p:nvPr userDrawn="1"/>
        </p:nvSpPr>
        <p:spPr bwMode="auto">
          <a:xfrm>
            <a:off x="2501900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3" name="Oval 1022"/>
          <p:cNvSpPr>
            <a:spLocks noChangeAspect="1" noChangeArrowheads="1"/>
          </p:cNvSpPr>
          <p:nvPr userDrawn="1"/>
        </p:nvSpPr>
        <p:spPr bwMode="auto">
          <a:xfrm>
            <a:off x="2619375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4" name="Oval 1023"/>
          <p:cNvSpPr>
            <a:spLocks noChangeAspect="1" noChangeArrowheads="1"/>
          </p:cNvSpPr>
          <p:nvPr userDrawn="1"/>
        </p:nvSpPr>
        <p:spPr bwMode="auto">
          <a:xfrm>
            <a:off x="2738438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5" name="Oval 1024"/>
          <p:cNvSpPr>
            <a:spLocks noChangeAspect="1" noChangeArrowheads="1"/>
          </p:cNvSpPr>
          <p:nvPr userDrawn="1"/>
        </p:nvSpPr>
        <p:spPr bwMode="auto">
          <a:xfrm>
            <a:off x="2855913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6" name="Oval 1025"/>
          <p:cNvSpPr>
            <a:spLocks noChangeAspect="1" noChangeArrowheads="1"/>
          </p:cNvSpPr>
          <p:nvPr userDrawn="1"/>
        </p:nvSpPr>
        <p:spPr bwMode="auto">
          <a:xfrm>
            <a:off x="2974975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7" name="Oval 1026"/>
          <p:cNvSpPr>
            <a:spLocks noChangeAspect="1" noChangeArrowheads="1"/>
          </p:cNvSpPr>
          <p:nvPr userDrawn="1"/>
        </p:nvSpPr>
        <p:spPr bwMode="auto">
          <a:xfrm>
            <a:off x="3094038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8" name="Oval 1027"/>
          <p:cNvSpPr>
            <a:spLocks noChangeAspect="1" noChangeArrowheads="1"/>
          </p:cNvSpPr>
          <p:nvPr userDrawn="1"/>
        </p:nvSpPr>
        <p:spPr bwMode="auto">
          <a:xfrm>
            <a:off x="4513263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19" name="Oval 1028"/>
          <p:cNvSpPr>
            <a:spLocks noChangeAspect="1" noChangeArrowheads="1"/>
          </p:cNvSpPr>
          <p:nvPr userDrawn="1"/>
        </p:nvSpPr>
        <p:spPr bwMode="auto">
          <a:xfrm>
            <a:off x="4630738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0" name="Oval 1029"/>
          <p:cNvSpPr>
            <a:spLocks noChangeAspect="1" noChangeArrowheads="1"/>
          </p:cNvSpPr>
          <p:nvPr userDrawn="1"/>
        </p:nvSpPr>
        <p:spPr bwMode="auto">
          <a:xfrm>
            <a:off x="4749800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1" name="Oval 1030"/>
          <p:cNvSpPr>
            <a:spLocks noChangeAspect="1" noChangeArrowheads="1"/>
          </p:cNvSpPr>
          <p:nvPr userDrawn="1"/>
        </p:nvSpPr>
        <p:spPr bwMode="auto">
          <a:xfrm>
            <a:off x="4867275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2" name="Oval 1031"/>
          <p:cNvSpPr>
            <a:spLocks noChangeAspect="1" noChangeArrowheads="1"/>
          </p:cNvSpPr>
          <p:nvPr userDrawn="1"/>
        </p:nvSpPr>
        <p:spPr bwMode="auto">
          <a:xfrm>
            <a:off x="4986338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3" name="Oval 1022"/>
          <p:cNvSpPr>
            <a:spLocks noChangeAspect="1" noChangeArrowheads="1"/>
          </p:cNvSpPr>
          <p:nvPr userDrawn="1"/>
        </p:nvSpPr>
        <p:spPr bwMode="auto">
          <a:xfrm>
            <a:off x="5103813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" name="Oval 1023"/>
          <p:cNvSpPr>
            <a:spLocks noChangeAspect="1" noChangeArrowheads="1"/>
          </p:cNvSpPr>
          <p:nvPr userDrawn="1"/>
        </p:nvSpPr>
        <p:spPr bwMode="auto">
          <a:xfrm>
            <a:off x="5222875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5" name="Oval 1024"/>
          <p:cNvSpPr>
            <a:spLocks noChangeAspect="1" noChangeArrowheads="1"/>
          </p:cNvSpPr>
          <p:nvPr userDrawn="1"/>
        </p:nvSpPr>
        <p:spPr bwMode="auto">
          <a:xfrm>
            <a:off x="5340350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Oval 1025"/>
          <p:cNvSpPr>
            <a:spLocks noChangeAspect="1" noChangeArrowheads="1"/>
          </p:cNvSpPr>
          <p:nvPr userDrawn="1"/>
        </p:nvSpPr>
        <p:spPr bwMode="auto">
          <a:xfrm>
            <a:off x="6761163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Oval 1026"/>
          <p:cNvSpPr>
            <a:spLocks noChangeAspect="1" noChangeArrowheads="1"/>
          </p:cNvSpPr>
          <p:nvPr userDrawn="1"/>
        </p:nvSpPr>
        <p:spPr bwMode="auto">
          <a:xfrm>
            <a:off x="6997700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Oval 1027"/>
          <p:cNvSpPr>
            <a:spLocks noChangeAspect="1" noChangeArrowheads="1"/>
          </p:cNvSpPr>
          <p:nvPr userDrawn="1"/>
        </p:nvSpPr>
        <p:spPr bwMode="auto">
          <a:xfrm>
            <a:off x="7115175" y="44481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Oval 1028"/>
          <p:cNvSpPr>
            <a:spLocks noChangeAspect="1" noChangeArrowheads="1"/>
          </p:cNvSpPr>
          <p:nvPr userDrawn="1"/>
        </p:nvSpPr>
        <p:spPr bwMode="auto">
          <a:xfrm>
            <a:off x="7234238" y="44481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Oval 1029"/>
          <p:cNvSpPr>
            <a:spLocks noChangeAspect="1" noChangeArrowheads="1"/>
          </p:cNvSpPr>
          <p:nvPr userDrawn="1"/>
        </p:nvSpPr>
        <p:spPr bwMode="auto">
          <a:xfrm>
            <a:off x="2265363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Oval 1030"/>
          <p:cNvSpPr>
            <a:spLocks noChangeAspect="1" noChangeArrowheads="1"/>
          </p:cNvSpPr>
          <p:nvPr userDrawn="1"/>
        </p:nvSpPr>
        <p:spPr bwMode="auto">
          <a:xfrm>
            <a:off x="2382838" y="4557713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Oval 1031"/>
          <p:cNvSpPr>
            <a:spLocks noChangeAspect="1" noChangeArrowheads="1"/>
          </p:cNvSpPr>
          <p:nvPr userDrawn="1"/>
        </p:nvSpPr>
        <p:spPr bwMode="auto">
          <a:xfrm>
            <a:off x="2501900" y="45577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Oval 1032"/>
          <p:cNvSpPr>
            <a:spLocks noChangeAspect="1" noChangeArrowheads="1"/>
          </p:cNvSpPr>
          <p:nvPr userDrawn="1"/>
        </p:nvSpPr>
        <p:spPr bwMode="auto">
          <a:xfrm>
            <a:off x="2619375" y="45577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Oval 1033"/>
          <p:cNvSpPr>
            <a:spLocks noChangeAspect="1" noChangeArrowheads="1"/>
          </p:cNvSpPr>
          <p:nvPr userDrawn="1"/>
        </p:nvSpPr>
        <p:spPr bwMode="auto">
          <a:xfrm>
            <a:off x="2738438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Oval 1034"/>
          <p:cNvSpPr>
            <a:spLocks noChangeAspect="1" noChangeArrowheads="1"/>
          </p:cNvSpPr>
          <p:nvPr userDrawn="1"/>
        </p:nvSpPr>
        <p:spPr bwMode="auto">
          <a:xfrm>
            <a:off x="2855913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6" name="Oval 1035"/>
          <p:cNvSpPr>
            <a:spLocks noChangeAspect="1" noChangeArrowheads="1"/>
          </p:cNvSpPr>
          <p:nvPr userDrawn="1"/>
        </p:nvSpPr>
        <p:spPr bwMode="auto">
          <a:xfrm>
            <a:off x="2974975" y="4557713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Oval 1036"/>
          <p:cNvSpPr>
            <a:spLocks noChangeAspect="1" noChangeArrowheads="1"/>
          </p:cNvSpPr>
          <p:nvPr userDrawn="1"/>
        </p:nvSpPr>
        <p:spPr bwMode="auto">
          <a:xfrm>
            <a:off x="3094038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8" name="Oval 1037"/>
          <p:cNvSpPr>
            <a:spLocks noChangeAspect="1" noChangeArrowheads="1"/>
          </p:cNvSpPr>
          <p:nvPr userDrawn="1"/>
        </p:nvSpPr>
        <p:spPr bwMode="auto">
          <a:xfrm>
            <a:off x="3211513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9" name="Oval 1038"/>
          <p:cNvSpPr>
            <a:spLocks noChangeAspect="1" noChangeArrowheads="1"/>
          </p:cNvSpPr>
          <p:nvPr userDrawn="1"/>
        </p:nvSpPr>
        <p:spPr bwMode="auto">
          <a:xfrm>
            <a:off x="3330575" y="45577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0" name="Oval 1039"/>
          <p:cNvSpPr>
            <a:spLocks noChangeAspect="1" noChangeArrowheads="1"/>
          </p:cNvSpPr>
          <p:nvPr userDrawn="1"/>
        </p:nvSpPr>
        <p:spPr bwMode="auto">
          <a:xfrm>
            <a:off x="4630738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1" name="Oval 1040"/>
          <p:cNvSpPr>
            <a:spLocks noChangeAspect="1" noChangeArrowheads="1"/>
          </p:cNvSpPr>
          <p:nvPr userDrawn="1"/>
        </p:nvSpPr>
        <p:spPr bwMode="auto">
          <a:xfrm>
            <a:off x="4749800" y="4557713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2" name="Oval 1041"/>
          <p:cNvSpPr>
            <a:spLocks noChangeAspect="1" noChangeArrowheads="1"/>
          </p:cNvSpPr>
          <p:nvPr userDrawn="1"/>
        </p:nvSpPr>
        <p:spPr bwMode="auto">
          <a:xfrm>
            <a:off x="4867275" y="45577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3" name="Oval 1042"/>
          <p:cNvSpPr>
            <a:spLocks noChangeAspect="1" noChangeArrowheads="1"/>
          </p:cNvSpPr>
          <p:nvPr userDrawn="1"/>
        </p:nvSpPr>
        <p:spPr bwMode="auto">
          <a:xfrm>
            <a:off x="4986338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4" name="Oval 1043"/>
          <p:cNvSpPr>
            <a:spLocks noChangeAspect="1" noChangeArrowheads="1"/>
          </p:cNvSpPr>
          <p:nvPr userDrawn="1"/>
        </p:nvSpPr>
        <p:spPr bwMode="auto">
          <a:xfrm>
            <a:off x="5103813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5" name="Oval 1044"/>
          <p:cNvSpPr>
            <a:spLocks noChangeAspect="1" noChangeArrowheads="1"/>
          </p:cNvSpPr>
          <p:nvPr userDrawn="1"/>
        </p:nvSpPr>
        <p:spPr bwMode="auto">
          <a:xfrm>
            <a:off x="5222875" y="45577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6" name="Oval 1045"/>
          <p:cNvSpPr>
            <a:spLocks noChangeAspect="1" noChangeArrowheads="1"/>
          </p:cNvSpPr>
          <p:nvPr userDrawn="1"/>
        </p:nvSpPr>
        <p:spPr bwMode="auto">
          <a:xfrm>
            <a:off x="6878638" y="4557713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7" name="Oval 1046"/>
          <p:cNvSpPr>
            <a:spLocks noChangeAspect="1" noChangeArrowheads="1"/>
          </p:cNvSpPr>
          <p:nvPr userDrawn="1"/>
        </p:nvSpPr>
        <p:spPr bwMode="auto">
          <a:xfrm>
            <a:off x="7234238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8" name="Oval 1047"/>
          <p:cNvSpPr>
            <a:spLocks noChangeAspect="1" noChangeArrowheads="1"/>
          </p:cNvSpPr>
          <p:nvPr userDrawn="1"/>
        </p:nvSpPr>
        <p:spPr bwMode="auto">
          <a:xfrm>
            <a:off x="7588250" y="45577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9" name="Oval 1048"/>
          <p:cNvSpPr>
            <a:spLocks noChangeAspect="1" noChangeArrowheads="1"/>
          </p:cNvSpPr>
          <p:nvPr userDrawn="1"/>
        </p:nvSpPr>
        <p:spPr bwMode="auto">
          <a:xfrm>
            <a:off x="7707313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0" name="Oval 1049"/>
          <p:cNvSpPr>
            <a:spLocks noChangeAspect="1" noChangeArrowheads="1"/>
          </p:cNvSpPr>
          <p:nvPr userDrawn="1"/>
        </p:nvSpPr>
        <p:spPr bwMode="auto">
          <a:xfrm>
            <a:off x="7824788" y="45577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1" name="Oval 1050"/>
          <p:cNvSpPr>
            <a:spLocks noChangeAspect="1" noChangeArrowheads="1"/>
          </p:cNvSpPr>
          <p:nvPr userDrawn="1"/>
        </p:nvSpPr>
        <p:spPr bwMode="auto">
          <a:xfrm>
            <a:off x="2382838" y="46672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2" name="Oval 1051"/>
          <p:cNvSpPr>
            <a:spLocks noChangeAspect="1" noChangeArrowheads="1"/>
          </p:cNvSpPr>
          <p:nvPr userDrawn="1"/>
        </p:nvSpPr>
        <p:spPr bwMode="auto">
          <a:xfrm>
            <a:off x="2501900" y="46672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3" name="Oval 1052"/>
          <p:cNvSpPr>
            <a:spLocks noChangeAspect="1" noChangeArrowheads="1"/>
          </p:cNvSpPr>
          <p:nvPr userDrawn="1"/>
        </p:nvSpPr>
        <p:spPr bwMode="auto">
          <a:xfrm>
            <a:off x="2619375" y="46672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4" name="Oval 1053"/>
          <p:cNvSpPr>
            <a:spLocks noChangeAspect="1" noChangeArrowheads="1"/>
          </p:cNvSpPr>
          <p:nvPr userDrawn="1"/>
        </p:nvSpPr>
        <p:spPr bwMode="auto">
          <a:xfrm>
            <a:off x="2738438" y="46672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5" name="Oval 1054"/>
          <p:cNvSpPr>
            <a:spLocks noChangeAspect="1" noChangeArrowheads="1"/>
          </p:cNvSpPr>
          <p:nvPr userDrawn="1"/>
        </p:nvSpPr>
        <p:spPr bwMode="auto">
          <a:xfrm>
            <a:off x="2855913" y="46672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6" name="Oval 1055"/>
          <p:cNvSpPr>
            <a:spLocks noChangeAspect="1" noChangeArrowheads="1"/>
          </p:cNvSpPr>
          <p:nvPr userDrawn="1"/>
        </p:nvSpPr>
        <p:spPr bwMode="auto">
          <a:xfrm>
            <a:off x="2974975" y="46672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7" name="Oval 1056"/>
          <p:cNvSpPr>
            <a:spLocks noChangeAspect="1" noChangeArrowheads="1"/>
          </p:cNvSpPr>
          <p:nvPr userDrawn="1"/>
        </p:nvSpPr>
        <p:spPr bwMode="auto">
          <a:xfrm>
            <a:off x="3094038" y="46672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8" name="Oval 1057"/>
          <p:cNvSpPr>
            <a:spLocks noChangeAspect="1" noChangeArrowheads="1"/>
          </p:cNvSpPr>
          <p:nvPr userDrawn="1"/>
        </p:nvSpPr>
        <p:spPr bwMode="auto">
          <a:xfrm>
            <a:off x="3211513" y="46672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9" name="Oval 1058"/>
          <p:cNvSpPr>
            <a:spLocks noChangeAspect="1" noChangeArrowheads="1"/>
          </p:cNvSpPr>
          <p:nvPr userDrawn="1"/>
        </p:nvSpPr>
        <p:spPr bwMode="auto">
          <a:xfrm>
            <a:off x="3330575" y="46672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0" name="Oval 1059"/>
          <p:cNvSpPr>
            <a:spLocks noChangeAspect="1" noChangeArrowheads="1"/>
          </p:cNvSpPr>
          <p:nvPr userDrawn="1"/>
        </p:nvSpPr>
        <p:spPr bwMode="auto">
          <a:xfrm>
            <a:off x="4630738" y="4667250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1" name="Oval 1060"/>
          <p:cNvSpPr>
            <a:spLocks noChangeAspect="1" noChangeArrowheads="1"/>
          </p:cNvSpPr>
          <p:nvPr userDrawn="1"/>
        </p:nvSpPr>
        <p:spPr bwMode="auto">
          <a:xfrm>
            <a:off x="4749800" y="46672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2" name="Oval 1061"/>
          <p:cNvSpPr>
            <a:spLocks noChangeAspect="1" noChangeArrowheads="1"/>
          </p:cNvSpPr>
          <p:nvPr userDrawn="1"/>
        </p:nvSpPr>
        <p:spPr bwMode="auto">
          <a:xfrm>
            <a:off x="4867275" y="46672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3" name="Oval 1062"/>
          <p:cNvSpPr>
            <a:spLocks noChangeAspect="1" noChangeArrowheads="1"/>
          </p:cNvSpPr>
          <p:nvPr userDrawn="1"/>
        </p:nvSpPr>
        <p:spPr bwMode="auto">
          <a:xfrm>
            <a:off x="4986338" y="46672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4" name="Oval 1063"/>
          <p:cNvSpPr>
            <a:spLocks noChangeAspect="1" noChangeArrowheads="1"/>
          </p:cNvSpPr>
          <p:nvPr userDrawn="1"/>
        </p:nvSpPr>
        <p:spPr bwMode="auto">
          <a:xfrm>
            <a:off x="5103813" y="46672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5" name="Oval 1064"/>
          <p:cNvSpPr>
            <a:spLocks noChangeAspect="1" noChangeArrowheads="1"/>
          </p:cNvSpPr>
          <p:nvPr userDrawn="1"/>
        </p:nvSpPr>
        <p:spPr bwMode="auto">
          <a:xfrm>
            <a:off x="5222875" y="46672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6" name="Oval 1065"/>
          <p:cNvSpPr>
            <a:spLocks noChangeAspect="1" noChangeArrowheads="1"/>
          </p:cNvSpPr>
          <p:nvPr userDrawn="1"/>
        </p:nvSpPr>
        <p:spPr bwMode="auto">
          <a:xfrm>
            <a:off x="6997700" y="46672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7" name="Oval 1066"/>
          <p:cNvSpPr>
            <a:spLocks noChangeAspect="1" noChangeArrowheads="1"/>
          </p:cNvSpPr>
          <p:nvPr userDrawn="1"/>
        </p:nvSpPr>
        <p:spPr bwMode="auto">
          <a:xfrm>
            <a:off x="7115175" y="46672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8" name="Oval 1067"/>
          <p:cNvSpPr>
            <a:spLocks noChangeAspect="1" noChangeArrowheads="1"/>
          </p:cNvSpPr>
          <p:nvPr userDrawn="1"/>
        </p:nvSpPr>
        <p:spPr bwMode="auto">
          <a:xfrm>
            <a:off x="7824788" y="46672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9" name="Oval 1068"/>
          <p:cNvSpPr>
            <a:spLocks noChangeAspect="1" noChangeArrowheads="1"/>
          </p:cNvSpPr>
          <p:nvPr userDrawn="1"/>
        </p:nvSpPr>
        <p:spPr bwMode="auto">
          <a:xfrm>
            <a:off x="2382838" y="47767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0" name="Oval 1069"/>
          <p:cNvSpPr>
            <a:spLocks noChangeAspect="1" noChangeArrowheads="1"/>
          </p:cNvSpPr>
          <p:nvPr userDrawn="1"/>
        </p:nvSpPr>
        <p:spPr bwMode="auto">
          <a:xfrm>
            <a:off x="2501900" y="47767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1" name="Oval 1070"/>
          <p:cNvSpPr>
            <a:spLocks noChangeAspect="1" noChangeArrowheads="1"/>
          </p:cNvSpPr>
          <p:nvPr userDrawn="1"/>
        </p:nvSpPr>
        <p:spPr bwMode="auto">
          <a:xfrm>
            <a:off x="2619375" y="47767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2" name="Oval 1071"/>
          <p:cNvSpPr>
            <a:spLocks noChangeAspect="1" noChangeArrowheads="1"/>
          </p:cNvSpPr>
          <p:nvPr userDrawn="1"/>
        </p:nvSpPr>
        <p:spPr bwMode="auto">
          <a:xfrm>
            <a:off x="2738438" y="47767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3" name="Oval 1072"/>
          <p:cNvSpPr>
            <a:spLocks noChangeAspect="1" noChangeArrowheads="1"/>
          </p:cNvSpPr>
          <p:nvPr userDrawn="1"/>
        </p:nvSpPr>
        <p:spPr bwMode="auto">
          <a:xfrm>
            <a:off x="2855913" y="477678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4" name="Oval 1073"/>
          <p:cNvSpPr>
            <a:spLocks noChangeAspect="1" noChangeArrowheads="1"/>
          </p:cNvSpPr>
          <p:nvPr userDrawn="1"/>
        </p:nvSpPr>
        <p:spPr bwMode="auto">
          <a:xfrm>
            <a:off x="2974975" y="47767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5" name="Oval 1074"/>
          <p:cNvSpPr>
            <a:spLocks noChangeAspect="1" noChangeArrowheads="1"/>
          </p:cNvSpPr>
          <p:nvPr userDrawn="1"/>
        </p:nvSpPr>
        <p:spPr bwMode="auto">
          <a:xfrm>
            <a:off x="3094038" y="47767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6" name="Oval 1075"/>
          <p:cNvSpPr>
            <a:spLocks noChangeAspect="1" noChangeArrowheads="1"/>
          </p:cNvSpPr>
          <p:nvPr userDrawn="1"/>
        </p:nvSpPr>
        <p:spPr bwMode="auto">
          <a:xfrm>
            <a:off x="3211513" y="47767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7" name="Oval 1076"/>
          <p:cNvSpPr>
            <a:spLocks noChangeAspect="1" noChangeArrowheads="1"/>
          </p:cNvSpPr>
          <p:nvPr userDrawn="1"/>
        </p:nvSpPr>
        <p:spPr bwMode="auto">
          <a:xfrm>
            <a:off x="3330575" y="47767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8" name="Oval 1077"/>
          <p:cNvSpPr>
            <a:spLocks noChangeAspect="1" noChangeArrowheads="1"/>
          </p:cNvSpPr>
          <p:nvPr userDrawn="1"/>
        </p:nvSpPr>
        <p:spPr bwMode="auto">
          <a:xfrm>
            <a:off x="4630738" y="47767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9" name="Oval 1078"/>
          <p:cNvSpPr>
            <a:spLocks noChangeAspect="1" noChangeArrowheads="1"/>
          </p:cNvSpPr>
          <p:nvPr userDrawn="1"/>
        </p:nvSpPr>
        <p:spPr bwMode="auto">
          <a:xfrm>
            <a:off x="4749800" y="47767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0" name="Oval 1079"/>
          <p:cNvSpPr>
            <a:spLocks noChangeAspect="1" noChangeArrowheads="1"/>
          </p:cNvSpPr>
          <p:nvPr userDrawn="1"/>
        </p:nvSpPr>
        <p:spPr bwMode="auto">
          <a:xfrm>
            <a:off x="4867275" y="47767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1" name="Oval 1080"/>
          <p:cNvSpPr>
            <a:spLocks noChangeAspect="1" noChangeArrowheads="1"/>
          </p:cNvSpPr>
          <p:nvPr userDrawn="1"/>
        </p:nvSpPr>
        <p:spPr bwMode="auto">
          <a:xfrm>
            <a:off x="4986338" y="47767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2" name="Oval 1081"/>
          <p:cNvSpPr>
            <a:spLocks noChangeAspect="1" noChangeArrowheads="1"/>
          </p:cNvSpPr>
          <p:nvPr userDrawn="1"/>
        </p:nvSpPr>
        <p:spPr bwMode="auto">
          <a:xfrm>
            <a:off x="5103813" y="47767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3" name="Oval 1082"/>
          <p:cNvSpPr>
            <a:spLocks noChangeAspect="1" noChangeArrowheads="1"/>
          </p:cNvSpPr>
          <p:nvPr userDrawn="1"/>
        </p:nvSpPr>
        <p:spPr bwMode="auto">
          <a:xfrm>
            <a:off x="5222875" y="4776788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4" name="Oval 1083"/>
          <p:cNvSpPr>
            <a:spLocks noChangeAspect="1" noChangeArrowheads="1"/>
          </p:cNvSpPr>
          <p:nvPr userDrawn="1"/>
        </p:nvSpPr>
        <p:spPr bwMode="auto">
          <a:xfrm>
            <a:off x="7588250" y="47767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5" name="Oval 1084"/>
          <p:cNvSpPr>
            <a:spLocks noChangeAspect="1" noChangeArrowheads="1"/>
          </p:cNvSpPr>
          <p:nvPr userDrawn="1"/>
        </p:nvSpPr>
        <p:spPr bwMode="auto">
          <a:xfrm>
            <a:off x="2501900" y="48847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6" name="Oval 1085"/>
          <p:cNvSpPr>
            <a:spLocks noChangeAspect="1" noChangeArrowheads="1"/>
          </p:cNvSpPr>
          <p:nvPr userDrawn="1"/>
        </p:nvSpPr>
        <p:spPr bwMode="auto">
          <a:xfrm>
            <a:off x="2619375" y="48847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7" name="Oval 1086"/>
          <p:cNvSpPr>
            <a:spLocks noChangeAspect="1" noChangeArrowheads="1"/>
          </p:cNvSpPr>
          <p:nvPr userDrawn="1"/>
        </p:nvSpPr>
        <p:spPr bwMode="auto">
          <a:xfrm>
            <a:off x="2738438" y="48847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8" name="Oval 1087"/>
          <p:cNvSpPr>
            <a:spLocks noChangeAspect="1" noChangeArrowheads="1"/>
          </p:cNvSpPr>
          <p:nvPr userDrawn="1"/>
        </p:nvSpPr>
        <p:spPr bwMode="auto">
          <a:xfrm>
            <a:off x="2855913" y="48847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89" name="Oval 1088"/>
          <p:cNvSpPr>
            <a:spLocks noChangeAspect="1" noChangeArrowheads="1"/>
          </p:cNvSpPr>
          <p:nvPr userDrawn="1"/>
        </p:nvSpPr>
        <p:spPr bwMode="auto">
          <a:xfrm>
            <a:off x="2974975" y="48847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0" name="Oval 1089"/>
          <p:cNvSpPr>
            <a:spLocks noChangeAspect="1" noChangeArrowheads="1"/>
          </p:cNvSpPr>
          <p:nvPr userDrawn="1"/>
        </p:nvSpPr>
        <p:spPr bwMode="auto">
          <a:xfrm>
            <a:off x="3094038" y="48847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1" name="Oval 1090"/>
          <p:cNvSpPr>
            <a:spLocks noChangeAspect="1" noChangeArrowheads="1"/>
          </p:cNvSpPr>
          <p:nvPr userDrawn="1"/>
        </p:nvSpPr>
        <p:spPr bwMode="auto">
          <a:xfrm>
            <a:off x="3211513" y="4884738"/>
            <a:ext cx="90487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2" name="Oval 1091"/>
          <p:cNvSpPr>
            <a:spLocks noChangeAspect="1" noChangeArrowheads="1"/>
          </p:cNvSpPr>
          <p:nvPr userDrawn="1"/>
        </p:nvSpPr>
        <p:spPr bwMode="auto">
          <a:xfrm>
            <a:off x="4630738" y="48847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3" name="Oval 1092"/>
          <p:cNvSpPr>
            <a:spLocks noChangeAspect="1" noChangeArrowheads="1"/>
          </p:cNvSpPr>
          <p:nvPr userDrawn="1"/>
        </p:nvSpPr>
        <p:spPr bwMode="auto">
          <a:xfrm>
            <a:off x="4749800" y="48847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4" name="Oval 1093"/>
          <p:cNvSpPr>
            <a:spLocks noChangeAspect="1" noChangeArrowheads="1"/>
          </p:cNvSpPr>
          <p:nvPr userDrawn="1"/>
        </p:nvSpPr>
        <p:spPr bwMode="auto">
          <a:xfrm>
            <a:off x="4867275" y="48847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5" name="Oval 1094"/>
          <p:cNvSpPr>
            <a:spLocks noChangeAspect="1" noChangeArrowheads="1"/>
          </p:cNvSpPr>
          <p:nvPr userDrawn="1"/>
        </p:nvSpPr>
        <p:spPr bwMode="auto">
          <a:xfrm>
            <a:off x="4986338" y="48847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6" name="Oval 1095"/>
          <p:cNvSpPr>
            <a:spLocks noChangeAspect="1" noChangeArrowheads="1"/>
          </p:cNvSpPr>
          <p:nvPr userDrawn="1"/>
        </p:nvSpPr>
        <p:spPr bwMode="auto">
          <a:xfrm>
            <a:off x="5103813" y="48847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7" name="Oval 1096"/>
          <p:cNvSpPr>
            <a:spLocks noChangeAspect="1" noChangeArrowheads="1"/>
          </p:cNvSpPr>
          <p:nvPr userDrawn="1"/>
        </p:nvSpPr>
        <p:spPr bwMode="auto">
          <a:xfrm>
            <a:off x="5222875" y="48847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8" name="Oval 1097"/>
          <p:cNvSpPr>
            <a:spLocks noChangeAspect="1" noChangeArrowheads="1"/>
          </p:cNvSpPr>
          <p:nvPr userDrawn="1"/>
        </p:nvSpPr>
        <p:spPr bwMode="auto">
          <a:xfrm>
            <a:off x="5459413" y="48847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99" name="Oval 1098"/>
          <p:cNvSpPr>
            <a:spLocks noChangeAspect="1" noChangeArrowheads="1"/>
          </p:cNvSpPr>
          <p:nvPr userDrawn="1"/>
        </p:nvSpPr>
        <p:spPr bwMode="auto">
          <a:xfrm>
            <a:off x="7470775" y="48847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0" name="Oval 1099"/>
          <p:cNvSpPr>
            <a:spLocks noChangeAspect="1" noChangeArrowheads="1"/>
          </p:cNvSpPr>
          <p:nvPr userDrawn="1"/>
        </p:nvSpPr>
        <p:spPr bwMode="auto">
          <a:xfrm>
            <a:off x="7588250" y="48847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1" name="Oval 1100"/>
          <p:cNvSpPr>
            <a:spLocks noChangeAspect="1" noChangeArrowheads="1"/>
          </p:cNvSpPr>
          <p:nvPr userDrawn="1"/>
        </p:nvSpPr>
        <p:spPr bwMode="auto">
          <a:xfrm>
            <a:off x="7824788" y="48847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2" name="Oval 1101"/>
          <p:cNvSpPr>
            <a:spLocks noChangeAspect="1" noChangeArrowheads="1"/>
          </p:cNvSpPr>
          <p:nvPr userDrawn="1"/>
        </p:nvSpPr>
        <p:spPr bwMode="auto">
          <a:xfrm>
            <a:off x="2619375" y="49942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3" name="Oval 1102"/>
          <p:cNvSpPr>
            <a:spLocks noChangeAspect="1" noChangeArrowheads="1"/>
          </p:cNvSpPr>
          <p:nvPr userDrawn="1"/>
        </p:nvSpPr>
        <p:spPr bwMode="auto">
          <a:xfrm>
            <a:off x="2738438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4" name="Oval 1103"/>
          <p:cNvSpPr>
            <a:spLocks noChangeAspect="1" noChangeArrowheads="1"/>
          </p:cNvSpPr>
          <p:nvPr userDrawn="1"/>
        </p:nvSpPr>
        <p:spPr bwMode="auto">
          <a:xfrm>
            <a:off x="2855913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5" name="Oval 1104"/>
          <p:cNvSpPr>
            <a:spLocks noChangeAspect="1" noChangeArrowheads="1"/>
          </p:cNvSpPr>
          <p:nvPr userDrawn="1"/>
        </p:nvSpPr>
        <p:spPr bwMode="auto">
          <a:xfrm>
            <a:off x="2974975" y="4994275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6" name="Oval 1105"/>
          <p:cNvSpPr>
            <a:spLocks noChangeAspect="1" noChangeArrowheads="1"/>
          </p:cNvSpPr>
          <p:nvPr userDrawn="1"/>
        </p:nvSpPr>
        <p:spPr bwMode="auto">
          <a:xfrm>
            <a:off x="3094038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7" name="Oval 1106"/>
          <p:cNvSpPr>
            <a:spLocks noChangeAspect="1" noChangeArrowheads="1"/>
          </p:cNvSpPr>
          <p:nvPr userDrawn="1"/>
        </p:nvSpPr>
        <p:spPr bwMode="auto">
          <a:xfrm>
            <a:off x="3211513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8" name="Oval 1107"/>
          <p:cNvSpPr>
            <a:spLocks noChangeAspect="1" noChangeArrowheads="1"/>
          </p:cNvSpPr>
          <p:nvPr userDrawn="1"/>
        </p:nvSpPr>
        <p:spPr bwMode="auto">
          <a:xfrm>
            <a:off x="4630738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09" name="Oval 1108"/>
          <p:cNvSpPr>
            <a:spLocks noChangeAspect="1" noChangeArrowheads="1"/>
          </p:cNvSpPr>
          <p:nvPr userDrawn="1"/>
        </p:nvSpPr>
        <p:spPr bwMode="auto">
          <a:xfrm>
            <a:off x="4749800" y="49942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0" name="Oval 1109"/>
          <p:cNvSpPr>
            <a:spLocks noChangeAspect="1" noChangeArrowheads="1"/>
          </p:cNvSpPr>
          <p:nvPr userDrawn="1"/>
        </p:nvSpPr>
        <p:spPr bwMode="auto">
          <a:xfrm>
            <a:off x="4867275" y="4994275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1" name="Oval 1110"/>
          <p:cNvSpPr>
            <a:spLocks noChangeAspect="1" noChangeArrowheads="1"/>
          </p:cNvSpPr>
          <p:nvPr userDrawn="1"/>
        </p:nvSpPr>
        <p:spPr bwMode="auto">
          <a:xfrm>
            <a:off x="4986338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2" name="Oval 1111"/>
          <p:cNvSpPr>
            <a:spLocks noChangeAspect="1" noChangeArrowheads="1"/>
          </p:cNvSpPr>
          <p:nvPr userDrawn="1"/>
        </p:nvSpPr>
        <p:spPr bwMode="auto">
          <a:xfrm>
            <a:off x="5103813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3" name="Oval 1112"/>
          <p:cNvSpPr>
            <a:spLocks noChangeAspect="1" noChangeArrowheads="1"/>
          </p:cNvSpPr>
          <p:nvPr userDrawn="1"/>
        </p:nvSpPr>
        <p:spPr bwMode="auto">
          <a:xfrm>
            <a:off x="5222875" y="49942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4" name="Oval 1113"/>
          <p:cNvSpPr>
            <a:spLocks noChangeAspect="1" noChangeArrowheads="1"/>
          </p:cNvSpPr>
          <p:nvPr userDrawn="1"/>
        </p:nvSpPr>
        <p:spPr bwMode="auto">
          <a:xfrm>
            <a:off x="5459413" y="4994275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5" name="Oval 1114"/>
          <p:cNvSpPr>
            <a:spLocks noChangeAspect="1" noChangeArrowheads="1"/>
          </p:cNvSpPr>
          <p:nvPr userDrawn="1"/>
        </p:nvSpPr>
        <p:spPr bwMode="auto">
          <a:xfrm>
            <a:off x="7351713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6" name="Oval 1115"/>
          <p:cNvSpPr>
            <a:spLocks noChangeAspect="1" noChangeArrowheads="1"/>
          </p:cNvSpPr>
          <p:nvPr userDrawn="1"/>
        </p:nvSpPr>
        <p:spPr bwMode="auto">
          <a:xfrm>
            <a:off x="7470775" y="49942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7" name="Oval 1116"/>
          <p:cNvSpPr>
            <a:spLocks noChangeAspect="1" noChangeArrowheads="1"/>
          </p:cNvSpPr>
          <p:nvPr userDrawn="1"/>
        </p:nvSpPr>
        <p:spPr bwMode="auto">
          <a:xfrm>
            <a:off x="7588250" y="49942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8" name="Oval 1117"/>
          <p:cNvSpPr>
            <a:spLocks noChangeAspect="1" noChangeArrowheads="1"/>
          </p:cNvSpPr>
          <p:nvPr userDrawn="1"/>
        </p:nvSpPr>
        <p:spPr bwMode="auto">
          <a:xfrm>
            <a:off x="7707313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19" name="Oval 1118"/>
          <p:cNvSpPr>
            <a:spLocks noChangeAspect="1" noChangeArrowheads="1"/>
          </p:cNvSpPr>
          <p:nvPr userDrawn="1"/>
        </p:nvSpPr>
        <p:spPr bwMode="auto">
          <a:xfrm>
            <a:off x="7824788" y="49942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0" name="Oval 1119"/>
          <p:cNvSpPr>
            <a:spLocks noChangeAspect="1" noChangeArrowheads="1"/>
          </p:cNvSpPr>
          <p:nvPr userDrawn="1"/>
        </p:nvSpPr>
        <p:spPr bwMode="auto">
          <a:xfrm>
            <a:off x="2619375" y="51038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1" name="Oval 1120"/>
          <p:cNvSpPr>
            <a:spLocks noChangeAspect="1" noChangeArrowheads="1"/>
          </p:cNvSpPr>
          <p:nvPr userDrawn="1"/>
        </p:nvSpPr>
        <p:spPr bwMode="auto">
          <a:xfrm>
            <a:off x="2738438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2" name="Oval 1121"/>
          <p:cNvSpPr>
            <a:spLocks noChangeAspect="1" noChangeArrowheads="1"/>
          </p:cNvSpPr>
          <p:nvPr userDrawn="1"/>
        </p:nvSpPr>
        <p:spPr bwMode="auto">
          <a:xfrm>
            <a:off x="2855913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3" name="Oval 1122"/>
          <p:cNvSpPr>
            <a:spLocks noChangeAspect="1" noChangeArrowheads="1"/>
          </p:cNvSpPr>
          <p:nvPr userDrawn="1"/>
        </p:nvSpPr>
        <p:spPr bwMode="auto">
          <a:xfrm>
            <a:off x="2974975" y="51038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4" name="Oval 1123"/>
          <p:cNvSpPr>
            <a:spLocks noChangeAspect="1" noChangeArrowheads="1"/>
          </p:cNvSpPr>
          <p:nvPr userDrawn="1"/>
        </p:nvSpPr>
        <p:spPr bwMode="auto">
          <a:xfrm>
            <a:off x="3094038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5" name="Oval 1124"/>
          <p:cNvSpPr>
            <a:spLocks noChangeAspect="1" noChangeArrowheads="1"/>
          </p:cNvSpPr>
          <p:nvPr userDrawn="1"/>
        </p:nvSpPr>
        <p:spPr bwMode="auto">
          <a:xfrm>
            <a:off x="3211513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" name="Oval 1125"/>
          <p:cNvSpPr>
            <a:spLocks noChangeAspect="1" noChangeArrowheads="1"/>
          </p:cNvSpPr>
          <p:nvPr userDrawn="1"/>
        </p:nvSpPr>
        <p:spPr bwMode="auto">
          <a:xfrm>
            <a:off x="4630738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7" name="Oval 1126"/>
          <p:cNvSpPr>
            <a:spLocks noChangeAspect="1" noChangeArrowheads="1"/>
          </p:cNvSpPr>
          <p:nvPr userDrawn="1"/>
        </p:nvSpPr>
        <p:spPr bwMode="auto">
          <a:xfrm>
            <a:off x="4749800" y="51038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8" name="Oval 1127"/>
          <p:cNvSpPr>
            <a:spLocks noChangeAspect="1" noChangeArrowheads="1"/>
          </p:cNvSpPr>
          <p:nvPr userDrawn="1"/>
        </p:nvSpPr>
        <p:spPr bwMode="auto">
          <a:xfrm>
            <a:off x="4867275" y="51038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9" name="Oval 1128"/>
          <p:cNvSpPr>
            <a:spLocks noChangeAspect="1" noChangeArrowheads="1"/>
          </p:cNvSpPr>
          <p:nvPr userDrawn="1"/>
        </p:nvSpPr>
        <p:spPr bwMode="auto">
          <a:xfrm>
            <a:off x="4986338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0" name="Oval 1129"/>
          <p:cNvSpPr>
            <a:spLocks noChangeAspect="1" noChangeArrowheads="1"/>
          </p:cNvSpPr>
          <p:nvPr userDrawn="1"/>
        </p:nvSpPr>
        <p:spPr bwMode="auto">
          <a:xfrm>
            <a:off x="5103813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1" name="Oval 1130"/>
          <p:cNvSpPr>
            <a:spLocks noChangeAspect="1" noChangeArrowheads="1"/>
          </p:cNvSpPr>
          <p:nvPr userDrawn="1"/>
        </p:nvSpPr>
        <p:spPr bwMode="auto">
          <a:xfrm>
            <a:off x="5459413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2" name="Oval 1131"/>
          <p:cNvSpPr>
            <a:spLocks noChangeAspect="1" noChangeArrowheads="1"/>
          </p:cNvSpPr>
          <p:nvPr userDrawn="1"/>
        </p:nvSpPr>
        <p:spPr bwMode="auto">
          <a:xfrm>
            <a:off x="7234238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3" name="Oval 1132"/>
          <p:cNvSpPr>
            <a:spLocks noChangeAspect="1" noChangeArrowheads="1"/>
          </p:cNvSpPr>
          <p:nvPr userDrawn="1"/>
        </p:nvSpPr>
        <p:spPr bwMode="auto">
          <a:xfrm>
            <a:off x="7351713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4" name="Oval 1133"/>
          <p:cNvSpPr>
            <a:spLocks noChangeAspect="1" noChangeArrowheads="1"/>
          </p:cNvSpPr>
          <p:nvPr userDrawn="1"/>
        </p:nvSpPr>
        <p:spPr bwMode="auto">
          <a:xfrm>
            <a:off x="7470775" y="51038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5" name="Oval 1134"/>
          <p:cNvSpPr>
            <a:spLocks noChangeAspect="1" noChangeArrowheads="1"/>
          </p:cNvSpPr>
          <p:nvPr userDrawn="1"/>
        </p:nvSpPr>
        <p:spPr bwMode="auto">
          <a:xfrm>
            <a:off x="7588250" y="51038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6" name="Oval 1135"/>
          <p:cNvSpPr>
            <a:spLocks noChangeAspect="1" noChangeArrowheads="1"/>
          </p:cNvSpPr>
          <p:nvPr userDrawn="1"/>
        </p:nvSpPr>
        <p:spPr bwMode="auto">
          <a:xfrm>
            <a:off x="7707313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7" name="Oval 1136"/>
          <p:cNvSpPr>
            <a:spLocks noChangeAspect="1" noChangeArrowheads="1"/>
          </p:cNvSpPr>
          <p:nvPr userDrawn="1"/>
        </p:nvSpPr>
        <p:spPr bwMode="auto">
          <a:xfrm>
            <a:off x="7824788" y="51038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8" name="Oval 1137"/>
          <p:cNvSpPr>
            <a:spLocks noChangeAspect="1" noChangeArrowheads="1"/>
          </p:cNvSpPr>
          <p:nvPr userDrawn="1"/>
        </p:nvSpPr>
        <p:spPr bwMode="auto">
          <a:xfrm>
            <a:off x="7943850" y="5103813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39" name="Oval 1138"/>
          <p:cNvSpPr>
            <a:spLocks noChangeAspect="1" noChangeArrowheads="1"/>
          </p:cNvSpPr>
          <p:nvPr userDrawn="1"/>
        </p:nvSpPr>
        <p:spPr bwMode="auto">
          <a:xfrm>
            <a:off x="2501900" y="52133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0" name="Oval 1139"/>
          <p:cNvSpPr>
            <a:spLocks noChangeAspect="1" noChangeArrowheads="1"/>
          </p:cNvSpPr>
          <p:nvPr userDrawn="1"/>
        </p:nvSpPr>
        <p:spPr bwMode="auto">
          <a:xfrm>
            <a:off x="2619375" y="52133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1" name="Oval 1140"/>
          <p:cNvSpPr>
            <a:spLocks noChangeAspect="1" noChangeArrowheads="1"/>
          </p:cNvSpPr>
          <p:nvPr userDrawn="1"/>
        </p:nvSpPr>
        <p:spPr bwMode="auto">
          <a:xfrm>
            <a:off x="2738438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2" name="Oval 1141"/>
          <p:cNvSpPr>
            <a:spLocks noChangeAspect="1" noChangeArrowheads="1"/>
          </p:cNvSpPr>
          <p:nvPr userDrawn="1"/>
        </p:nvSpPr>
        <p:spPr bwMode="auto">
          <a:xfrm>
            <a:off x="2855913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3" name="Oval 1142"/>
          <p:cNvSpPr>
            <a:spLocks noChangeAspect="1" noChangeArrowheads="1"/>
          </p:cNvSpPr>
          <p:nvPr userDrawn="1"/>
        </p:nvSpPr>
        <p:spPr bwMode="auto">
          <a:xfrm>
            <a:off x="2974975" y="52133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4" name="Oval 1143"/>
          <p:cNvSpPr>
            <a:spLocks noChangeAspect="1" noChangeArrowheads="1"/>
          </p:cNvSpPr>
          <p:nvPr userDrawn="1"/>
        </p:nvSpPr>
        <p:spPr bwMode="auto">
          <a:xfrm>
            <a:off x="3094038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5" name="Oval 1144"/>
          <p:cNvSpPr>
            <a:spLocks noChangeAspect="1" noChangeArrowheads="1"/>
          </p:cNvSpPr>
          <p:nvPr userDrawn="1"/>
        </p:nvSpPr>
        <p:spPr bwMode="auto">
          <a:xfrm>
            <a:off x="4630738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6" name="Oval 1145"/>
          <p:cNvSpPr>
            <a:spLocks noChangeAspect="1" noChangeArrowheads="1"/>
          </p:cNvSpPr>
          <p:nvPr userDrawn="1"/>
        </p:nvSpPr>
        <p:spPr bwMode="auto">
          <a:xfrm>
            <a:off x="4749800" y="52133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7" name="Oval 1146"/>
          <p:cNvSpPr>
            <a:spLocks noChangeAspect="1" noChangeArrowheads="1"/>
          </p:cNvSpPr>
          <p:nvPr userDrawn="1"/>
        </p:nvSpPr>
        <p:spPr bwMode="auto">
          <a:xfrm>
            <a:off x="4867275" y="52133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8" name="Oval 1147"/>
          <p:cNvSpPr>
            <a:spLocks noChangeAspect="1" noChangeArrowheads="1"/>
          </p:cNvSpPr>
          <p:nvPr userDrawn="1"/>
        </p:nvSpPr>
        <p:spPr bwMode="auto">
          <a:xfrm>
            <a:off x="4986338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49" name="Oval 1148"/>
          <p:cNvSpPr>
            <a:spLocks noChangeAspect="1" noChangeArrowheads="1"/>
          </p:cNvSpPr>
          <p:nvPr userDrawn="1"/>
        </p:nvSpPr>
        <p:spPr bwMode="auto">
          <a:xfrm>
            <a:off x="5103813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0" name="Oval 1149"/>
          <p:cNvSpPr>
            <a:spLocks noChangeAspect="1" noChangeArrowheads="1"/>
          </p:cNvSpPr>
          <p:nvPr userDrawn="1"/>
        </p:nvSpPr>
        <p:spPr bwMode="auto">
          <a:xfrm>
            <a:off x="5459413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1" name="Oval 1150"/>
          <p:cNvSpPr>
            <a:spLocks noChangeAspect="1" noChangeArrowheads="1"/>
          </p:cNvSpPr>
          <p:nvPr userDrawn="1"/>
        </p:nvSpPr>
        <p:spPr bwMode="auto">
          <a:xfrm>
            <a:off x="7115175" y="52133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2" name="Oval 1151"/>
          <p:cNvSpPr>
            <a:spLocks noChangeAspect="1" noChangeArrowheads="1"/>
          </p:cNvSpPr>
          <p:nvPr userDrawn="1"/>
        </p:nvSpPr>
        <p:spPr bwMode="auto">
          <a:xfrm>
            <a:off x="7234238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3" name="Oval 1152"/>
          <p:cNvSpPr>
            <a:spLocks noChangeAspect="1" noChangeArrowheads="1"/>
          </p:cNvSpPr>
          <p:nvPr userDrawn="1"/>
        </p:nvSpPr>
        <p:spPr bwMode="auto">
          <a:xfrm>
            <a:off x="7351713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4" name="Oval 1153"/>
          <p:cNvSpPr>
            <a:spLocks noChangeAspect="1" noChangeArrowheads="1"/>
          </p:cNvSpPr>
          <p:nvPr userDrawn="1"/>
        </p:nvSpPr>
        <p:spPr bwMode="auto">
          <a:xfrm>
            <a:off x="7470775" y="52133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5" name="Oval 1154"/>
          <p:cNvSpPr>
            <a:spLocks noChangeAspect="1" noChangeArrowheads="1"/>
          </p:cNvSpPr>
          <p:nvPr userDrawn="1"/>
        </p:nvSpPr>
        <p:spPr bwMode="auto">
          <a:xfrm>
            <a:off x="7588250" y="52133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6" name="Oval 1155"/>
          <p:cNvSpPr>
            <a:spLocks noChangeAspect="1" noChangeArrowheads="1"/>
          </p:cNvSpPr>
          <p:nvPr userDrawn="1"/>
        </p:nvSpPr>
        <p:spPr bwMode="auto">
          <a:xfrm>
            <a:off x="7707313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7" name="Oval 1156"/>
          <p:cNvSpPr>
            <a:spLocks noChangeAspect="1" noChangeArrowheads="1"/>
          </p:cNvSpPr>
          <p:nvPr userDrawn="1"/>
        </p:nvSpPr>
        <p:spPr bwMode="auto">
          <a:xfrm>
            <a:off x="7824788" y="52133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8" name="Oval 1157"/>
          <p:cNvSpPr>
            <a:spLocks noChangeAspect="1" noChangeArrowheads="1"/>
          </p:cNvSpPr>
          <p:nvPr userDrawn="1"/>
        </p:nvSpPr>
        <p:spPr bwMode="auto">
          <a:xfrm>
            <a:off x="7943850" y="52133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59" name="Oval 1158"/>
          <p:cNvSpPr>
            <a:spLocks noChangeAspect="1" noChangeArrowheads="1"/>
          </p:cNvSpPr>
          <p:nvPr userDrawn="1"/>
        </p:nvSpPr>
        <p:spPr bwMode="auto">
          <a:xfrm>
            <a:off x="8061325" y="5213350"/>
            <a:ext cx="90488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0" name="Oval 1159"/>
          <p:cNvSpPr>
            <a:spLocks noChangeAspect="1" noChangeArrowheads="1"/>
          </p:cNvSpPr>
          <p:nvPr userDrawn="1"/>
        </p:nvSpPr>
        <p:spPr bwMode="auto">
          <a:xfrm>
            <a:off x="2501900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1" name="Oval 1160"/>
          <p:cNvSpPr>
            <a:spLocks noChangeAspect="1" noChangeArrowheads="1"/>
          </p:cNvSpPr>
          <p:nvPr userDrawn="1"/>
        </p:nvSpPr>
        <p:spPr bwMode="auto">
          <a:xfrm>
            <a:off x="2619375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2" name="Oval 1161"/>
          <p:cNvSpPr>
            <a:spLocks noChangeAspect="1" noChangeArrowheads="1"/>
          </p:cNvSpPr>
          <p:nvPr userDrawn="1"/>
        </p:nvSpPr>
        <p:spPr bwMode="auto">
          <a:xfrm>
            <a:off x="2738438" y="53228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3" name="Oval 1162"/>
          <p:cNvSpPr>
            <a:spLocks noChangeAspect="1" noChangeArrowheads="1"/>
          </p:cNvSpPr>
          <p:nvPr userDrawn="1"/>
        </p:nvSpPr>
        <p:spPr bwMode="auto">
          <a:xfrm>
            <a:off x="2855913" y="53228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4" name="Oval 1163"/>
          <p:cNvSpPr>
            <a:spLocks noChangeAspect="1" noChangeArrowheads="1"/>
          </p:cNvSpPr>
          <p:nvPr userDrawn="1"/>
        </p:nvSpPr>
        <p:spPr bwMode="auto">
          <a:xfrm>
            <a:off x="2974975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5" name="Oval 1164"/>
          <p:cNvSpPr>
            <a:spLocks noChangeAspect="1" noChangeArrowheads="1"/>
          </p:cNvSpPr>
          <p:nvPr userDrawn="1"/>
        </p:nvSpPr>
        <p:spPr bwMode="auto">
          <a:xfrm>
            <a:off x="4630738" y="53228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6" name="Oval 1165"/>
          <p:cNvSpPr>
            <a:spLocks noChangeAspect="1" noChangeArrowheads="1"/>
          </p:cNvSpPr>
          <p:nvPr userDrawn="1"/>
        </p:nvSpPr>
        <p:spPr bwMode="auto">
          <a:xfrm>
            <a:off x="4749800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7" name="Oval 1166"/>
          <p:cNvSpPr>
            <a:spLocks noChangeAspect="1" noChangeArrowheads="1"/>
          </p:cNvSpPr>
          <p:nvPr userDrawn="1"/>
        </p:nvSpPr>
        <p:spPr bwMode="auto">
          <a:xfrm>
            <a:off x="4867275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8" name="Oval 1167"/>
          <p:cNvSpPr>
            <a:spLocks noChangeAspect="1" noChangeArrowheads="1"/>
          </p:cNvSpPr>
          <p:nvPr userDrawn="1"/>
        </p:nvSpPr>
        <p:spPr bwMode="auto">
          <a:xfrm>
            <a:off x="4986338" y="53228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69" name="Oval 1168"/>
          <p:cNvSpPr>
            <a:spLocks noChangeAspect="1" noChangeArrowheads="1"/>
          </p:cNvSpPr>
          <p:nvPr userDrawn="1"/>
        </p:nvSpPr>
        <p:spPr bwMode="auto">
          <a:xfrm>
            <a:off x="7115175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0" name="Oval 1169"/>
          <p:cNvSpPr>
            <a:spLocks noChangeAspect="1" noChangeArrowheads="1"/>
          </p:cNvSpPr>
          <p:nvPr userDrawn="1"/>
        </p:nvSpPr>
        <p:spPr bwMode="auto">
          <a:xfrm>
            <a:off x="7234238" y="53228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1" name="Oval 1170"/>
          <p:cNvSpPr>
            <a:spLocks noChangeAspect="1" noChangeArrowheads="1"/>
          </p:cNvSpPr>
          <p:nvPr userDrawn="1"/>
        </p:nvSpPr>
        <p:spPr bwMode="auto">
          <a:xfrm>
            <a:off x="7351713" y="53228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2" name="Oval 1171"/>
          <p:cNvSpPr>
            <a:spLocks noChangeAspect="1" noChangeArrowheads="1"/>
          </p:cNvSpPr>
          <p:nvPr userDrawn="1"/>
        </p:nvSpPr>
        <p:spPr bwMode="auto">
          <a:xfrm>
            <a:off x="7470775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3" name="Oval 1172"/>
          <p:cNvSpPr>
            <a:spLocks noChangeAspect="1" noChangeArrowheads="1"/>
          </p:cNvSpPr>
          <p:nvPr userDrawn="1"/>
        </p:nvSpPr>
        <p:spPr bwMode="auto">
          <a:xfrm>
            <a:off x="7588250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4" name="Oval 1173"/>
          <p:cNvSpPr>
            <a:spLocks noChangeAspect="1" noChangeArrowheads="1"/>
          </p:cNvSpPr>
          <p:nvPr userDrawn="1"/>
        </p:nvSpPr>
        <p:spPr bwMode="auto">
          <a:xfrm>
            <a:off x="7707313" y="53228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5" name="Oval 1174"/>
          <p:cNvSpPr>
            <a:spLocks noChangeAspect="1" noChangeArrowheads="1"/>
          </p:cNvSpPr>
          <p:nvPr userDrawn="1"/>
        </p:nvSpPr>
        <p:spPr bwMode="auto">
          <a:xfrm>
            <a:off x="7824788" y="532288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6" name="Oval 1175"/>
          <p:cNvSpPr>
            <a:spLocks noChangeAspect="1" noChangeArrowheads="1"/>
          </p:cNvSpPr>
          <p:nvPr userDrawn="1"/>
        </p:nvSpPr>
        <p:spPr bwMode="auto">
          <a:xfrm>
            <a:off x="7943850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7" name="Oval 1176"/>
          <p:cNvSpPr>
            <a:spLocks noChangeAspect="1" noChangeArrowheads="1"/>
          </p:cNvSpPr>
          <p:nvPr userDrawn="1"/>
        </p:nvSpPr>
        <p:spPr bwMode="auto">
          <a:xfrm>
            <a:off x="8061325" y="53228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8" name="Oval 1177"/>
          <p:cNvSpPr>
            <a:spLocks noChangeAspect="1" noChangeArrowheads="1"/>
          </p:cNvSpPr>
          <p:nvPr userDrawn="1"/>
        </p:nvSpPr>
        <p:spPr bwMode="auto">
          <a:xfrm>
            <a:off x="2501900" y="54308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79" name="Oval 1178"/>
          <p:cNvSpPr>
            <a:spLocks noChangeAspect="1" noChangeArrowheads="1"/>
          </p:cNvSpPr>
          <p:nvPr userDrawn="1"/>
        </p:nvSpPr>
        <p:spPr bwMode="auto">
          <a:xfrm>
            <a:off x="2619375" y="54308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0" name="Oval 1179"/>
          <p:cNvSpPr>
            <a:spLocks noChangeAspect="1" noChangeArrowheads="1"/>
          </p:cNvSpPr>
          <p:nvPr userDrawn="1"/>
        </p:nvSpPr>
        <p:spPr bwMode="auto">
          <a:xfrm>
            <a:off x="2738438" y="54308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1" name="Oval 1180"/>
          <p:cNvSpPr>
            <a:spLocks noChangeAspect="1" noChangeArrowheads="1"/>
          </p:cNvSpPr>
          <p:nvPr userDrawn="1"/>
        </p:nvSpPr>
        <p:spPr bwMode="auto">
          <a:xfrm>
            <a:off x="2855913" y="54308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2" name="Oval 1181"/>
          <p:cNvSpPr>
            <a:spLocks noChangeAspect="1" noChangeArrowheads="1"/>
          </p:cNvSpPr>
          <p:nvPr userDrawn="1"/>
        </p:nvSpPr>
        <p:spPr bwMode="auto">
          <a:xfrm>
            <a:off x="2974975" y="54308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3" name="Oval 1182"/>
          <p:cNvSpPr>
            <a:spLocks noChangeAspect="1" noChangeArrowheads="1"/>
          </p:cNvSpPr>
          <p:nvPr userDrawn="1"/>
        </p:nvSpPr>
        <p:spPr bwMode="auto">
          <a:xfrm>
            <a:off x="4749800" y="54308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4" name="Oval 1183"/>
          <p:cNvSpPr>
            <a:spLocks noChangeAspect="1" noChangeArrowheads="1"/>
          </p:cNvSpPr>
          <p:nvPr userDrawn="1"/>
        </p:nvSpPr>
        <p:spPr bwMode="auto">
          <a:xfrm>
            <a:off x="4867275" y="54308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5" name="Oval 1184"/>
          <p:cNvSpPr>
            <a:spLocks noChangeAspect="1" noChangeArrowheads="1"/>
          </p:cNvSpPr>
          <p:nvPr userDrawn="1"/>
        </p:nvSpPr>
        <p:spPr bwMode="auto">
          <a:xfrm>
            <a:off x="4986338" y="54308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6" name="Oval 1185"/>
          <p:cNvSpPr>
            <a:spLocks noChangeAspect="1" noChangeArrowheads="1"/>
          </p:cNvSpPr>
          <p:nvPr userDrawn="1"/>
        </p:nvSpPr>
        <p:spPr bwMode="auto">
          <a:xfrm>
            <a:off x="7115175" y="54308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7" name="Oval 1186"/>
          <p:cNvSpPr>
            <a:spLocks noChangeAspect="1" noChangeArrowheads="1"/>
          </p:cNvSpPr>
          <p:nvPr userDrawn="1"/>
        </p:nvSpPr>
        <p:spPr bwMode="auto">
          <a:xfrm>
            <a:off x="7234238" y="54308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8" name="Oval 1187"/>
          <p:cNvSpPr>
            <a:spLocks noChangeAspect="1" noChangeArrowheads="1"/>
          </p:cNvSpPr>
          <p:nvPr userDrawn="1"/>
        </p:nvSpPr>
        <p:spPr bwMode="auto">
          <a:xfrm>
            <a:off x="7588250" y="54308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89" name="Oval 1188"/>
          <p:cNvSpPr>
            <a:spLocks noChangeAspect="1" noChangeArrowheads="1"/>
          </p:cNvSpPr>
          <p:nvPr userDrawn="1"/>
        </p:nvSpPr>
        <p:spPr bwMode="auto">
          <a:xfrm>
            <a:off x="7707313" y="54308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0" name="Oval 1189"/>
          <p:cNvSpPr>
            <a:spLocks noChangeAspect="1" noChangeArrowheads="1"/>
          </p:cNvSpPr>
          <p:nvPr userDrawn="1"/>
        </p:nvSpPr>
        <p:spPr bwMode="auto">
          <a:xfrm>
            <a:off x="7824788" y="5430838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1" name="Oval 1190"/>
          <p:cNvSpPr>
            <a:spLocks noChangeAspect="1" noChangeArrowheads="1"/>
          </p:cNvSpPr>
          <p:nvPr userDrawn="1"/>
        </p:nvSpPr>
        <p:spPr bwMode="auto">
          <a:xfrm>
            <a:off x="7943850" y="54308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2" name="Oval 1191"/>
          <p:cNvSpPr>
            <a:spLocks noChangeAspect="1" noChangeArrowheads="1"/>
          </p:cNvSpPr>
          <p:nvPr userDrawn="1"/>
        </p:nvSpPr>
        <p:spPr bwMode="auto">
          <a:xfrm>
            <a:off x="2501900" y="55403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3" name="Oval 1192"/>
          <p:cNvSpPr>
            <a:spLocks noChangeAspect="1" noChangeArrowheads="1"/>
          </p:cNvSpPr>
          <p:nvPr userDrawn="1"/>
        </p:nvSpPr>
        <p:spPr bwMode="auto">
          <a:xfrm>
            <a:off x="2619375" y="55403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4" name="Oval 1193"/>
          <p:cNvSpPr>
            <a:spLocks noChangeAspect="1" noChangeArrowheads="1"/>
          </p:cNvSpPr>
          <p:nvPr userDrawn="1"/>
        </p:nvSpPr>
        <p:spPr bwMode="auto">
          <a:xfrm>
            <a:off x="2738438" y="55403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5" name="Oval 1194"/>
          <p:cNvSpPr>
            <a:spLocks noChangeAspect="1" noChangeArrowheads="1"/>
          </p:cNvSpPr>
          <p:nvPr userDrawn="1"/>
        </p:nvSpPr>
        <p:spPr bwMode="auto">
          <a:xfrm>
            <a:off x="2855913" y="55403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6" name="Oval 1195"/>
          <p:cNvSpPr>
            <a:spLocks noChangeAspect="1" noChangeArrowheads="1"/>
          </p:cNvSpPr>
          <p:nvPr userDrawn="1"/>
        </p:nvSpPr>
        <p:spPr bwMode="auto">
          <a:xfrm>
            <a:off x="4749800" y="55403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7" name="Oval 1196"/>
          <p:cNvSpPr>
            <a:spLocks noChangeAspect="1" noChangeArrowheads="1"/>
          </p:cNvSpPr>
          <p:nvPr userDrawn="1"/>
        </p:nvSpPr>
        <p:spPr bwMode="auto">
          <a:xfrm>
            <a:off x="7707313" y="55403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8" name="Oval 1197"/>
          <p:cNvSpPr>
            <a:spLocks noChangeAspect="1" noChangeArrowheads="1"/>
          </p:cNvSpPr>
          <p:nvPr userDrawn="1"/>
        </p:nvSpPr>
        <p:spPr bwMode="auto">
          <a:xfrm>
            <a:off x="7824788" y="5540375"/>
            <a:ext cx="90487" cy="90488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99" name="Oval 1198"/>
          <p:cNvSpPr>
            <a:spLocks noChangeAspect="1" noChangeArrowheads="1"/>
          </p:cNvSpPr>
          <p:nvPr userDrawn="1"/>
        </p:nvSpPr>
        <p:spPr bwMode="auto">
          <a:xfrm>
            <a:off x="7943850" y="55403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0" name="Oval 1199"/>
          <p:cNvSpPr>
            <a:spLocks noChangeAspect="1" noChangeArrowheads="1"/>
          </p:cNvSpPr>
          <p:nvPr userDrawn="1"/>
        </p:nvSpPr>
        <p:spPr bwMode="auto">
          <a:xfrm>
            <a:off x="8653463" y="5540375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1" name="Oval 1200"/>
          <p:cNvSpPr>
            <a:spLocks noChangeAspect="1" noChangeArrowheads="1"/>
          </p:cNvSpPr>
          <p:nvPr userDrawn="1"/>
        </p:nvSpPr>
        <p:spPr bwMode="auto">
          <a:xfrm>
            <a:off x="2501900" y="56499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2" name="Oval 1201"/>
          <p:cNvSpPr>
            <a:spLocks noChangeAspect="1" noChangeArrowheads="1"/>
          </p:cNvSpPr>
          <p:nvPr userDrawn="1"/>
        </p:nvSpPr>
        <p:spPr bwMode="auto">
          <a:xfrm>
            <a:off x="2619375" y="5649913"/>
            <a:ext cx="90488" cy="90487"/>
          </a:xfrm>
          <a:prstGeom prst="ellipse">
            <a:avLst/>
          </a:prstGeom>
          <a:solidFill>
            <a:srgbClr val="FFFF99">
              <a:alpha val="8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3" name="Oval 1202"/>
          <p:cNvSpPr>
            <a:spLocks noChangeAspect="1" noChangeArrowheads="1"/>
          </p:cNvSpPr>
          <p:nvPr userDrawn="1"/>
        </p:nvSpPr>
        <p:spPr bwMode="auto">
          <a:xfrm>
            <a:off x="2738438" y="56499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4" name="Oval 1203"/>
          <p:cNvSpPr>
            <a:spLocks noChangeAspect="1" noChangeArrowheads="1"/>
          </p:cNvSpPr>
          <p:nvPr userDrawn="1"/>
        </p:nvSpPr>
        <p:spPr bwMode="auto">
          <a:xfrm>
            <a:off x="7824788" y="56499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5" name="Oval 1204"/>
          <p:cNvSpPr>
            <a:spLocks noChangeAspect="1" noChangeArrowheads="1"/>
          </p:cNvSpPr>
          <p:nvPr userDrawn="1"/>
        </p:nvSpPr>
        <p:spPr bwMode="auto">
          <a:xfrm>
            <a:off x="7943850" y="56499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6" name="Oval 1205"/>
          <p:cNvSpPr>
            <a:spLocks noChangeAspect="1" noChangeArrowheads="1"/>
          </p:cNvSpPr>
          <p:nvPr userDrawn="1"/>
        </p:nvSpPr>
        <p:spPr bwMode="auto">
          <a:xfrm>
            <a:off x="8653463" y="5649913"/>
            <a:ext cx="90487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7" name="Oval 1206"/>
          <p:cNvSpPr>
            <a:spLocks noChangeAspect="1" noChangeArrowheads="1"/>
          </p:cNvSpPr>
          <p:nvPr userDrawn="1"/>
        </p:nvSpPr>
        <p:spPr bwMode="auto">
          <a:xfrm>
            <a:off x="2501900" y="57594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8" name="Oval 1207"/>
          <p:cNvSpPr>
            <a:spLocks noChangeAspect="1" noChangeArrowheads="1"/>
          </p:cNvSpPr>
          <p:nvPr userDrawn="1"/>
        </p:nvSpPr>
        <p:spPr bwMode="auto">
          <a:xfrm>
            <a:off x="2619375" y="57594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09" name="Oval 1208"/>
          <p:cNvSpPr>
            <a:spLocks noChangeAspect="1" noChangeArrowheads="1"/>
          </p:cNvSpPr>
          <p:nvPr userDrawn="1"/>
        </p:nvSpPr>
        <p:spPr bwMode="auto">
          <a:xfrm>
            <a:off x="7943850" y="57594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0" name="Oval 1209"/>
          <p:cNvSpPr>
            <a:spLocks noChangeAspect="1" noChangeArrowheads="1"/>
          </p:cNvSpPr>
          <p:nvPr userDrawn="1"/>
        </p:nvSpPr>
        <p:spPr bwMode="auto">
          <a:xfrm>
            <a:off x="8534400" y="5759450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1" name="Oval 1210"/>
          <p:cNvSpPr>
            <a:spLocks noChangeAspect="1" noChangeArrowheads="1"/>
          </p:cNvSpPr>
          <p:nvPr userDrawn="1"/>
        </p:nvSpPr>
        <p:spPr bwMode="auto">
          <a:xfrm>
            <a:off x="2501900" y="58689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2" name="Oval 1211"/>
          <p:cNvSpPr>
            <a:spLocks noChangeAspect="1" noChangeArrowheads="1"/>
          </p:cNvSpPr>
          <p:nvPr userDrawn="1"/>
        </p:nvSpPr>
        <p:spPr bwMode="auto">
          <a:xfrm>
            <a:off x="2619375" y="58689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3" name="Oval 1212"/>
          <p:cNvSpPr>
            <a:spLocks noChangeAspect="1" noChangeArrowheads="1"/>
          </p:cNvSpPr>
          <p:nvPr userDrawn="1"/>
        </p:nvSpPr>
        <p:spPr bwMode="auto">
          <a:xfrm>
            <a:off x="8416925" y="586898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4" name="Oval 1213"/>
          <p:cNvSpPr>
            <a:spLocks noChangeAspect="1" noChangeArrowheads="1"/>
          </p:cNvSpPr>
          <p:nvPr userDrawn="1"/>
        </p:nvSpPr>
        <p:spPr bwMode="auto">
          <a:xfrm>
            <a:off x="2501900" y="59769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5" name="Oval 1214"/>
          <p:cNvSpPr>
            <a:spLocks noChangeAspect="1" noChangeArrowheads="1"/>
          </p:cNvSpPr>
          <p:nvPr userDrawn="1"/>
        </p:nvSpPr>
        <p:spPr bwMode="auto">
          <a:xfrm>
            <a:off x="2619375" y="5976938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6" name="Oval 1215"/>
          <p:cNvSpPr>
            <a:spLocks noChangeAspect="1" noChangeArrowheads="1"/>
          </p:cNvSpPr>
          <p:nvPr userDrawn="1"/>
        </p:nvSpPr>
        <p:spPr bwMode="auto">
          <a:xfrm>
            <a:off x="2501900" y="6086475"/>
            <a:ext cx="90488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7" name="Oval 1216"/>
          <p:cNvSpPr>
            <a:spLocks noChangeAspect="1" noChangeArrowheads="1"/>
          </p:cNvSpPr>
          <p:nvPr userDrawn="1"/>
        </p:nvSpPr>
        <p:spPr bwMode="auto">
          <a:xfrm>
            <a:off x="2501900" y="61960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8" name="Oval 1217"/>
          <p:cNvSpPr>
            <a:spLocks noChangeAspect="1" noChangeArrowheads="1"/>
          </p:cNvSpPr>
          <p:nvPr userDrawn="1"/>
        </p:nvSpPr>
        <p:spPr bwMode="auto">
          <a:xfrm>
            <a:off x="2619375" y="6196013"/>
            <a:ext cx="90488" cy="90487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19" name="Oval 1218"/>
          <p:cNvSpPr>
            <a:spLocks noChangeAspect="1" noChangeArrowheads="1"/>
          </p:cNvSpPr>
          <p:nvPr userDrawn="1"/>
        </p:nvSpPr>
        <p:spPr bwMode="auto">
          <a:xfrm>
            <a:off x="4040188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0" name="Oval 1219"/>
          <p:cNvSpPr>
            <a:spLocks noChangeAspect="1" noChangeArrowheads="1"/>
          </p:cNvSpPr>
          <p:nvPr userDrawn="1"/>
        </p:nvSpPr>
        <p:spPr bwMode="auto">
          <a:xfrm>
            <a:off x="4157663" y="3028950"/>
            <a:ext cx="90487" cy="90488"/>
          </a:xfrm>
          <a:prstGeom prst="ellipse">
            <a:avLst/>
          </a:prstGeom>
          <a:solidFill>
            <a:srgbClr val="FFFF99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221" name="Picture 2" descr="C:\Documents and Settings\benes\My Documents\My Pictures\ilo-general-bar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11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60475" y="2249488"/>
            <a:ext cx="6048375" cy="1539875"/>
          </a:xfrm>
        </p:spPr>
        <p:txBody>
          <a:bodyPr/>
          <a:lstStyle>
            <a:lvl1pPr algn="ctr">
              <a:defRPr sz="4800">
                <a:solidFill>
                  <a:srgbClr val="000066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60475" y="4030663"/>
            <a:ext cx="6048375" cy="622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22" name="Rectangle 1221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453188"/>
            <a:ext cx="5148263" cy="404812"/>
          </a:xfrm>
        </p:spPr>
        <p:txBody>
          <a:bodyPr/>
          <a:lstStyle>
            <a:lvl1pPr>
              <a:defRPr sz="1400" b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B43C9FB-AD39-48D1-822B-EFF95C18E86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9061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E6C0F2D-112F-4AFE-A07C-FF83BD21B7CA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2299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F309FCF-FF02-42FB-B827-251A2EA8F5CB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18531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EE601C1-E1E6-4544-B4E1-2BECE1DD24AA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5896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F8A8A79-489B-4E31-A9E0-3A5518BBE7B9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55972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74638"/>
            <a:ext cx="2057400" cy="5880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74638"/>
            <a:ext cx="6019800" cy="588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E5BD620-5EA3-4070-8B42-B922CF481357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2017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274638"/>
            <a:ext cx="5761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82AE703-9C9C-4013-9FF7-FC7F3F3330D0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6968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274638"/>
            <a:ext cx="5761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396716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5488D32-70B4-486B-AD83-F0B562B833F4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91201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835150" y="274638"/>
            <a:ext cx="5761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313" y="396716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9313" y="396716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B9ADBD92-57E2-43ED-BFE5-1AE2509CC20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48218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264" y="0"/>
            <a:ext cx="2195736" cy="6858000"/>
          </a:xfrm>
          <a:solidFill>
            <a:schemeClr val="bg1"/>
          </a:solidFill>
        </p:spPr>
        <p:txBody>
          <a:bodyPr vert="vert270" lIns="144000" tIns="180000" rIns="144000" bIns="180000"/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027" name="Picture 3" descr="G:\Docs\informality\Manual\Cover.jpg"/>
          <p:cNvPicPr>
            <a:picLocks noChangeAspect="1" noChangeArrowheads="1"/>
          </p:cNvPicPr>
          <p:nvPr userDrawn="1"/>
        </p:nvPicPr>
        <p:blipFill>
          <a:blip r:embed="rId2" cstate="print"/>
          <a:srcRect t="25803" b="8663"/>
          <a:stretch>
            <a:fillRect/>
          </a:stretch>
        </p:blipFill>
        <p:spPr bwMode="auto">
          <a:xfrm>
            <a:off x="0" y="0"/>
            <a:ext cx="6973266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979804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ILO Department of Statistics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D9AD7-298A-4586-B148-6F889A5BA2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264" y="0"/>
            <a:ext cx="2195736" cy="6858000"/>
          </a:xfrm>
          <a:solidFill>
            <a:schemeClr val="bg1"/>
          </a:solidFill>
        </p:spPr>
        <p:txBody>
          <a:bodyPr vert="vert270" lIns="144000" tIns="180000" rIns="144000" bIns="180000"/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027" name="Picture 3" descr="G:\Docs\informality\Manual\Cover.jpg"/>
          <p:cNvPicPr>
            <a:picLocks noChangeAspect="1" noChangeArrowheads="1"/>
          </p:cNvPicPr>
          <p:nvPr userDrawn="1"/>
        </p:nvPicPr>
        <p:blipFill>
          <a:blip r:embed="rId2" cstate="print"/>
          <a:srcRect t="25803" b="8663"/>
          <a:stretch>
            <a:fillRect/>
          </a:stretch>
        </p:blipFill>
        <p:spPr bwMode="auto">
          <a:xfrm>
            <a:off x="0" y="0"/>
            <a:ext cx="6973266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297782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7057330" cy="1143000"/>
          </a:xfrm>
        </p:spPr>
        <p:txBody>
          <a:bodyPr/>
          <a:lstStyle>
            <a:lvl1pPr>
              <a:defRPr lang="en-US" sz="3200" b="1" baseline="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GB" sz="2400" b="1" dirty="0" smtClean="0">
                <a:solidFill>
                  <a:schemeClr val="accent6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360000" indent="0">
              <a:spcBef>
                <a:spcPts val="300"/>
              </a:spcBef>
              <a:buNone/>
              <a:defRPr lang="en-GB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itchFamily="34" charset="0"/>
              </a:defRPr>
            </a:lvl2pPr>
            <a:lvl3pPr marL="720000" indent="0">
              <a:spcBef>
                <a:spcPts val="300"/>
              </a:spcBef>
              <a:buNone/>
              <a:defRPr lang="en-GB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defRPr>
            </a:lvl3pPr>
            <a:lvl4pPr marL="1080000" indent="0">
              <a:spcBef>
                <a:spcPts val="300"/>
              </a:spcBef>
              <a:buNone/>
              <a:defRPr lang="en-GB" sz="1600" dirty="0" smtClean="0">
                <a:solidFill>
                  <a:schemeClr val="tx2"/>
                </a:solidFill>
                <a:latin typeface="Century Gothic" pitchFamily="34" charset="0"/>
              </a:defRPr>
            </a:lvl4pPr>
            <a:lvl5pPr marL="1440000" indent="0">
              <a:spcBef>
                <a:spcPts val="300"/>
              </a:spcBef>
              <a:buNone/>
              <a:defRPr lang="en-GB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483768" y="6301122"/>
            <a:ext cx="5544070" cy="476250"/>
          </a:xfrm>
        </p:spPr>
        <p:txBody>
          <a:bodyPr/>
          <a:lstStyle>
            <a:lvl1pPr>
              <a:defRPr baseline="0" dirty="0" smtClean="0"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 smtClean="0">
                <a:latin typeface="Century Gothic" pitchFamily="34" charset="0"/>
              </a:defRPr>
            </a:lvl1pPr>
          </a:lstStyle>
          <a:p>
            <a:pPr>
              <a:defRPr/>
            </a:pPr>
            <a:fld id="{EA34A6A9-F87D-4743-A661-38AEC4FCC72E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81727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B43C9FB-AD39-48D1-822B-EFF95C18E86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50607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E6C0F2D-112F-4AFE-A07C-FF83BD21B7CA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03181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F309FCF-FF02-42FB-B827-251A2EA8F5CB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9950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EE601C1-E1E6-4544-B4E1-2BECE1DD24AA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3022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F8A8A79-489B-4E31-A9E0-3A5518BBE7B9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946495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74638"/>
            <a:ext cx="2057400" cy="5880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74638"/>
            <a:ext cx="6019800" cy="588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E5BD620-5EA3-4070-8B42-B922CF481357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638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274638"/>
            <a:ext cx="5761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82AE703-9C9C-4013-9FF7-FC7F3F3330D0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67087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274638"/>
            <a:ext cx="5761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396716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5488D32-70B4-486B-AD83-F0B562B833F4}" type="slidenum">
              <a:rPr lang="en-GB" smtClean="0">
                <a:solidFill>
                  <a:prstClr val="black"/>
                </a:solidFill>
                <a:latin typeface="Century Gothic"/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5555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AC35D-6DA9-4FF7-9E09-29F19BFECF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835150" y="274638"/>
            <a:ext cx="5761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313" y="396716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9313" y="3967163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B9ADBD92-57E2-43ED-BFE5-1AE2509CC20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45712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264" y="0"/>
            <a:ext cx="2195736" cy="6858000"/>
          </a:xfrm>
          <a:solidFill>
            <a:schemeClr val="bg1"/>
          </a:solidFill>
        </p:spPr>
        <p:txBody>
          <a:bodyPr vert="vert270" lIns="144000" tIns="180000" rIns="144000" bIns="180000"/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027" name="Picture 3" descr="G:\Docs\informality\Manual\Cover.jpg"/>
          <p:cNvPicPr>
            <a:picLocks noChangeAspect="1" noChangeArrowheads="1"/>
          </p:cNvPicPr>
          <p:nvPr userDrawn="1"/>
        </p:nvPicPr>
        <p:blipFill>
          <a:blip r:embed="rId2" cstate="print"/>
          <a:srcRect t="25803" b="8663"/>
          <a:stretch>
            <a:fillRect/>
          </a:stretch>
        </p:blipFill>
        <p:spPr bwMode="auto">
          <a:xfrm>
            <a:off x="0" y="0"/>
            <a:ext cx="6973266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653893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44" descr="ilostatisticsppl-bar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230"/>
          <p:cNvSpPr>
            <a:spLocks noChangeArrowheads="1"/>
          </p:cNvSpPr>
          <p:nvPr userDrawn="1"/>
        </p:nvSpPr>
        <p:spPr bwMode="auto">
          <a:xfrm>
            <a:off x="0" y="547688"/>
            <a:ext cx="9144000" cy="5761037"/>
          </a:xfrm>
          <a:prstGeom prst="rect">
            <a:avLst/>
          </a:prstGeom>
          <a:gradFill rotWithShape="1">
            <a:gsLst>
              <a:gs pos="0">
                <a:srgbClr val="5E9EFF">
                  <a:alpha val="0"/>
                </a:srgbClr>
              </a:gs>
              <a:gs pos="50000">
                <a:srgbClr val="5E9EFF">
                  <a:gamma/>
                  <a:tint val="20000"/>
                  <a:invGamma/>
                  <a:alpha val="82001"/>
                </a:srgbClr>
              </a:gs>
              <a:gs pos="100000">
                <a:srgbClr val="5E9EFF"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GB" i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" name="Oval 15"/>
          <p:cNvSpPr>
            <a:spLocks noChangeAspect="1" noChangeArrowheads="1"/>
          </p:cNvSpPr>
          <p:nvPr userDrawn="1"/>
        </p:nvSpPr>
        <p:spPr bwMode="auto">
          <a:xfrm>
            <a:off x="2265363" y="13890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" name="Oval 16"/>
          <p:cNvSpPr>
            <a:spLocks noChangeAspect="1" noChangeArrowheads="1"/>
          </p:cNvSpPr>
          <p:nvPr userDrawn="1"/>
        </p:nvSpPr>
        <p:spPr bwMode="auto">
          <a:xfrm>
            <a:off x="2382838" y="13890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 userDrawn="1"/>
        </p:nvSpPr>
        <p:spPr bwMode="auto">
          <a:xfrm>
            <a:off x="2501900" y="13890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" name="Oval 18"/>
          <p:cNvSpPr>
            <a:spLocks noChangeAspect="1" noChangeArrowheads="1"/>
          </p:cNvSpPr>
          <p:nvPr userDrawn="1"/>
        </p:nvSpPr>
        <p:spPr bwMode="auto">
          <a:xfrm>
            <a:off x="2619375" y="13890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 userDrawn="1"/>
        </p:nvSpPr>
        <p:spPr bwMode="auto">
          <a:xfrm>
            <a:off x="2974975" y="13890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" name="Oval 20"/>
          <p:cNvSpPr>
            <a:spLocks noChangeAspect="1" noChangeArrowheads="1"/>
          </p:cNvSpPr>
          <p:nvPr userDrawn="1"/>
        </p:nvSpPr>
        <p:spPr bwMode="auto">
          <a:xfrm>
            <a:off x="3094038" y="13890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" name="Oval 21"/>
          <p:cNvSpPr>
            <a:spLocks noChangeAspect="1" noChangeArrowheads="1"/>
          </p:cNvSpPr>
          <p:nvPr userDrawn="1"/>
        </p:nvSpPr>
        <p:spPr bwMode="auto">
          <a:xfrm>
            <a:off x="3211513" y="13890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" name="Oval 22"/>
          <p:cNvSpPr>
            <a:spLocks noChangeAspect="1" noChangeArrowheads="1"/>
          </p:cNvSpPr>
          <p:nvPr userDrawn="1"/>
        </p:nvSpPr>
        <p:spPr bwMode="auto">
          <a:xfrm>
            <a:off x="3330575" y="13890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" name="Oval 23"/>
          <p:cNvSpPr>
            <a:spLocks noChangeAspect="1" noChangeArrowheads="1"/>
          </p:cNvSpPr>
          <p:nvPr userDrawn="1"/>
        </p:nvSpPr>
        <p:spPr bwMode="auto">
          <a:xfrm>
            <a:off x="3448050" y="13890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" name="Oval 24"/>
          <p:cNvSpPr>
            <a:spLocks noChangeAspect="1" noChangeArrowheads="1"/>
          </p:cNvSpPr>
          <p:nvPr userDrawn="1"/>
        </p:nvSpPr>
        <p:spPr bwMode="auto">
          <a:xfrm>
            <a:off x="3567113" y="13890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" name="Oval 25"/>
          <p:cNvSpPr>
            <a:spLocks noChangeAspect="1" noChangeArrowheads="1"/>
          </p:cNvSpPr>
          <p:nvPr userDrawn="1"/>
        </p:nvSpPr>
        <p:spPr bwMode="auto">
          <a:xfrm>
            <a:off x="3684588" y="13890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" name="Oval 26"/>
          <p:cNvSpPr>
            <a:spLocks noChangeAspect="1" noChangeArrowheads="1"/>
          </p:cNvSpPr>
          <p:nvPr userDrawn="1"/>
        </p:nvSpPr>
        <p:spPr bwMode="auto">
          <a:xfrm>
            <a:off x="3803650" y="13890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" name="Oval 27"/>
          <p:cNvSpPr>
            <a:spLocks noChangeAspect="1" noChangeArrowheads="1"/>
          </p:cNvSpPr>
          <p:nvPr userDrawn="1"/>
        </p:nvSpPr>
        <p:spPr bwMode="auto">
          <a:xfrm>
            <a:off x="3921125" y="13890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" name="Oval 28"/>
          <p:cNvSpPr>
            <a:spLocks noChangeAspect="1" noChangeArrowheads="1"/>
          </p:cNvSpPr>
          <p:nvPr userDrawn="1"/>
        </p:nvSpPr>
        <p:spPr bwMode="auto">
          <a:xfrm>
            <a:off x="6642100" y="13890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" name="Oval 29"/>
          <p:cNvSpPr>
            <a:spLocks noChangeAspect="1" noChangeArrowheads="1"/>
          </p:cNvSpPr>
          <p:nvPr userDrawn="1"/>
        </p:nvSpPr>
        <p:spPr bwMode="auto">
          <a:xfrm>
            <a:off x="2028825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" name="Oval 30"/>
          <p:cNvSpPr>
            <a:spLocks noChangeAspect="1" noChangeArrowheads="1"/>
          </p:cNvSpPr>
          <p:nvPr userDrawn="1"/>
        </p:nvSpPr>
        <p:spPr bwMode="auto">
          <a:xfrm>
            <a:off x="2146300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" name="Oval 31"/>
          <p:cNvSpPr>
            <a:spLocks noChangeAspect="1" noChangeArrowheads="1"/>
          </p:cNvSpPr>
          <p:nvPr userDrawn="1"/>
        </p:nvSpPr>
        <p:spPr bwMode="auto">
          <a:xfrm>
            <a:off x="2265363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" name="Oval 32"/>
          <p:cNvSpPr>
            <a:spLocks noChangeAspect="1" noChangeArrowheads="1"/>
          </p:cNvSpPr>
          <p:nvPr userDrawn="1"/>
        </p:nvSpPr>
        <p:spPr bwMode="auto">
          <a:xfrm>
            <a:off x="2382838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" name="Oval 33"/>
          <p:cNvSpPr>
            <a:spLocks noChangeAspect="1" noChangeArrowheads="1"/>
          </p:cNvSpPr>
          <p:nvPr userDrawn="1"/>
        </p:nvSpPr>
        <p:spPr bwMode="auto">
          <a:xfrm>
            <a:off x="2501900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" name="Oval 34"/>
          <p:cNvSpPr>
            <a:spLocks noChangeAspect="1" noChangeArrowheads="1"/>
          </p:cNvSpPr>
          <p:nvPr userDrawn="1"/>
        </p:nvSpPr>
        <p:spPr bwMode="auto">
          <a:xfrm>
            <a:off x="2738438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" name="Oval 35"/>
          <p:cNvSpPr>
            <a:spLocks noChangeAspect="1" noChangeArrowheads="1"/>
          </p:cNvSpPr>
          <p:nvPr userDrawn="1"/>
        </p:nvSpPr>
        <p:spPr bwMode="auto">
          <a:xfrm>
            <a:off x="2855913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" name="Oval 36"/>
          <p:cNvSpPr>
            <a:spLocks noChangeAspect="1" noChangeArrowheads="1"/>
          </p:cNvSpPr>
          <p:nvPr userDrawn="1"/>
        </p:nvSpPr>
        <p:spPr bwMode="auto">
          <a:xfrm>
            <a:off x="2974975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" name="Oval 37"/>
          <p:cNvSpPr>
            <a:spLocks noChangeAspect="1" noChangeArrowheads="1"/>
          </p:cNvSpPr>
          <p:nvPr userDrawn="1"/>
        </p:nvSpPr>
        <p:spPr bwMode="auto">
          <a:xfrm>
            <a:off x="3094038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" name="Oval 38"/>
          <p:cNvSpPr>
            <a:spLocks noChangeAspect="1" noChangeArrowheads="1"/>
          </p:cNvSpPr>
          <p:nvPr userDrawn="1"/>
        </p:nvSpPr>
        <p:spPr bwMode="auto">
          <a:xfrm>
            <a:off x="3211513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" name="Oval 39"/>
          <p:cNvSpPr>
            <a:spLocks noChangeAspect="1" noChangeArrowheads="1"/>
          </p:cNvSpPr>
          <p:nvPr userDrawn="1"/>
        </p:nvSpPr>
        <p:spPr bwMode="auto">
          <a:xfrm>
            <a:off x="3330575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" name="Oval 40"/>
          <p:cNvSpPr>
            <a:spLocks noChangeAspect="1" noChangeArrowheads="1"/>
          </p:cNvSpPr>
          <p:nvPr userDrawn="1"/>
        </p:nvSpPr>
        <p:spPr bwMode="auto">
          <a:xfrm>
            <a:off x="3448050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" name="Oval 41"/>
          <p:cNvSpPr>
            <a:spLocks noChangeAspect="1" noChangeArrowheads="1"/>
          </p:cNvSpPr>
          <p:nvPr userDrawn="1"/>
        </p:nvSpPr>
        <p:spPr bwMode="auto">
          <a:xfrm>
            <a:off x="3567113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" name="Oval 42"/>
          <p:cNvSpPr>
            <a:spLocks noChangeAspect="1" noChangeArrowheads="1"/>
          </p:cNvSpPr>
          <p:nvPr userDrawn="1"/>
        </p:nvSpPr>
        <p:spPr bwMode="auto">
          <a:xfrm>
            <a:off x="3684588" y="149860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" name="Oval 43"/>
          <p:cNvSpPr>
            <a:spLocks noChangeAspect="1" noChangeArrowheads="1"/>
          </p:cNvSpPr>
          <p:nvPr userDrawn="1"/>
        </p:nvSpPr>
        <p:spPr bwMode="auto">
          <a:xfrm>
            <a:off x="3803650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" name="Oval 44"/>
          <p:cNvSpPr>
            <a:spLocks noChangeAspect="1" noChangeArrowheads="1"/>
          </p:cNvSpPr>
          <p:nvPr userDrawn="1"/>
        </p:nvSpPr>
        <p:spPr bwMode="auto">
          <a:xfrm>
            <a:off x="4630738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" name="Oval 45"/>
          <p:cNvSpPr>
            <a:spLocks noChangeAspect="1" noChangeArrowheads="1"/>
          </p:cNvSpPr>
          <p:nvPr userDrawn="1"/>
        </p:nvSpPr>
        <p:spPr bwMode="auto">
          <a:xfrm>
            <a:off x="4749800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" name="Oval 46"/>
          <p:cNvSpPr>
            <a:spLocks noChangeAspect="1" noChangeArrowheads="1"/>
          </p:cNvSpPr>
          <p:nvPr userDrawn="1"/>
        </p:nvSpPr>
        <p:spPr bwMode="auto">
          <a:xfrm>
            <a:off x="6524625" y="14986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" name="Oval 47"/>
          <p:cNvSpPr>
            <a:spLocks noChangeAspect="1" noChangeArrowheads="1"/>
          </p:cNvSpPr>
          <p:nvPr userDrawn="1"/>
        </p:nvSpPr>
        <p:spPr bwMode="auto">
          <a:xfrm>
            <a:off x="6642100" y="149860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" name="Oval 48"/>
          <p:cNvSpPr>
            <a:spLocks noChangeAspect="1" noChangeArrowheads="1"/>
          </p:cNvSpPr>
          <p:nvPr userDrawn="1"/>
        </p:nvSpPr>
        <p:spPr bwMode="auto">
          <a:xfrm>
            <a:off x="6761163" y="14986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" name="Oval 49"/>
          <p:cNvSpPr>
            <a:spLocks noChangeAspect="1" noChangeArrowheads="1"/>
          </p:cNvSpPr>
          <p:nvPr userDrawn="1"/>
        </p:nvSpPr>
        <p:spPr bwMode="auto">
          <a:xfrm>
            <a:off x="1319213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" name="Oval 50"/>
          <p:cNvSpPr>
            <a:spLocks noChangeAspect="1" noChangeArrowheads="1"/>
          </p:cNvSpPr>
          <p:nvPr userDrawn="1"/>
        </p:nvSpPr>
        <p:spPr bwMode="auto">
          <a:xfrm>
            <a:off x="1436688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" name="Oval 51"/>
          <p:cNvSpPr>
            <a:spLocks noChangeAspect="1" noChangeArrowheads="1"/>
          </p:cNvSpPr>
          <p:nvPr userDrawn="1"/>
        </p:nvSpPr>
        <p:spPr bwMode="auto">
          <a:xfrm>
            <a:off x="1555750" y="16081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" name="Oval 52"/>
          <p:cNvSpPr>
            <a:spLocks noChangeAspect="1" noChangeArrowheads="1"/>
          </p:cNvSpPr>
          <p:nvPr userDrawn="1"/>
        </p:nvSpPr>
        <p:spPr bwMode="auto">
          <a:xfrm>
            <a:off x="1673225" y="16081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" name="Oval 53"/>
          <p:cNvSpPr>
            <a:spLocks noChangeAspect="1" noChangeArrowheads="1"/>
          </p:cNvSpPr>
          <p:nvPr userDrawn="1"/>
        </p:nvSpPr>
        <p:spPr bwMode="auto">
          <a:xfrm>
            <a:off x="1792288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" name="Oval 54"/>
          <p:cNvSpPr>
            <a:spLocks noChangeAspect="1" noChangeArrowheads="1"/>
          </p:cNvSpPr>
          <p:nvPr userDrawn="1"/>
        </p:nvSpPr>
        <p:spPr bwMode="auto">
          <a:xfrm>
            <a:off x="2028825" y="16081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" name="Oval 55"/>
          <p:cNvSpPr>
            <a:spLocks noChangeAspect="1" noChangeArrowheads="1"/>
          </p:cNvSpPr>
          <p:nvPr userDrawn="1"/>
        </p:nvSpPr>
        <p:spPr bwMode="auto">
          <a:xfrm>
            <a:off x="2146300" y="16081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" name="Oval 56"/>
          <p:cNvSpPr>
            <a:spLocks noChangeAspect="1" noChangeArrowheads="1"/>
          </p:cNvSpPr>
          <p:nvPr userDrawn="1"/>
        </p:nvSpPr>
        <p:spPr bwMode="auto">
          <a:xfrm>
            <a:off x="2265363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" name="Oval 57"/>
          <p:cNvSpPr>
            <a:spLocks noChangeAspect="1" noChangeArrowheads="1"/>
          </p:cNvSpPr>
          <p:nvPr userDrawn="1"/>
        </p:nvSpPr>
        <p:spPr bwMode="auto">
          <a:xfrm>
            <a:off x="2382838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" name="Oval 58"/>
          <p:cNvSpPr>
            <a:spLocks noChangeAspect="1" noChangeArrowheads="1"/>
          </p:cNvSpPr>
          <p:nvPr userDrawn="1"/>
        </p:nvSpPr>
        <p:spPr bwMode="auto">
          <a:xfrm>
            <a:off x="2619375" y="16081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" name="Oval 59"/>
          <p:cNvSpPr>
            <a:spLocks noChangeAspect="1" noChangeArrowheads="1"/>
          </p:cNvSpPr>
          <p:nvPr userDrawn="1"/>
        </p:nvSpPr>
        <p:spPr bwMode="auto">
          <a:xfrm>
            <a:off x="2738438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" name="Oval 60"/>
          <p:cNvSpPr>
            <a:spLocks noChangeAspect="1" noChangeArrowheads="1"/>
          </p:cNvSpPr>
          <p:nvPr userDrawn="1"/>
        </p:nvSpPr>
        <p:spPr bwMode="auto">
          <a:xfrm>
            <a:off x="2855913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" name="Oval 61"/>
          <p:cNvSpPr>
            <a:spLocks noChangeAspect="1" noChangeArrowheads="1"/>
          </p:cNvSpPr>
          <p:nvPr userDrawn="1"/>
        </p:nvSpPr>
        <p:spPr bwMode="auto">
          <a:xfrm>
            <a:off x="2974975" y="16081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" name="Oval 62"/>
          <p:cNvSpPr>
            <a:spLocks noChangeAspect="1" noChangeArrowheads="1"/>
          </p:cNvSpPr>
          <p:nvPr userDrawn="1"/>
        </p:nvSpPr>
        <p:spPr bwMode="auto">
          <a:xfrm>
            <a:off x="3094038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" name="Oval 63"/>
          <p:cNvSpPr>
            <a:spLocks noChangeAspect="1" noChangeArrowheads="1"/>
          </p:cNvSpPr>
          <p:nvPr userDrawn="1"/>
        </p:nvSpPr>
        <p:spPr bwMode="auto">
          <a:xfrm>
            <a:off x="3211513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" name="Oval 64"/>
          <p:cNvSpPr>
            <a:spLocks noChangeAspect="1" noChangeArrowheads="1"/>
          </p:cNvSpPr>
          <p:nvPr userDrawn="1"/>
        </p:nvSpPr>
        <p:spPr bwMode="auto">
          <a:xfrm>
            <a:off x="3330575" y="16081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" name="Oval 65"/>
          <p:cNvSpPr>
            <a:spLocks noChangeAspect="1" noChangeArrowheads="1"/>
          </p:cNvSpPr>
          <p:nvPr userDrawn="1"/>
        </p:nvSpPr>
        <p:spPr bwMode="auto">
          <a:xfrm>
            <a:off x="3448050" y="16081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" name="Oval 66"/>
          <p:cNvSpPr>
            <a:spLocks noChangeAspect="1" noChangeArrowheads="1"/>
          </p:cNvSpPr>
          <p:nvPr userDrawn="1"/>
        </p:nvSpPr>
        <p:spPr bwMode="auto">
          <a:xfrm>
            <a:off x="3567113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" name="Oval 67"/>
          <p:cNvSpPr>
            <a:spLocks noChangeAspect="1" noChangeArrowheads="1"/>
          </p:cNvSpPr>
          <p:nvPr userDrawn="1"/>
        </p:nvSpPr>
        <p:spPr bwMode="auto">
          <a:xfrm>
            <a:off x="3684588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" name="Oval 68"/>
          <p:cNvSpPr>
            <a:spLocks noChangeAspect="1" noChangeArrowheads="1"/>
          </p:cNvSpPr>
          <p:nvPr userDrawn="1"/>
        </p:nvSpPr>
        <p:spPr bwMode="auto">
          <a:xfrm>
            <a:off x="4630738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" name="Oval 69"/>
          <p:cNvSpPr>
            <a:spLocks noChangeAspect="1" noChangeArrowheads="1"/>
          </p:cNvSpPr>
          <p:nvPr userDrawn="1"/>
        </p:nvSpPr>
        <p:spPr bwMode="auto">
          <a:xfrm>
            <a:off x="6761163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" name="Oval 70"/>
          <p:cNvSpPr>
            <a:spLocks noChangeAspect="1" noChangeArrowheads="1"/>
          </p:cNvSpPr>
          <p:nvPr userDrawn="1"/>
        </p:nvSpPr>
        <p:spPr bwMode="auto">
          <a:xfrm>
            <a:off x="6878638" y="16081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" name="Oval 71"/>
          <p:cNvSpPr>
            <a:spLocks noChangeAspect="1" noChangeArrowheads="1"/>
          </p:cNvSpPr>
          <p:nvPr userDrawn="1"/>
        </p:nvSpPr>
        <p:spPr bwMode="auto">
          <a:xfrm>
            <a:off x="1200150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" name="Oval 72"/>
          <p:cNvSpPr>
            <a:spLocks noChangeAspect="1" noChangeArrowheads="1"/>
          </p:cNvSpPr>
          <p:nvPr userDrawn="1"/>
        </p:nvSpPr>
        <p:spPr bwMode="auto">
          <a:xfrm>
            <a:off x="1319213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" name="Oval 73"/>
          <p:cNvSpPr>
            <a:spLocks noChangeAspect="1" noChangeArrowheads="1"/>
          </p:cNvSpPr>
          <p:nvPr userDrawn="1"/>
        </p:nvSpPr>
        <p:spPr bwMode="auto">
          <a:xfrm>
            <a:off x="1436688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" name="Oval 74"/>
          <p:cNvSpPr>
            <a:spLocks noChangeAspect="1" noChangeArrowheads="1"/>
          </p:cNvSpPr>
          <p:nvPr userDrawn="1"/>
        </p:nvSpPr>
        <p:spPr bwMode="auto">
          <a:xfrm>
            <a:off x="1555750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" name="Oval 75"/>
          <p:cNvSpPr>
            <a:spLocks noChangeAspect="1" noChangeArrowheads="1"/>
          </p:cNvSpPr>
          <p:nvPr userDrawn="1"/>
        </p:nvSpPr>
        <p:spPr bwMode="auto">
          <a:xfrm>
            <a:off x="1673225" y="1717675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" name="Oval 76"/>
          <p:cNvSpPr>
            <a:spLocks noChangeAspect="1" noChangeArrowheads="1"/>
          </p:cNvSpPr>
          <p:nvPr userDrawn="1"/>
        </p:nvSpPr>
        <p:spPr bwMode="auto">
          <a:xfrm>
            <a:off x="1792288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" name="Oval 77"/>
          <p:cNvSpPr>
            <a:spLocks noChangeAspect="1" noChangeArrowheads="1"/>
          </p:cNvSpPr>
          <p:nvPr userDrawn="1"/>
        </p:nvSpPr>
        <p:spPr bwMode="auto">
          <a:xfrm>
            <a:off x="1909763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" name="Oval 78"/>
          <p:cNvSpPr>
            <a:spLocks noChangeAspect="1" noChangeArrowheads="1"/>
          </p:cNvSpPr>
          <p:nvPr userDrawn="1"/>
        </p:nvSpPr>
        <p:spPr bwMode="auto">
          <a:xfrm>
            <a:off x="2028825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" name="Oval 79"/>
          <p:cNvSpPr>
            <a:spLocks noChangeAspect="1" noChangeArrowheads="1"/>
          </p:cNvSpPr>
          <p:nvPr userDrawn="1"/>
        </p:nvSpPr>
        <p:spPr bwMode="auto">
          <a:xfrm>
            <a:off x="2146300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" name="Oval 80"/>
          <p:cNvSpPr>
            <a:spLocks noChangeAspect="1" noChangeArrowheads="1"/>
          </p:cNvSpPr>
          <p:nvPr userDrawn="1"/>
        </p:nvSpPr>
        <p:spPr bwMode="auto">
          <a:xfrm>
            <a:off x="2265363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" name="Oval 81"/>
          <p:cNvSpPr>
            <a:spLocks noChangeAspect="1" noChangeArrowheads="1"/>
          </p:cNvSpPr>
          <p:nvPr userDrawn="1"/>
        </p:nvSpPr>
        <p:spPr bwMode="auto">
          <a:xfrm>
            <a:off x="2619375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" name="Oval 82"/>
          <p:cNvSpPr>
            <a:spLocks noChangeAspect="1" noChangeArrowheads="1"/>
          </p:cNvSpPr>
          <p:nvPr userDrawn="1"/>
        </p:nvSpPr>
        <p:spPr bwMode="auto">
          <a:xfrm>
            <a:off x="2738438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" name="Oval 83"/>
          <p:cNvSpPr>
            <a:spLocks noChangeAspect="1" noChangeArrowheads="1"/>
          </p:cNvSpPr>
          <p:nvPr userDrawn="1"/>
        </p:nvSpPr>
        <p:spPr bwMode="auto">
          <a:xfrm>
            <a:off x="2855913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" name="Oval 84"/>
          <p:cNvSpPr>
            <a:spLocks noChangeAspect="1" noChangeArrowheads="1"/>
          </p:cNvSpPr>
          <p:nvPr userDrawn="1"/>
        </p:nvSpPr>
        <p:spPr bwMode="auto">
          <a:xfrm>
            <a:off x="2974975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" name="Oval 85"/>
          <p:cNvSpPr>
            <a:spLocks noChangeAspect="1" noChangeArrowheads="1"/>
          </p:cNvSpPr>
          <p:nvPr userDrawn="1"/>
        </p:nvSpPr>
        <p:spPr bwMode="auto">
          <a:xfrm>
            <a:off x="3094038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" name="Oval 86"/>
          <p:cNvSpPr>
            <a:spLocks noChangeAspect="1" noChangeArrowheads="1"/>
          </p:cNvSpPr>
          <p:nvPr userDrawn="1"/>
        </p:nvSpPr>
        <p:spPr bwMode="auto">
          <a:xfrm>
            <a:off x="3211513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" name="Oval 87"/>
          <p:cNvSpPr>
            <a:spLocks noChangeAspect="1" noChangeArrowheads="1"/>
          </p:cNvSpPr>
          <p:nvPr userDrawn="1"/>
        </p:nvSpPr>
        <p:spPr bwMode="auto">
          <a:xfrm>
            <a:off x="3330575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" name="Oval 88"/>
          <p:cNvSpPr>
            <a:spLocks noChangeAspect="1" noChangeArrowheads="1"/>
          </p:cNvSpPr>
          <p:nvPr userDrawn="1"/>
        </p:nvSpPr>
        <p:spPr bwMode="auto">
          <a:xfrm>
            <a:off x="3448050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" name="Oval 89"/>
          <p:cNvSpPr>
            <a:spLocks noChangeAspect="1" noChangeArrowheads="1"/>
          </p:cNvSpPr>
          <p:nvPr userDrawn="1"/>
        </p:nvSpPr>
        <p:spPr bwMode="auto">
          <a:xfrm>
            <a:off x="3567113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" name="Oval 90"/>
          <p:cNvSpPr>
            <a:spLocks noChangeAspect="1" noChangeArrowheads="1"/>
          </p:cNvSpPr>
          <p:nvPr userDrawn="1"/>
        </p:nvSpPr>
        <p:spPr bwMode="auto">
          <a:xfrm>
            <a:off x="3684588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" name="Oval 91"/>
          <p:cNvSpPr>
            <a:spLocks noChangeAspect="1" noChangeArrowheads="1"/>
          </p:cNvSpPr>
          <p:nvPr userDrawn="1"/>
        </p:nvSpPr>
        <p:spPr bwMode="auto">
          <a:xfrm>
            <a:off x="5813425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" name="Oval 92"/>
          <p:cNvSpPr>
            <a:spLocks noChangeAspect="1" noChangeArrowheads="1"/>
          </p:cNvSpPr>
          <p:nvPr userDrawn="1"/>
        </p:nvSpPr>
        <p:spPr bwMode="auto">
          <a:xfrm>
            <a:off x="5932488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" name="Oval 93"/>
          <p:cNvSpPr>
            <a:spLocks noChangeAspect="1" noChangeArrowheads="1"/>
          </p:cNvSpPr>
          <p:nvPr userDrawn="1"/>
        </p:nvSpPr>
        <p:spPr bwMode="auto">
          <a:xfrm>
            <a:off x="6642100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" name="Oval 94"/>
          <p:cNvSpPr>
            <a:spLocks noChangeAspect="1" noChangeArrowheads="1"/>
          </p:cNvSpPr>
          <p:nvPr userDrawn="1"/>
        </p:nvSpPr>
        <p:spPr bwMode="auto">
          <a:xfrm>
            <a:off x="6761163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" name="Oval 95"/>
          <p:cNvSpPr>
            <a:spLocks noChangeAspect="1" noChangeArrowheads="1"/>
          </p:cNvSpPr>
          <p:nvPr userDrawn="1"/>
        </p:nvSpPr>
        <p:spPr bwMode="auto">
          <a:xfrm>
            <a:off x="6878638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" name="Oval 96"/>
          <p:cNvSpPr>
            <a:spLocks noChangeAspect="1" noChangeArrowheads="1"/>
          </p:cNvSpPr>
          <p:nvPr userDrawn="1"/>
        </p:nvSpPr>
        <p:spPr bwMode="auto">
          <a:xfrm>
            <a:off x="6997700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" name="Oval 97"/>
          <p:cNvSpPr>
            <a:spLocks noChangeAspect="1" noChangeArrowheads="1"/>
          </p:cNvSpPr>
          <p:nvPr userDrawn="1"/>
        </p:nvSpPr>
        <p:spPr bwMode="auto">
          <a:xfrm>
            <a:off x="7707313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" name="Oval 98"/>
          <p:cNvSpPr>
            <a:spLocks noChangeAspect="1" noChangeArrowheads="1"/>
          </p:cNvSpPr>
          <p:nvPr userDrawn="1"/>
        </p:nvSpPr>
        <p:spPr bwMode="auto">
          <a:xfrm>
            <a:off x="7824788" y="17176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" name="Oval 99"/>
          <p:cNvSpPr>
            <a:spLocks noChangeAspect="1" noChangeArrowheads="1"/>
          </p:cNvSpPr>
          <p:nvPr userDrawn="1"/>
        </p:nvSpPr>
        <p:spPr bwMode="auto">
          <a:xfrm>
            <a:off x="7943850" y="17176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" name="Oval 100"/>
          <p:cNvSpPr>
            <a:spLocks noChangeAspect="1" noChangeArrowheads="1"/>
          </p:cNvSpPr>
          <p:nvPr userDrawn="1"/>
        </p:nvSpPr>
        <p:spPr bwMode="auto">
          <a:xfrm>
            <a:off x="1200150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" name="Oval 101"/>
          <p:cNvSpPr>
            <a:spLocks noChangeAspect="1" noChangeArrowheads="1"/>
          </p:cNvSpPr>
          <p:nvPr userDrawn="1"/>
        </p:nvSpPr>
        <p:spPr bwMode="auto">
          <a:xfrm>
            <a:off x="131921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" name="Oval 102"/>
          <p:cNvSpPr>
            <a:spLocks noChangeAspect="1" noChangeArrowheads="1"/>
          </p:cNvSpPr>
          <p:nvPr userDrawn="1"/>
        </p:nvSpPr>
        <p:spPr bwMode="auto">
          <a:xfrm>
            <a:off x="1436688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" name="Oval 103"/>
          <p:cNvSpPr>
            <a:spLocks noChangeAspect="1" noChangeArrowheads="1"/>
          </p:cNvSpPr>
          <p:nvPr userDrawn="1"/>
        </p:nvSpPr>
        <p:spPr bwMode="auto">
          <a:xfrm>
            <a:off x="1555750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" name="Oval 104"/>
          <p:cNvSpPr>
            <a:spLocks noChangeAspect="1" noChangeArrowheads="1"/>
          </p:cNvSpPr>
          <p:nvPr userDrawn="1"/>
        </p:nvSpPr>
        <p:spPr bwMode="auto">
          <a:xfrm>
            <a:off x="1673225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" name="Oval 105"/>
          <p:cNvSpPr>
            <a:spLocks noChangeAspect="1" noChangeArrowheads="1"/>
          </p:cNvSpPr>
          <p:nvPr userDrawn="1"/>
        </p:nvSpPr>
        <p:spPr bwMode="auto">
          <a:xfrm>
            <a:off x="1792288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" name="Oval 106"/>
          <p:cNvSpPr>
            <a:spLocks noChangeAspect="1" noChangeArrowheads="1"/>
          </p:cNvSpPr>
          <p:nvPr userDrawn="1"/>
        </p:nvSpPr>
        <p:spPr bwMode="auto">
          <a:xfrm>
            <a:off x="190976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" name="Oval 107"/>
          <p:cNvSpPr>
            <a:spLocks noChangeAspect="1" noChangeArrowheads="1"/>
          </p:cNvSpPr>
          <p:nvPr userDrawn="1"/>
        </p:nvSpPr>
        <p:spPr bwMode="auto">
          <a:xfrm>
            <a:off x="2028825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" name="Oval 108"/>
          <p:cNvSpPr>
            <a:spLocks noChangeAspect="1" noChangeArrowheads="1"/>
          </p:cNvSpPr>
          <p:nvPr userDrawn="1"/>
        </p:nvSpPr>
        <p:spPr bwMode="auto">
          <a:xfrm>
            <a:off x="2146300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" name="Oval 109"/>
          <p:cNvSpPr>
            <a:spLocks noChangeAspect="1" noChangeArrowheads="1"/>
          </p:cNvSpPr>
          <p:nvPr userDrawn="1"/>
        </p:nvSpPr>
        <p:spPr bwMode="auto">
          <a:xfrm>
            <a:off x="226536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" name="Oval 110"/>
          <p:cNvSpPr>
            <a:spLocks noChangeAspect="1" noChangeArrowheads="1"/>
          </p:cNvSpPr>
          <p:nvPr userDrawn="1"/>
        </p:nvSpPr>
        <p:spPr bwMode="auto">
          <a:xfrm>
            <a:off x="2974975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" name="Oval 111"/>
          <p:cNvSpPr>
            <a:spLocks noChangeAspect="1" noChangeArrowheads="1"/>
          </p:cNvSpPr>
          <p:nvPr userDrawn="1"/>
        </p:nvSpPr>
        <p:spPr bwMode="auto">
          <a:xfrm>
            <a:off x="3094038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" name="Oval 112"/>
          <p:cNvSpPr>
            <a:spLocks noChangeAspect="1" noChangeArrowheads="1"/>
          </p:cNvSpPr>
          <p:nvPr userDrawn="1"/>
        </p:nvSpPr>
        <p:spPr bwMode="auto">
          <a:xfrm>
            <a:off x="321151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" name="Oval 113"/>
          <p:cNvSpPr>
            <a:spLocks noChangeAspect="1" noChangeArrowheads="1"/>
          </p:cNvSpPr>
          <p:nvPr userDrawn="1"/>
        </p:nvSpPr>
        <p:spPr bwMode="auto">
          <a:xfrm>
            <a:off x="3330575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" name="Oval 114"/>
          <p:cNvSpPr>
            <a:spLocks noChangeAspect="1" noChangeArrowheads="1"/>
          </p:cNvSpPr>
          <p:nvPr userDrawn="1"/>
        </p:nvSpPr>
        <p:spPr bwMode="auto">
          <a:xfrm>
            <a:off x="3448050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" name="Oval 115"/>
          <p:cNvSpPr>
            <a:spLocks noChangeAspect="1" noChangeArrowheads="1"/>
          </p:cNvSpPr>
          <p:nvPr userDrawn="1"/>
        </p:nvSpPr>
        <p:spPr bwMode="auto">
          <a:xfrm>
            <a:off x="356711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" name="Oval 116"/>
          <p:cNvSpPr>
            <a:spLocks noChangeAspect="1" noChangeArrowheads="1"/>
          </p:cNvSpPr>
          <p:nvPr userDrawn="1"/>
        </p:nvSpPr>
        <p:spPr bwMode="auto">
          <a:xfrm>
            <a:off x="3684588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" name="Oval 117"/>
          <p:cNvSpPr>
            <a:spLocks noChangeAspect="1" noChangeArrowheads="1"/>
          </p:cNvSpPr>
          <p:nvPr userDrawn="1"/>
        </p:nvSpPr>
        <p:spPr bwMode="auto">
          <a:xfrm>
            <a:off x="5695950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" name="Oval 118"/>
          <p:cNvSpPr>
            <a:spLocks noChangeAspect="1" noChangeArrowheads="1"/>
          </p:cNvSpPr>
          <p:nvPr userDrawn="1"/>
        </p:nvSpPr>
        <p:spPr bwMode="auto">
          <a:xfrm>
            <a:off x="6288088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" name="Oval 119"/>
          <p:cNvSpPr>
            <a:spLocks noChangeAspect="1" noChangeArrowheads="1"/>
          </p:cNvSpPr>
          <p:nvPr userDrawn="1"/>
        </p:nvSpPr>
        <p:spPr bwMode="auto">
          <a:xfrm>
            <a:off x="640556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" name="Oval 120"/>
          <p:cNvSpPr>
            <a:spLocks noChangeAspect="1" noChangeArrowheads="1"/>
          </p:cNvSpPr>
          <p:nvPr userDrawn="1"/>
        </p:nvSpPr>
        <p:spPr bwMode="auto">
          <a:xfrm>
            <a:off x="6524625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" name="Oval 121"/>
          <p:cNvSpPr>
            <a:spLocks noChangeAspect="1" noChangeArrowheads="1"/>
          </p:cNvSpPr>
          <p:nvPr userDrawn="1"/>
        </p:nvSpPr>
        <p:spPr bwMode="auto">
          <a:xfrm>
            <a:off x="6642100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" name="Oval 122"/>
          <p:cNvSpPr>
            <a:spLocks noChangeAspect="1" noChangeArrowheads="1"/>
          </p:cNvSpPr>
          <p:nvPr userDrawn="1"/>
        </p:nvSpPr>
        <p:spPr bwMode="auto">
          <a:xfrm>
            <a:off x="676116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" name="Oval 123"/>
          <p:cNvSpPr>
            <a:spLocks noChangeAspect="1" noChangeArrowheads="1"/>
          </p:cNvSpPr>
          <p:nvPr userDrawn="1"/>
        </p:nvSpPr>
        <p:spPr bwMode="auto">
          <a:xfrm>
            <a:off x="6878638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" name="Oval 124"/>
          <p:cNvSpPr>
            <a:spLocks noChangeAspect="1" noChangeArrowheads="1"/>
          </p:cNvSpPr>
          <p:nvPr userDrawn="1"/>
        </p:nvSpPr>
        <p:spPr bwMode="auto">
          <a:xfrm>
            <a:off x="6997700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" name="Oval 125"/>
          <p:cNvSpPr>
            <a:spLocks noChangeAspect="1" noChangeArrowheads="1"/>
          </p:cNvSpPr>
          <p:nvPr userDrawn="1"/>
        </p:nvSpPr>
        <p:spPr bwMode="auto">
          <a:xfrm>
            <a:off x="7115175" y="18272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" name="Oval 126"/>
          <p:cNvSpPr>
            <a:spLocks noChangeAspect="1" noChangeArrowheads="1"/>
          </p:cNvSpPr>
          <p:nvPr userDrawn="1"/>
        </p:nvSpPr>
        <p:spPr bwMode="auto">
          <a:xfrm>
            <a:off x="7234238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" name="Oval 127"/>
          <p:cNvSpPr>
            <a:spLocks noChangeAspect="1" noChangeArrowheads="1"/>
          </p:cNvSpPr>
          <p:nvPr userDrawn="1"/>
        </p:nvSpPr>
        <p:spPr bwMode="auto">
          <a:xfrm>
            <a:off x="735171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" name="Oval 128"/>
          <p:cNvSpPr>
            <a:spLocks noChangeAspect="1" noChangeArrowheads="1"/>
          </p:cNvSpPr>
          <p:nvPr userDrawn="1"/>
        </p:nvSpPr>
        <p:spPr bwMode="auto">
          <a:xfrm>
            <a:off x="7707313" y="18272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" name="Oval 129"/>
          <p:cNvSpPr>
            <a:spLocks noChangeAspect="1" noChangeArrowheads="1"/>
          </p:cNvSpPr>
          <p:nvPr userDrawn="1"/>
        </p:nvSpPr>
        <p:spPr bwMode="auto">
          <a:xfrm>
            <a:off x="120015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2" name="Oval 130"/>
          <p:cNvSpPr>
            <a:spLocks noChangeAspect="1" noChangeArrowheads="1"/>
          </p:cNvSpPr>
          <p:nvPr userDrawn="1"/>
        </p:nvSpPr>
        <p:spPr bwMode="auto">
          <a:xfrm>
            <a:off x="1319213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3" name="Oval 131"/>
          <p:cNvSpPr>
            <a:spLocks noChangeAspect="1" noChangeArrowheads="1"/>
          </p:cNvSpPr>
          <p:nvPr userDrawn="1"/>
        </p:nvSpPr>
        <p:spPr bwMode="auto">
          <a:xfrm>
            <a:off x="143668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4" name="Oval 132"/>
          <p:cNvSpPr>
            <a:spLocks noChangeAspect="1" noChangeArrowheads="1"/>
          </p:cNvSpPr>
          <p:nvPr userDrawn="1"/>
        </p:nvSpPr>
        <p:spPr bwMode="auto">
          <a:xfrm>
            <a:off x="155575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5" name="Oval 133"/>
          <p:cNvSpPr>
            <a:spLocks noChangeAspect="1" noChangeArrowheads="1"/>
          </p:cNvSpPr>
          <p:nvPr userDrawn="1"/>
        </p:nvSpPr>
        <p:spPr bwMode="auto">
          <a:xfrm>
            <a:off x="167322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6" name="Oval 134"/>
          <p:cNvSpPr>
            <a:spLocks noChangeAspect="1" noChangeArrowheads="1"/>
          </p:cNvSpPr>
          <p:nvPr userDrawn="1"/>
        </p:nvSpPr>
        <p:spPr bwMode="auto">
          <a:xfrm>
            <a:off x="179228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7" name="Oval 135"/>
          <p:cNvSpPr>
            <a:spLocks noChangeAspect="1" noChangeArrowheads="1"/>
          </p:cNvSpPr>
          <p:nvPr userDrawn="1"/>
        </p:nvSpPr>
        <p:spPr bwMode="auto">
          <a:xfrm>
            <a:off x="1909763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8" name="Oval 136"/>
          <p:cNvSpPr>
            <a:spLocks noChangeAspect="1" noChangeArrowheads="1"/>
          </p:cNvSpPr>
          <p:nvPr userDrawn="1"/>
        </p:nvSpPr>
        <p:spPr bwMode="auto">
          <a:xfrm>
            <a:off x="202882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9" name="Oval 137"/>
          <p:cNvSpPr>
            <a:spLocks noChangeAspect="1" noChangeArrowheads="1"/>
          </p:cNvSpPr>
          <p:nvPr userDrawn="1"/>
        </p:nvSpPr>
        <p:spPr bwMode="auto">
          <a:xfrm>
            <a:off x="214630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0" name="Oval 138"/>
          <p:cNvSpPr>
            <a:spLocks noChangeAspect="1" noChangeArrowheads="1"/>
          </p:cNvSpPr>
          <p:nvPr userDrawn="1"/>
        </p:nvSpPr>
        <p:spPr bwMode="auto">
          <a:xfrm>
            <a:off x="2265363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1" name="Oval 139"/>
          <p:cNvSpPr>
            <a:spLocks noChangeAspect="1" noChangeArrowheads="1"/>
          </p:cNvSpPr>
          <p:nvPr userDrawn="1"/>
        </p:nvSpPr>
        <p:spPr bwMode="auto">
          <a:xfrm>
            <a:off x="238283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2" name="Oval 140"/>
          <p:cNvSpPr>
            <a:spLocks noChangeAspect="1" noChangeArrowheads="1"/>
          </p:cNvSpPr>
          <p:nvPr userDrawn="1"/>
        </p:nvSpPr>
        <p:spPr bwMode="auto">
          <a:xfrm>
            <a:off x="297497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3" name="Oval 141"/>
          <p:cNvSpPr>
            <a:spLocks noChangeAspect="1" noChangeArrowheads="1"/>
          </p:cNvSpPr>
          <p:nvPr userDrawn="1"/>
        </p:nvSpPr>
        <p:spPr bwMode="auto">
          <a:xfrm>
            <a:off x="309403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4" name="Oval 142"/>
          <p:cNvSpPr>
            <a:spLocks noChangeAspect="1" noChangeArrowheads="1"/>
          </p:cNvSpPr>
          <p:nvPr userDrawn="1"/>
        </p:nvSpPr>
        <p:spPr bwMode="auto">
          <a:xfrm>
            <a:off x="3211513" y="1935163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5" name="Oval 143"/>
          <p:cNvSpPr>
            <a:spLocks noChangeAspect="1" noChangeArrowheads="1"/>
          </p:cNvSpPr>
          <p:nvPr userDrawn="1"/>
        </p:nvSpPr>
        <p:spPr bwMode="auto">
          <a:xfrm>
            <a:off x="333057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6" name="Oval 144"/>
          <p:cNvSpPr>
            <a:spLocks noChangeAspect="1" noChangeArrowheads="1"/>
          </p:cNvSpPr>
          <p:nvPr userDrawn="1"/>
        </p:nvSpPr>
        <p:spPr bwMode="auto">
          <a:xfrm>
            <a:off x="344805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7" name="Oval 145"/>
          <p:cNvSpPr>
            <a:spLocks noChangeAspect="1" noChangeArrowheads="1"/>
          </p:cNvSpPr>
          <p:nvPr userDrawn="1"/>
        </p:nvSpPr>
        <p:spPr bwMode="auto">
          <a:xfrm>
            <a:off x="3567113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8" name="Oval 146"/>
          <p:cNvSpPr>
            <a:spLocks noChangeAspect="1" noChangeArrowheads="1"/>
          </p:cNvSpPr>
          <p:nvPr userDrawn="1"/>
        </p:nvSpPr>
        <p:spPr bwMode="auto">
          <a:xfrm>
            <a:off x="368458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39" name="Oval 147"/>
          <p:cNvSpPr>
            <a:spLocks noChangeAspect="1" noChangeArrowheads="1"/>
          </p:cNvSpPr>
          <p:nvPr userDrawn="1"/>
        </p:nvSpPr>
        <p:spPr bwMode="auto">
          <a:xfrm>
            <a:off x="474980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0" name="Oval 148"/>
          <p:cNvSpPr>
            <a:spLocks noChangeAspect="1" noChangeArrowheads="1"/>
          </p:cNvSpPr>
          <p:nvPr userDrawn="1"/>
        </p:nvSpPr>
        <p:spPr bwMode="auto">
          <a:xfrm>
            <a:off x="486727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1" name="Oval 149"/>
          <p:cNvSpPr>
            <a:spLocks noChangeAspect="1" noChangeArrowheads="1"/>
          </p:cNvSpPr>
          <p:nvPr userDrawn="1"/>
        </p:nvSpPr>
        <p:spPr bwMode="auto">
          <a:xfrm>
            <a:off x="498633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2" name="Oval 150"/>
          <p:cNvSpPr>
            <a:spLocks noChangeAspect="1" noChangeArrowheads="1"/>
          </p:cNvSpPr>
          <p:nvPr userDrawn="1"/>
        </p:nvSpPr>
        <p:spPr bwMode="auto">
          <a:xfrm>
            <a:off x="557688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3" name="Oval 151"/>
          <p:cNvSpPr>
            <a:spLocks noChangeAspect="1" noChangeArrowheads="1"/>
          </p:cNvSpPr>
          <p:nvPr userDrawn="1"/>
        </p:nvSpPr>
        <p:spPr bwMode="auto">
          <a:xfrm>
            <a:off x="605155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4" name="Oval 152"/>
          <p:cNvSpPr>
            <a:spLocks noChangeAspect="1" noChangeArrowheads="1"/>
          </p:cNvSpPr>
          <p:nvPr userDrawn="1"/>
        </p:nvSpPr>
        <p:spPr bwMode="auto">
          <a:xfrm>
            <a:off x="616902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5" name="Oval 153"/>
          <p:cNvSpPr>
            <a:spLocks noChangeAspect="1" noChangeArrowheads="1"/>
          </p:cNvSpPr>
          <p:nvPr userDrawn="1"/>
        </p:nvSpPr>
        <p:spPr bwMode="auto">
          <a:xfrm>
            <a:off x="628808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6" name="Oval 154"/>
          <p:cNvSpPr>
            <a:spLocks noChangeAspect="1" noChangeArrowheads="1"/>
          </p:cNvSpPr>
          <p:nvPr userDrawn="1"/>
        </p:nvSpPr>
        <p:spPr bwMode="auto">
          <a:xfrm>
            <a:off x="6405563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7" name="Oval 155"/>
          <p:cNvSpPr>
            <a:spLocks noChangeAspect="1" noChangeArrowheads="1"/>
          </p:cNvSpPr>
          <p:nvPr userDrawn="1"/>
        </p:nvSpPr>
        <p:spPr bwMode="auto">
          <a:xfrm>
            <a:off x="652462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8" name="Oval 156"/>
          <p:cNvSpPr>
            <a:spLocks noChangeAspect="1" noChangeArrowheads="1"/>
          </p:cNvSpPr>
          <p:nvPr userDrawn="1"/>
        </p:nvSpPr>
        <p:spPr bwMode="auto">
          <a:xfrm>
            <a:off x="664210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49" name="Oval 157"/>
          <p:cNvSpPr>
            <a:spLocks noChangeAspect="1" noChangeArrowheads="1"/>
          </p:cNvSpPr>
          <p:nvPr userDrawn="1"/>
        </p:nvSpPr>
        <p:spPr bwMode="auto">
          <a:xfrm>
            <a:off x="6761163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0" name="Oval 158"/>
          <p:cNvSpPr>
            <a:spLocks noChangeAspect="1" noChangeArrowheads="1"/>
          </p:cNvSpPr>
          <p:nvPr userDrawn="1"/>
        </p:nvSpPr>
        <p:spPr bwMode="auto">
          <a:xfrm>
            <a:off x="687863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1" name="Oval 159"/>
          <p:cNvSpPr>
            <a:spLocks noChangeAspect="1" noChangeArrowheads="1"/>
          </p:cNvSpPr>
          <p:nvPr userDrawn="1"/>
        </p:nvSpPr>
        <p:spPr bwMode="auto">
          <a:xfrm>
            <a:off x="699770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2" name="Oval 160"/>
          <p:cNvSpPr>
            <a:spLocks noChangeAspect="1" noChangeArrowheads="1"/>
          </p:cNvSpPr>
          <p:nvPr userDrawn="1"/>
        </p:nvSpPr>
        <p:spPr bwMode="auto">
          <a:xfrm>
            <a:off x="711517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3" name="Oval 161"/>
          <p:cNvSpPr>
            <a:spLocks noChangeAspect="1" noChangeArrowheads="1"/>
          </p:cNvSpPr>
          <p:nvPr userDrawn="1"/>
        </p:nvSpPr>
        <p:spPr bwMode="auto">
          <a:xfrm>
            <a:off x="723423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4" name="Oval 162"/>
          <p:cNvSpPr>
            <a:spLocks noChangeAspect="1" noChangeArrowheads="1"/>
          </p:cNvSpPr>
          <p:nvPr userDrawn="1"/>
        </p:nvSpPr>
        <p:spPr bwMode="auto">
          <a:xfrm>
            <a:off x="7351713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5" name="Oval 163"/>
          <p:cNvSpPr>
            <a:spLocks noChangeAspect="1" noChangeArrowheads="1"/>
          </p:cNvSpPr>
          <p:nvPr userDrawn="1"/>
        </p:nvSpPr>
        <p:spPr bwMode="auto">
          <a:xfrm>
            <a:off x="7470775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6" name="Oval 164"/>
          <p:cNvSpPr>
            <a:spLocks noChangeAspect="1" noChangeArrowheads="1"/>
          </p:cNvSpPr>
          <p:nvPr userDrawn="1"/>
        </p:nvSpPr>
        <p:spPr bwMode="auto">
          <a:xfrm>
            <a:off x="758825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7" name="Oval 165"/>
          <p:cNvSpPr>
            <a:spLocks noChangeAspect="1" noChangeArrowheads="1"/>
          </p:cNvSpPr>
          <p:nvPr userDrawn="1"/>
        </p:nvSpPr>
        <p:spPr bwMode="auto">
          <a:xfrm>
            <a:off x="7707313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8" name="Oval 166"/>
          <p:cNvSpPr>
            <a:spLocks noChangeAspect="1" noChangeArrowheads="1"/>
          </p:cNvSpPr>
          <p:nvPr userDrawn="1"/>
        </p:nvSpPr>
        <p:spPr bwMode="auto">
          <a:xfrm>
            <a:off x="7824788" y="193516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59" name="Oval 167"/>
          <p:cNvSpPr>
            <a:spLocks noChangeAspect="1" noChangeArrowheads="1"/>
          </p:cNvSpPr>
          <p:nvPr userDrawn="1"/>
        </p:nvSpPr>
        <p:spPr bwMode="auto">
          <a:xfrm>
            <a:off x="7943850" y="193516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0" name="Oval 168"/>
          <p:cNvSpPr>
            <a:spLocks noChangeAspect="1" noChangeArrowheads="1"/>
          </p:cNvSpPr>
          <p:nvPr userDrawn="1"/>
        </p:nvSpPr>
        <p:spPr bwMode="auto">
          <a:xfrm>
            <a:off x="60960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1" name="Oval 169"/>
          <p:cNvSpPr>
            <a:spLocks noChangeAspect="1" noChangeArrowheads="1"/>
          </p:cNvSpPr>
          <p:nvPr userDrawn="1"/>
        </p:nvSpPr>
        <p:spPr bwMode="auto">
          <a:xfrm>
            <a:off x="72707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2" name="Oval 170"/>
          <p:cNvSpPr>
            <a:spLocks noChangeAspect="1" noChangeArrowheads="1"/>
          </p:cNvSpPr>
          <p:nvPr userDrawn="1"/>
        </p:nvSpPr>
        <p:spPr bwMode="auto">
          <a:xfrm>
            <a:off x="84613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3" name="Oval 171"/>
          <p:cNvSpPr>
            <a:spLocks noChangeAspect="1" noChangeArrowheads="1"/>
          </p:cNvSpPr>
          <p:nvPr userDrawn="1"/>
        </p:nvSpPr>
        <p:spPr bwMode="auto">
          <a:xfrm>
            <a:off x="96361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4" name="Oval 172"/>
          <p:cNvSpPr>
            <a:spLocks noChangeAspect="1" noChangeArrowheads="1"/>
          </p:cNvSpPr>
          <p:nvPr userDrawn="1"/>
        </p:nvSpPr>
        <p:spPr bwMode="auto">
          <a:xfrm>
            <a:off x="108267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5" name="Oval 173"/>
          <p:cNvSpPr>
            <a:spLocks noChangeAspect="1" noChangeArrowheads="1"/>
          </p:cNvSpPr>
          <p:nvPr userDrawn="1"/>
        </p:nvSpPr>
        <p:spPr bwMode="auto">
          <a:xfrm>
            <a:off x="120015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6" name="Oval 174"/>
          <p:cNvSpPr>
            <a:spLocks noChangeAspect="1" noChangeArrowheads="1"/>
          </p:cNvSpPr>
          <p:nvPr userDrawn="1"/>
        </p:nvSpPr>
        <p:spPr bwMode="auto">
          <a:xfrm>
            <a:off x="131921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7" name="Oval 175"/>
          <p:cNvSpPr>
            <a:spLocks noChangeAspect="1" noChangeArrowheads="1"/>
          </p:cNvSpPr>
          <p:nvPr userDrawn="1"/>
        </p:nvSpPr>
        <p:spPr bwMode="auto">
          <a:xfrm>
            <a:off x="143668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8" name="Oval 176"/>
          <p:cNvSpPr>
            <a:spLocks noChangeAspect="1" noChangeArrowheads="1"/>
          </p:cNvSpPr>
          <p:nvPr userDrawn="1"/>
        </p:nvSpPr>
        <p:spPr bwMode="auto">
          <a:xfrm>
            <a:off x="155575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69" name="Oval 177"/>
          <p:cNvSpPr>
            <a:spLocks noChangeAspect="1" noChangeArrowheads="1"/>
          </p:cNvSpPr>
          <p:nvPr userDrawn="1"/>
        </p:nvSpPr>
        <p:spPr bwMode="auto">
          <a:xfrm>
            <a:off x="167322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0" name="Oval 178"/>
          <p:cNvSpPr>
            <a:spLocks noChangeAspect="1" noChangeArrowheads="1"/>
          </p:cNvSpPr>
          <p:nvPr userDrawn="1"/>
        </p:nvSpPr>
        <p:spPr bwMode="auto">
          <a:xfrm>
            <a:off x="179228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1" name="Oval 179"/>
          <p:cNvSpPr>
            <a:spLocks noChangeAspect="1" noChangeArrowheads="1"/>
          </p:cNvSpPr>
          <p:nvPr userDrawn="1"/>
        </p:nvSpPr>
        <p:spPr bwMode="auto">
          <a:xfrm>
            <a:off x="190976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2" name="Oval 180"/>
          <p:cNvSpPr>
            <a:spLocks noChangeAspect="1" noChangeArrowheads="1"/>
          </p:cNvSpPr>
          <p:nvPr userDrawn="1"/>
        </p:nvSpPr>
        <p:spPr bwMode="auto">
          <a:xfrm>
            <a:off x="202882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3" name="Oval 181"/>
          <p:cNvSpPr>
            <a:spLocks noChangeAspect="1" noChangeArrowheads="1"/>
          </p:cNvSpPr>
          <p:nvPr userDrawn="1"/>
        </p:nvSpPr>
        <p:spPr bwMode="auto">
          <a:xfrm>
            <a:off x="214630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4" name="Oval 182"/>
          <p:cNvSpPr>
            <a:spLocks noChangeAspect="1" noChangeArrowheads="1"/>
          </p:cNvSpPr>
          <p:nvPr userDrawn="1"/>
        </p:nvSpPr>
        <p:spPr bwMode="auto">
          <a:xfrm>
            <a:off x="226536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5" name="Oval 183"/>
          <p:cNvSpPr>
            <a:spLocks noChangeAspect="1" noChangeArrowheads="1"/>
          </p:cNvSpPr>
          <p:nvPr userDrawn="1"/>
        </p:nvSpPr>
        <p:spPr bwMode="auto">
          <a:xfrm>
            <a:off x="238283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6" name="Oval 184"/>
          <p:cNvSpPr>
            <a:spLocks noChangeAspect="1" noChangeArrowheads="1"/>
          </p:cNvSpPr>
          <p:nvPr userDrawn="1"/>
        </p:nvSpPr>
        <p:spPr bwMode="auto">
          <a:xfrm>
            <a:off x="250190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7" name="Oval 185"/>
          <p:cNvSpPr>
            <a:spLocks noChangeAspect="1" noChangeArrowheads="1"/>
          </p:cNvSpPr>
          <p:nvPr userDrawn="1"/>
        </p:nvSpPr>
        <p:spPr bwMode="auto">
          <a:xfrm>
            <a:off x="261937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8" name="Oval 186"/>
          <p:cNvSpPr>
            <a:spLocks noChangeAspect="1" noChangeArrowheads="1"/>
          </p:cNvSpPr>
          <p:nvPr userDrawn="1"/>
        </p:nvSpPr>
        <p:spPr bwMode="auto">
          <a:xfrm>
            <a:off x="309403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79" name="Oval 187"/>
          <p:cNvSpPr>
            <a:spLocks noChangeAspect="1" noChangeArrowheads="1"/>
          </p:cNvSpPr>
          <p:nvPr userDrawn="1"/>
        </p:nvSpPr>
        <p:spPr bwMode="auto">
          <a:xfrm>
            <a:off x="321151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0" name="Oval 188"/>
          <p:cNvSpPr>
            <a:spLocks noChangeAspect="1" noChangeArrowheads="1"/>
          </p:cNvSpPr>
          <p:nvPr userDrawn="1"/>
        </p:nvSpPr>
        <p:spPr bwMode="auto">
          <a:xfrm>
            <a:off x="333057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1" name="Oval 189"/>
          <p:cNvSpPr>
            <a:spLocks noChangeAspect="1" noChangeArrowheads="1"/>
          </p:cNvSpPr>
          <p:nvPr userDrawn="1"/>
        </p:nvSpPr>
        <p:spPr bwMode="auto">
          <a:xfrm>
            <a:off x="344805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2" name="Oval 190"/>
          <p:cNvSpPr>
            <a:spLocks noChangeAspect="1" noChangeArrowheads="1"/>
          </p:cNvSpPr>
          <p:nvPr userDrawn="1"/>
        </p:nvSpPr>
        <p:spPr bwMode="auto">
          <a:xfrm>
            <a:off x="356711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3" name="Oval 191"/>
          <p:cNvSpPr>
            <a:spLocks noChangeAspect="1" noChangeArrowheads="1"/>
          </p:cNvSpPr>
          <p:nvPr userDrawn="1"/>
        </p:nvSpPr>
        <p:spPr bwMode="auto">
          <a:xfrm>
            <a:off x="463073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4" name="Oval 192"/>
          <p:cNvSpPr>
            <a:spLocks noChangeAspect="1" noChangeArrowheads="1"/>
          </p:cNvSpPr>
          <p:nvPr userDrawn="1"/>
        </p:nvSpPr>
        <p:spPr bwMode="auto">
          <a:xfrm>
            <a:off x="474980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5" name="Oval 193"/>
          <p:cNvSpPr>
            <a:spLocks noChangeAspect="1" noChangeArrowheads="1"/>
          </p:cNvSpPr>
          <p:nvPr userDrawn="1"/>
        </p:nvSpPr>
        <p:spPr bwMode="auto">
          <a:xfrm>
            <a:off x="486727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6" name="Oval 194"/>
          <p:cNvSpPr>
            <a:spLocks noChangeAspect="1" noChangeArrowheads="1"/>
          </p:cNvSpPr>
          <p:nvPr userDrawn="1"/>
        </p:nvSpPr>
        <p:spPr bwMode="auto">
          <a:xfrm>
            <a:off x="498633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7" name="Oval 195"/>
          <p:cNvSpPr>
            <a:spLocks noChangeAspect="1" noChangeArrowheads="1"/>
          </p:cNvSpPr>
          <p:nvPr userDrawn="1"/>
        </p:nvSpPr>
        <p:spPr bwMode="auto">
          <a:xfrm>
            <a:off x="510381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8" name="Oval 196"/>
          <p:cNvSpPr>
            <a:spLocks noChangeAspect="1" noChangeArrowheads="1"/>
          </p:cNvSpPr>
          <p:nvPr userDrawn="1"/>
        </p:nvSpPr>
        <p:spPr bwMode="auto">
          <a:xfrm>
            <a:off x="557688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89" name="Oval 197"/>
          <p:cNvSpPr>
            <a:spLocks noChangeAspect="1" noChangeArrowheads="1"/>
          </p:cNvSpPr>
          <p:nvPr userDrawn="1"/>
        </p:nvSpPr>
        <p:spPr bwMode="auto">
          <a:xfrm>
            <a:off x="569595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0" name="Oval 198"/>
          <p:cNvSpPr>
            <a:spLocks noChangeAspect="1" noChangeArrowheads="1"/>
          </p:cNvSpPr>
          <p:nvPr userDrawn="1"/>
        </p:nvSpPr>
        <p:spPr bwMode="auto">
          <a:xfrm>
            <a:off x="581342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1" name="Oval 199"/>
          <p:cNvSpPr>
            <a:spLocks noChangeAspect="1" noChangeArrowheads="1"/>
          </p:cNvSpPr>
          <p:nvPr userDrawn="1"/>
        </p:nvSpPr>
        <p:spPr bwMode="auto">
          <a:xfrm>
            <a:off x="593248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2" name="Oval 200"/>
          <p:cNvSpPr>
            <a:spLocks noChangeAspect="1" noChangeArrowheads="1"/>
          </p:cNvSpPr>
          <p:nvPr userDrawn="1"/>
        </p:nvSpPr>
        <p:spPr bwMode="auto">
          <a:xfrm>
            <a:off x="605155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3" name="Oval 201"/>
          <p:cNvSpPr>
            <a:spLocks noChangeAspect="1" noChangeArrowheads="1"/>
          </p:cNvSpPr>
          <p:nvPr userDrawn="1"/>
        </p:nvSpPr>
        <p:spPr bwMode="auto">
          <a:xfrm>
            <a:off x="616902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4" name="Oval 202"/>
          <p:cNvSpPr>
            <a:spLocks noChangeAspect="1" noChangeArrowheads="1"/>
          </p:cNvSpPr>
          <p:nvPr userDrawn="1"/>
        </p:nvSpPr>
        <p:spPr bwMode="auto">
          <a:xfrm>
            <a:off x="628808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5" name="Oval 203"/>
          <p:cNvSpPr>
            <a:spLocks noChangeAspect="1" noChangeArrowheads="1"/>
          </p:cNvSpPr>
          <p:nvPr userDrawn="1"/>
        </p:nvSpPr>
        <p:spPr bwMode="auto">
          <a:xfrm>
            <a:off x="640556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6" name="Oval 204"/>
          <p:cNvSpPr>
            <a:spLocks noChangeAspect="1" noChangeArrowheads="1"/>
          </p:cNvSpPr>
          <p:nvPr userDrawn="1"/>
        </p:nvSpPr>
        <p:spPr bwMode="auto">
          <a:xfrm>
            <a:off x="652462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7" name="Oval 205"/>
          <p:cNvSpPr>
            <a:spLocks noChangeAspect="1" noChangeArrowheads="1"/>
          </p:cNvSpPr>
          <p:nvPr userDrawn="1"/>
        </p:nvSpPr>
        <p:spPr bwMode="auto">
          <a:xfrm>
            <a:off x="664210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8" name="Oval 206"/>
          <p:cNvSpPr>
            <a:spLocks noChangeAspect="1" noChangeArrowheads="1"/>
          </p:cNvSpPr>
          <p:nvPr userDrawn="1"/>
        </p:nvSpPr>
        <p:spPr bwMode="auto">
          <a:xfrm>
            <a:off x="676116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99" name="Oval 207"/>
          <p:cNvSpPr>
            <a:spLocks noChangeAspect="1" noChangeArrowheads="1"/>
          </p:cNvSpPr>
          <p:nvPr userDrawn="1"/>
        </p:nvSpPr>
        <p:spPr bwMode="auto">
          <a:xfrm>
            <a:off x="6878638" y="204470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0" name="Oval 208"/>
          <p:cNvSpPr>
            <a:spLocks noChangeAspect="1" noChangeArrowheads="1"/>
          </p:cNvSpPr>
          <p:nvPr userDrawn="1"/>
        </p:nvSpPr>
        <p:spPr bwMode="auto">
          <a:xfrm>
            <a:off x="699770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1" name="Oval 209"/>
          <p:cNvSpPr>
            <a:spLocks noChangeAspect="1" noChangeArrowheads="1"/>
          </p:cNvSpPr>
          <p:nvPr userDrawn="1"/>
        </p:nvSpPr>
        <p:spPr bwMode="auto">
          <a:xfrm>
            <a:off x="711517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2" name="Oval 210"/>
          <p:cNvSpPr>
            <a:spLocks noChangeAspect="1" noChangeArrowheads="1"/>
          </p:cNvSpPr>
          <p:nvPr userDrawn="1"/>
        </p:nvSpPr>
        <p:spPr bwMode="auto">
          <a:xfrm>
            <a:off x="723423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3" name="Oval 211"/>
          <p:cNvSpPr>
            <a:spLocks noChangeAspect="1" noChangeArrowheads="1"/>
          </p:cNvSpPr>
          <p:nvPr userDrawn="1"/>
        </p:nvSpPr>
        <p:spPr bwMode="auto">
          <a:xfrm>
            <a:off x="735171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4" name="Oval 212"/>
          <p:cNvSpPr>
            <a:spLocks noChangeAspect="1" noChangeArrowheads="1"/>
          </p:cNvSpPr>
          <p:nvPr userDrawn="1"/>
        </p:nvSpPr>
        <p:spPr bwMode="auto">
          <a:xfrm>
            <a:off x="747077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5" name="Oval 213"/>
          <p:cNvSpPr>
            <a:spLocks noChangeAspect="1" noChangeArrowheads="1"/>
          </p:cNvSpPr>
          <p:nvPr userDrawn="1"/>
        </p:nvSpPr>
        <p:spPr bwMode="auto">
          <a:xfrm>
            <a:off x="758825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6" name="Oval 214"/>
          <p:cNvSpPr>
            <a:spLocks noChangeAspect="1" noChangeArrowheads="1"/>
          </p:cNvSpPr>
          <p:nvPr userDrawn="1"/>
        </p:nvSpPr>
        <p:spPr bwMode="auto">
          <a:xfrm>
            <a:off x="770731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7" name="Oval 215"/>
          <p:cNvSpPr>
            <a:spLocks noChangeAspect="1" noChangeArrowheads="1"/>
          </p:cNvSpPr>
          <p:nvPr userDrawn="1"/>
        </p:nvSpPr>
        <p:spPr bwMode="auto">
          <a:xfrm>
            <a:off x="782478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8" name="Oval 216"/>
          <p:cNvSpPr>
            <a:spLocks noChangeAspect="1" noChangeArrowheads="1"/>
          </p:cNvSpPr>
          <p:nvPr userDrawn="1"/>
        </p:nvSpPr>
        <p:spPr bwMode="auto">
          <a:xfrm>
            <a:off x="794385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09" name="Oval 217"/>
          <p:cNvSpPr>
            <a:spLocks noChangeAspect="1" noChangeArrowheads="1"/>
          </p:cNvSpPr>
          <p:nvPr userDrawn="1"/>
        </p:nvSpPr>
        <p:spPr bwMode="auto">
          <a:xfrm>
            <a:off x="806132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0" name="Oval 218"/>
          <p:cNvSpPr>
            <a:spLocks noChangeAspect="1" noChangeArrowheads="1"/>
          </p:cNvSpPr>
          <p:nvPr userDrawn="1"/>
        </p:nvSpPr>
        <p:spPr bwMode="auto">
          <a:xfrm>
            <a:off x="8180388" y="204470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1" name="Oval 219"/>
          <p:cNvSpPr>
            <a:spLocks noChangeAspect="1" noChangeArrowheads="1"/>
          </p:cNvSpPr>
          <p:nvPr userDrawn="1"/>
        </p:nvSpPr>
        <p:spPr bwMode="auto">
          <a:xfrm>
            <a:off x="829786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2" name="Oval 220"/>
          <p:cNvSpPr>
            <a:spLocks noChangeAspect="1" noChangeArrowheads="1"/>
          </p:cNvSpPr>
          <p:nvPr userDrawn="1"/>
        </p:nvSpPr>
        <p:spPr bwMode="auto">
          <a:xfrm>
            <a:off x="8416925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3" name="Oval 221"/>
          <p:cNvSpPr>
            <a:spLocks noChangeAspect="1" noChangeArrowheads="1"/>
          </p:cNvSpPr>
          <p:nvPr userDrawn="1"/>
        </p:nvSpPr>
        <p:spPr bwMode="auto">
          <a:xfrm>
            <a:off x="853440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4" name="Oval 222"/>
          <p:cNvSpPr>
            <a:spLocks noChangeAspect="1" noChangeArrowheads="1"/>
          </p:cNvSpPr>
          <p:nvPr userDrawn="1"/>
        </p:nvSpPr>
        <p:spPr bwMode="auto">
          <a:xfrm>
            <a:off x="865346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5" name="Oval 223"/>
          <p:cNvSpPr>
            <a:spLocks noChangeAspect="1" noChangeArrowheads="1"/>
          </p:cNvSpPr>
          <p:nvPr userDrawn="1"/>
        </p:nvSpPr>
        <p:spPr bwMode="auto">
          <a:xfrm>
            <a:off x="877093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6" name="Oval 224"/>
          <p:cNvSpPr>
            <a:spLocks noChangeAspect="1" noChangeArrowheads="1"/>
          </p:cNvSpPr>
          <p:nvPr userDrawn="1"/>
        </p:nvSpPr>
        <p:spPr bwMode="auto">
          <a:xfrm>
            <a:off x="254000" y="20447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7" name="Oval 225"/>
          <p:cNvSpPr>
            <a:spLocks noChangeAspect="1" noChangeArrowheads="1"/>
          </p:cNvSpPr>
          <p:nvPr userDrawn="1"/>
        </p:nvSpPr>
        <p:spPr bwMode="auto">
          <a:xfrm>
            <a:off x="373063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8" name="Oval 226"/>
          <p:cNvSpPr>
            <a:spLocks noChangeAspect="1" noChangeArrowheads="1"/>
          </p:cNvSpPr>
          <p:nvPr userDrawn="1"/>
        </p:nvSpPr>
        <p:spPr bwMode="auto">
          <a:xfrm>
            <a:off x="490538" y="20447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19" name="Oval 227"/>
          <p:cNvSpPr>
            <a:spLocks noChangeAspect="1" noChangeArrowheads="1"/>
          </p:cNvSpPr>
          <p:nvPr userDrawn="1"/>
        </p:nvSpPr>
        <p:spPr bwMode="auto">
          <a:xfrm>
            <a:off x="6096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0" name="Oval 228"/>
          <p:cNvSpPr>
            <a:spLocks noChangeAspect="1" noChangeArrowheads="1"/>
          </p:cNvSpPr>
          <p:nvPr userDrawn="1"/>
        </p:nvSpPr>
        <p:spPr bwMode="auto">
          <a:xfrm>
            <a:off x="72707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1" name="Oval 229"/>
          <p:cNvSpPr>
            <a:spLocks noChangeAspect="1" noChangeArrowheads="1"/>
          </p:cNvSpPr>
          <p:nvPr userDrawn="1"/>
        </p:nvSpPr>
        <p:spPr bwMode="auto">
          <a:xfrm>
            <a:off x="84613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2" name="Oval 230"/>
          <p:cNvSpPr>
            <a:spLocks noChangeAspect="1" noChangeArrowheads="1"/>
          </p:cNvSpPr>
          <p:nvPr userDrawn="1"/>
        </p:nvSpPr>
        <p:spPr bwMode="auto">
          <a:xfrm>
            <a:off x="96361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3" name="Oval 231"/>
          <p:cNvSpPr>
            <a:spLocks noChangeAspect="1" noChangeArrowheads="1"/>
          </p:cNvSpPr>
          <p:nvPr userDrawn="1"/>
        </p:nvSpPr>
        <p:spPr bwMode="auto">
          <a:xfrm>
            <a:off x="108267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4" name="Oval 232"/>
          <p:cNvSpPr>
            <a:spLocks noChangeAspect="1" noChangeArrowheads="1"/>
          </p:cNvSpPr>
          <p:nvPr userDrawn="1"/>
        </p:nvSpPr>
        <p:spPr bwMode="auto">
          <a:xfrm>
            <a:off x="120015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5" name="Oval 233"/>
          <p:cNvSpPr>
            <a:spLocks noChangeAspect="1" noChangeArrowheads="1"/>
          </p:cNvSpPr>
          <p:nvPr userDrawn="1"/>
        </p:nvSpPr>
        <p:spPr bwMode="auto">
          <a:xfrm>
            <a:off x="131921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6" name="Oval 234"/>
          <p:cNvSpPr>
            <a:spLocks noChangeAspect="1" noChangeArrowheads="1"/>
          </p:cNvSpPr>
          <p:nvPr userDrawn="1"/>
        </p:nvSpPr>
        <p:spPr bwMode="auto">
          <a:xfrm>
            <a:off x="143668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7" name="Oval 235"/>
          <p:cNvSpPr>
            <a:spLocks noChangeAspect="1" noChangeArrowheads="1"/>
          </p:cNvSpPr>
          <p:nvPr userDrawn="1"/>
        </p:nvSpPr>
        <p:spPr bwMode="auto">
          <a:xfrm>
            <a:off x="155575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8" name="Oval 236"/>
          <p:cNvSpPr>
            <a:spLocks noChangeAspect="1" noChangeArrowheads="1"/>
          </p:cNvSpPr>
          <p:nvPr userDrawn="1"/>
        </p:nvSpPr>
        <p:spPr bwMode="auto">
          <a:xfrm>
            <a:off x="167322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29" name="Oval 237"/>
          <p:cNvSpPr>
            <a:spLocks noChangeAspect="1" noChangeArrowheads="1"/>
          </p:cNvSpPr>
          <p:nvPr userDrawn="1"/>
        </p:nvSpPr>
        <p:spPr bwMode="auto">
          <a:xfrm>
            <a:off x="179228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0" name="Oval 238"/>
          <p:cNvSpPr>
            <a:spLocks noChangeAspect="1" noChangeArrowheads="1"/>
          </p:cNvSpPr>
          <p:nvPr userDrawn="1"/>
        </p:nvSpPr>
        <p:spPr bwMode="auto">
          <a:xfrm>
            <a:off x="190976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1" name="Oval 239"/>
          <p:cNvSpPr>
            <a:spLocks noChangeAspect="1" noChangeArrowheads="1"/>
          </p:cNvSpPr>
          <p:nvPr userDrawn="1"/>
        </p:nvSpPr>
        <p:spPr bwMode="auto">
          <a:xfrm>
            <a:off x="202882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2" name="Oval 240"/>
          <p:cNvSpPr>
            <a:spLocks noChangeAspect="1" noChangeArrowheads="1"/>
          </p:cNvSpPr>
          <p:nvPr userDrawn="1"/>
        </p:nvSpPr>
        <p:spPr bwMode="auto">
          <a:xfrm>
            <a:off x="21463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3" name="Oval 241"/>
          <p:cNvSpPr>
            <a:spLocks noChangeAspect="1" noChangeArrowheads="1"/>
          </p:cNvSpPr>
          <p:nvPr userDrawn="1"/>
        </p:nvSpPr>
        <p:spPr bwMode="auto">
          <a:xfrm>
            <a:off x="238283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4" name="Oval 242"/>
          <p:cNvSpPr>
            <a:spLocks noChangeAspect="1" noChangeArrowheads="1"/>
          </p:cNvSpPr>
          <p:nvPr userDrawn="1"/>
        </p:nvSpPr>
        <p:spPr bwMode="auto">
          <a:xfrm>
            <a:off x="25019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5" name="Oval 243"/>
          <p:cNvSpPr>
            <a:spLocks noChangeAspect="1" noChangeArrowheads="1"/>
          </p:cNvSpPr>
          <p:nvPr userDrawn="1"/>
        </p:nvSpPr>
        <p:spPr bwMode="auto">
          <a:xfrm>
            <a:off x="261937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6" name="Oval 244"/>
          <p:cNvSpPr>
            <a:spLocks noChangeAspect="1" noChangeArrowheads="1"/>
          </p:cNvSpPr>
          <p:nvPr userDrawn="1"/>
        </p:nvSpPr>
        <p:spPr bwMode="auto">
          <a:xfrm>
            <a:off x="309403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7" name="Oval 245"/>
          <p:cNvSpPr>
            <a:spLocks noChangeAspect="1" noChangeArrowheads="1"/>
          </p:cNvSpPr>
          <p:nvPr userDrawn="1"/>
        </p:nvSpPr>
        <p:spPr bwMode="auto">
          <a:xfrm>
            <a:off x="321151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8" name="Oval 246"/>
          <p:cNvSpPr>
            <a:spLocks noChangeAspect="1" noChangeArrowheads="1"/>
          </p:cNvSpPr>
          <p:nvPr userDrawn="1"/>
        </p:nvSpPr>
        <p:spPr bwMode="auto">
          <a:xfrm>
            <a:off x="333057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39" name="Oval 247"/>
          <p:cNvSpPr>
            <a:spLocks noChangeAspect="1" noChangeArrowheads="1"/>
          </p:cNvSpPr>
          <p:nvPr userDrawn="1"/>
        </p:nvSpPr>
        <p:spPr bwMode="auto">
          <a:xfrm>
            <a:off x="380365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0" name="Oval 248"/>
          <p:cNvSpPr>
            <a:spLocks noChangeAspect="1" noChangeArrowheads="1"/>
          </p:cNvSpPr>
          <p:nvPr userDrawn="1"/>
        </p:nvSpPr>
        <p:spPr bwMode="auto">
          <a:xfrm>
            <a:off x="463073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1" name="Oval 249"/>
          <p:cNvSpPr>
            <a:spLocks noChangeAspect="1" noChangeArrowheads="1"/>
          </p:cNvSpPr>
          <p:nvPr userDrawn="1"/>
        </p:nvSpPr>
        <p:spPr bwMode="auto">
          <a:xfrm>
            <a:off x="47498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2" name="Oval 250"/>
          <p:cNvSpPr>
            <a:spLocks noChangeAspect="1" noChangeArrowheads="1"/>
          </p:cNvSpPr>
          <p:nvPr userDrawn="1"/>
        </p:nvSpPr>
        <p:spPr bwMode="auto">
          <a:xfrm>
            <a:off x="486727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3" name="Oval 251"/>
          <p:cNvSpPr>
            <a:spLocks noChangeAspect="1" noChangeArrowheads="1"/>
          </p:cNvSpPr>
          <p:nvPr userDrawn="1"/>
        </p:nvSpPr>
        <p:spPr bwMode="auto">
          <a:xfrm>
            <a:off x="498633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4" name="Oval 252"/>
          <p:cNvSpPr>
            <a:spLocks noChangeAspect="1" noChangeArrowheads="1"/>
          </p:cNvSpPr>
          <p:nvPr userDrawn="1"/>
        </p:nvSpPr>
        <p:spPr bwMode="auto">
          <a:xfrm>
            <a:off x="510381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5" name="Oval 253"/>
          <p:cNvSpPr>
            <a:spLocks noChangeAspect="1" noChangeArrowheads="1"/>
          </p:cNvSpPr>
          <p:nvPr userDrawn="1"/>
        </p:nvSpPr>
        <p:spPr bwMode="auto">
          <a:xfrm>
            <a:off x="522287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6" name="Oval 254"/>
          <p:cNvSpPr>
            <a:spLocks noChangeAspect="1" noChangeArrowheads="1"/>
          </p:cNvSpPr>
          <p:nvPr userDrawn="1"/>
        </p:nvSpPr>
        <p:spPr bwMode="auto">
          <a:xfrm>
            <a:off x="534035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7" name="Oval 255"/>
          <p:cNvSpPr>
            <a:spLocks noChangeAspect="1" noChangeArrowheads="1"/>
          </p:cNvSpPr>
          <p:nvPr userDrawn="1"/>
        </p:nvSpPr>
        <p:spPr bwMode="auto">
          <a:xfrm>
            <a:off x="545941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8" name="Oval 256"/>
          <p:cNvSpPr>
            <a:spLocks noChangeAspect="1" noChangeArrowheads="1"/>
          </p:cNvSpPr>
          <p:nvPr userDrawn="1"/>
        </p:nvSpPr>
        <p:spPr bwMode="auto">
          <a:xfrm>
            <a:off x="557688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49" name="Oval 257"/>
          <p:cNvSpPr>
            <a:spLocks noChangeAspect="1" noChangeArrowheads="1"/>
          </p:cNvSpPr>
          <p:nvPr userDrawn="1"/>
        </p:nvSpPr>
        <p:spPr bwMode="auto">
          <a:xfrm>
            <a:off x="569595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0" name="Oval 258"/>
          <p:cNvSpPr>
            <a:spLocks noChangeAspect="1" noChangeArrowheads="1"/>
          </p:cNvSpPr>
          <p:nvPr userDrawn="1"/>
        </p:nvSpPr>
        <p:spPr bwMode="auto">
          <a:xfrm>
            <a:off x="581342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1" name="Oval 259"/>
          <p:cNvSpPr>
            <a:spLocks noChangeAspect="1" noChangeArrowheads="1"/>
          </p:cNvSpPr>
          <p:nvPr userDrawn="1"/>
        </p:nvSpPr>
        <p:spPr bwMode="auto">
          <a:xfrm>
            <a:off x="593248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2" name="Oval 260"/>
          <p:cNvSpPr>
            <a:spLocks noChangeAspect="1" noChangeArrowheads="1"/>
          </p:cNvSpPr>
          <p:nvPr userDrawn="1"/>
        </p:nvSpPr>
        <p:spPr bwMode="auto">
          <a:xfrm>
            <a:off x="605155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3" name="Oval 261"/>
          <p:cNvSpPr>
            <a:spLocks noChangeAspect="1" noChangeArrowheads="1"/>
          </p:cNvSpPr>
          <p:nvPr userDrawn="1"/>
        </p:nvSpPr>
        <p:spPr bwMode="auto">
          <a:xfrm>
            <a:off x="616902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4" name="Oval 262"/>
          <p:cNvSpPr>
            <a:spLocks noChangeAspect="1" noChangeArrowheads="1"/>
          </p:cNvSpPr>
          <p:nvPr userDrawn="1"/>
        </p:nvSpPr>
        <p:spPr bwMode="auto">
          <a:xfrm>
            <a:off x="628808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5" name="Oval 263"/>
          <p:cNvSpPr>
            <a:spLocks noChangeAspect="1" noChangeArrowheads="1"/>
          </p:cNvSpPr>
          <p:nvPr userDrawn="1"/>
        </p:nvSpPr>
        <p:spPr bwMode="auto">
          <a:xfrm>
            <a:off x="640556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6" name="Oval 264"/>
          <p:cNvSpPr>
            <a:spLocks noChangeAspect="1" noChangeArrowheads="1"/>
          </p:cNvSpPr>
          <p:nvPr userDrawn="1"/>
        </p:nvSpPr>
        <p:spPr bwMode="auto">
          <a:xfrm>
            <a:off x="652462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7" name="Oval 265"/>
          <p:cNvSpPr>
            <a:spLocks noChangeAspect="1" noChangeArrowheads="1"/>
          </p:cNvSpPr>
          <p:nvPr userDrawn="1"/>
        </p:nvSpPr>
        <p:spPr bwMode="auto">
          <a:xfrm>
            <a:off x="66421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8" name="Oval 266"/>
          <p:cNvSpPr>
            <a:spLocks noChangeAspect="1" noChangeArrowheads="1"/>
          </p:cNvSpPr>
          <p:nvPr userDrawn="1"/>
        </p:nvSpPr>
        <p:spPr bwMode="auto">
          <a:xfrm>
            <a:off x="6761163" y="21542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59" name="Oval 267"/>
          <p:cNvSpPr>
            <a:spLocks noChangeAspect="1" noChangeArrowheads="1"/>
          </p:cNvSpPr>
          <p:nvPr userDrawn="1"/>
        </p:nvSpPr>
        <p:spPr bwMode="auto">
          <a:xfrm>
            <a:off x="687863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0" name="Oval 268"/>
          <p:cNvSpPr>
            <a:spLocks noChangeAspect="1" noChangeArrowheads="1"/>
          </p:cNvSpPr>
          <p:nvPr userDrawn="1"/>
        </p:nvSpPr>
        <p:spPr bwMode="auto">
          <a:xfrm>
            <a:off x="69977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1" name="Oval 269"/>
          <p:cNvSpPr>
            <a:spLocks noChangeAspect="1" noChangeArrowheads="1"/>
          </p:cNvSpPr>
          <p:nvPr userDrawn="1"/>
        </p:nvSpPr>
        <p:spPr bwMode="auto">
          <a:xfrm>
            <a:off x="711517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2" name="Oval 270"/>
          <p:cNvSpPr>
            <a:spLocks noChangeAspect="1" noChangeArrowheads="1"/>
          </p:cNvSpPr>
          <p:nvPr userDrawn="1"/>
        </p:nvSpPr>
        <p:spPr bwMode="auto">
          <a:xfrm>
            <a:off x="7234238" y="21542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3" name="Oval 271"/>
          <p:cNvSpPr>
            <a:spLocks noChangeAspect="1" noChangeArrowheads="1"/>
          </p:cNvSpPr>
          <p:nvPr userDrawn="1"/>
        </p:nvSpPr>
        <p:spPr bwMode="auto">
          <a:xfrm>
            <a:off x="735171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4" name="Oval 272"/>
          <p:cNvSpPr>
            <a:spLocks noChangeAspect="1" noChangeArrowheads="1"/>
          </p:cNvSpPr>
          <p:nvPr userDrawn="1"/>
        </p:nvSpPr>
        <p:spPr bwMode="auto">
          <a:xfrm>
            <a:off x="747077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5" name="Oval 273"/>
          <p:cNvSpPr>
            <a:spLocks noChangeAspect="1" noChangeArrowheads="1"/>
          </p:cNvSpPr>
          <p:nvPr userDrawn="1"/>
        </p:nvSpPr>
        <p:spPr bwMode="auto">
          <a:xfrm>
            <a:off x="758825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6" name="Oval 274"/>
          <p:cNvSpPr>
            <a:spLocks noChangeAspect="1" noChangeArrowheads="1"/>
          </p:cNvSpPr>
          <p:nvPr userDrawn="1"/>
        </p:nvSpPr>
        <p:spPr bwMode="auto">
          <a:xfrm>
            <a:off x="770731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7" name="Oval 275"/>
          <p:cNvSpPr>
            <a:spLocks noChangeAspect="1" noChangeArrowheads="1"/>
          </p:cNvSpPr>
          <p:nvPr userDrawn="1"/>
        </p:nvSpPr>
        <p:spPr bwMode="auto">
          <a:xfrm>
            <a:off x="782478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8" name="Oval 276"/>
          <p:cNvSpPr>
            <a:spLocks noChangeAspect="1" noChangeArrowheads="1"/>
          </p:cNvSpPr>
          <p:nvPr userDrawn="1"/>
        </p:nvSpPr>
        <p:spPr bwMode="auto">
          <a:xfrm>
            <a:off x="794385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69" name="Oval 277"/>
          <p:cNvSpPr>
            <a:spLocks noChangeAspect="1" noChangeArrowheads="1"/>
          </p:cNvSpPr>
          <p:nvPr userDrawn="1"/>
        </p:nvSpPr>
        <p:spPr bwMode="auto">
          <a:xfrm>
            <a:off x="806132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0" name="Oval 278"/>
          <p:cNvSpPr>
            <a:spLocks noChangeAspect="1" noChangeArrowheads="1"/>
          </p:cNvSpPr>
          <p:nvPr userDrawn="1"/>
        </p:nvSpPr>
        <p:spPr bwMode="auto">
          <a:xfrm>
            <a:off x="818038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1" name="Oval 279"/>
          <p:cNvSpPr>
            <a:spLocks noChangeAspect="1" noChangeArrowheads="1"/>
          </p:cNvSpPr>
          <p:nvPr userDrawn="1"/>
        </p:nvSpPr>
        <p:spPr bwMode="auto">
          <a:xfrm>
            <a:off x="829786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2" name="Oval 280"/>
          <p:cNvSpPr>
            <a:spLocks noChangeAspect="1" noChangeArrowheads="1"/>
          </p:cNvSpPr>
          <p:nvPr userDrawn="1"/>
        </p:nvSpPr>
        <p:spPr bwMode="auto">
          <a:xfrm>
            <a:off x="8416925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3" name="Oval 281"/>
          <p:cNvSpPr>
            <a:spLocks noChangeAspect="1" noChangeArrowheads="1"/>
          </p:cNvSpPr>
          <p:nvPr userDrawn="1"/>
        </p:nvSpPr>
        <p:spPr bwMode="auto">
          <a:xfrm>
            <a:off x="85344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4" name="Oval 282"/>
          <p:cNvSpPr>
            <a:spLocks noChangeAspect="1" noChangeArrowheads="1"/>
          </p:cNvSpPr>
          <p:nvPr userDrawn="1"/>
        </p:nvSpPr>
        <p:spPr bwMode="auto">
          <a:xfrm>
            <a:off x="865346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5" name="Oval 283"/>
          <p:cNvSpPr>
            <a:spLocks noChangeAspect="1" noChangeArrowheads="1"/>
          </p:cNvSpPr>
          <p:nvPr userDrawn="1"/>
        </p:nvSpPr>
        <p:spPr bwMode="auto">
          <a:xfrm>
            <a:off x="877093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6" name="Oval 284"/>
          <p:cNvSpPr>
            <a:spLocks noChangeAspect="1" noChangeArrowheads="1"/>
          </p:cNvSpPr>
          <p:nvPr userDrawn="1"/>
        </p:nvSpPr>
        <p:spPr bwMode="auto">
          <a:xfrm>
            <a:off x="88900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7" name="Oval 285"/>
          <p:cNvSpPr>
            <a:spLocks noChangeAspect="1" noChangeArrowheads="1"/>
          </p:cNvSpPr>
          <p:nvPr userDrawn="1"/>
        </p:nvSpPr>
        <p:spPr bwMode="auto">
          <a:xfrm>
            <a:off x="254000" y="21542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8" name="Oval 286"/>
          <p:cNvSpPr>
            <a:spLocks noChangeAspect="1" noChangeArrowheads="1"/>
          </p:cNvSpPr>
          <p:nvPr userDrawn="1"/>
        </p:nvSpPr>
        <p:spPr bwMode="auto">
          <a:xfrm>
            <a:off x="373063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79" name="Oval 287"/>
          <p:cNvSpPr>
            <a:spLocks noChangeAspect="1" noChangeArrowheads="1"/>
          </p:cNvSpPr>
          <p:nvPr userDrawn="1"/>
        </p:nvSpPr>
        <p:spPr bwMode="auto">
          <a:xfrm>
            <a:off x="490538" y="21542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0" name="Oval 288"/>
          <p:cNvSpPr>
            <a:spLocks noChangeAspect="1" noChangeArrowheads="1"/>
          </p:cNvSpPr>
          <p:nvPr userDrawn="1"/>
        </p:nvSpPr>
        <p:spPr bwMode="auto">
          <a:xfrm>
            <a:off x="60960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1" name="Oval 289"/>
          <p:cNvSpPr>
            <a:spLocks noChangeAspect="1" noChangeArrowheads="1"/>
          </p:cNvSpPr>
          <p:nvPr userDrawn="1"/>
        </p:nvSpPr>
        <p:spPr bwMode="auto">
          <a:xfrm>
            <a:off x="72707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2" name="Oval 290"/>
          <p:cNvSpPr>
            <a:spLocks noChangeAspect="1" noChangeArrowheads="1"/>
          </p:cNvSpPr>
          <p:nvPr userDrawn="1"/>
        </p:nvSpPr>
        <p:spPr bwMode="auto">
          <a:xfrm>
            <a:off x="84613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3" name="Oval 291"/>
          <p:cNvSpPr>
            <a:spLocks noChangeAspect="1" noChangeArrowheads="1"/>
          </p:cNvSpPr>
          <p:nvPr userDrawn="1"/>
        </p:nvSpPr>
        <p:spPr bwMode="auto">
          <a:xfrm>
            <a:off x="96361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4" name="Oval 292"/>
          <p:cNvSpPr>
            <a:spLocks noChangeAspect="1" noChangeArrowheads="1"/>
          </p:cNvSpPr>
          <p:nvPr userDrawn="1"/>
        </p:nvSpPr>
        <p:spPr bwMode="auto">
          <a:xfrm>
            <a:off x="108267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5" name="Oval 293"/>
          <p:cNvSpPr>
            <a:spLocks noChangeAspect="1" noChangeArrowheads="1"/>
          </p:cNvSpPr>
          <p:nvPr userDrawn="1"/>
        </p:nvSpPr>
        <p:spPr bwMode="auto">
          <a:xfrm>
            <a:off x="120015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6" name="Oval 294"/>
          <p:cNvSpPr>
            <a:spLocks noChangeAspect="1" noChangeArrowheads="1"/>
          </p:cNvSpPr>
          <p:nvPr userDrawn="1"/>
        </p:nvSpPr>
        <p:spPr bwMode="auto">
          <a:xfrm>
            <a:off x="131921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7" name="Oval 295"/>
          <p:cNvSpPr>
            <a:spLocks noChangeAspect="1" noChangeArrowheads="1"/>
          </p:cNvSpPr>
          <p:nvPr userDrawn="1"/>
        </p:nvSpPr>
        <p:spPr bwMode="auto">
          <a:xfrm>
            <a:off x="143668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8" name="Oval 296"/>
          <p:cNvSpPr>
            <a:spLocks noChangeAspect="1" noChangeArrowheads="1"/>
          </p:cNvSpPr>
          <p:nvPr userDrawn="1"/>
        </p:nvSpPr>
        <p:spPr bwMode="auto">
          <a:xfrm>
            <a:off x="155575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89" name="Oval 297"/>
          <p:cNvSpPr>
            <a:spLocks noChangeAspect="1" noChangeArrowheads="1"/>
          </p:cNvSpPr>
          <p:nvPr userDrawn="1"/>
        </p:nvSpPr>
        <p:spPr bwMode="auto">
          <a:xfrm>
            <a:off x="167322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0" name="Oval 298"/>
          <p:cNvSpPr>
            <a:spLocks noChangeAspect="1" noChangeArrowheads="1"/>
          </p:cNvSpPr>
          <p:nvPr userDrawn="1"/>
        </p:nvSpPr>
        <p:spPr bwMode="auto">
          <a:xfrm>
            <a:off x="179228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1" name="Oval 299"/>
          <p:cNvSpPr>
            <a:spLocks noChangeAspect="1" noChangeArrowheads="1"/>
          </p:cNvSpPr>
          <p:nvPr userDrawn="1"/>
        </p:nvSpPr>
        <p:spPr bwMode="auto">
          <a:xfrm>
            <a:off x="190976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2" name="Oval 300"/>
          <p:cNvSpPr>
            <a:spLocks noChangeAspect="1" noChangeArrowheads="1"/>
          </p:cNvSpPr>
          <p:nvPr userDrawn="1"/>
        </p:nvSpPr>
        <p:spPr bwMode="auto">
          <a:xfrm>
            <a:off x="202882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3" name="Oval 301"/>
          <p:cNvSpPr>
            <a:spLocks noChangeAspect="1" noChangeArrowheads="1"/>
          </p:cNvSpPr>
          <p:nvPr userDrawn="1"/>
        </p:nvSpPr>
        <p:spPr bwMode="auto">
          <a:xfrm>
            <a:off x="214630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4" name="Oval 302"/>
          <p:cNvSpPr>
            <a:spLocks noChangeAspect="1" noChangeArrowheads="1"/>
          </p:cNvSpPr>
          <p:nvPr userDrawn="1"/>
        </p:nvSpPr>
        <p:spPr bwMode="auto">
          <a:xfrm>
            <a:off x="250190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5" name="Oval 303"/>
          <p:cNvSpPr>
            <a:spLocks noChangeAspect="1" noChangeArrowheads="1"/>
          </p:cNvSpPr>
          <p:nvPr userDrawn="1"/>
        </p:nvSpPr>
        <p:spPr bwMode="auto">
          <a:xfrm>
            <a:off x="261937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6" name="Oval 304"/>
          <p:cNvSpPr>
            <a:spLocks noChangeAspect="1" noChangeArrowheads="1"/>
          </p:cNvSpPr>
          <p:nvPr userDrawn="1"/>
        </p:nvSpPr>
        <p:spPr bwMode="auto">
          <a:xfrm>
            <a:off x="309403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7" name="Oval 305"/>
          <p:cNvSpPr>
            <a:spLocks noChangeAspect="1" noChangeArrowheads="1"/>
          </p:cNvSpPr>
          <p:nvPr userDrawn="1"/>
        </p:nvSpPr>
        <p:spPr bwMode="auto">
          <a:xfrm>
            <a:off x="321151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8" name="Oval 306"/>
          <p:cNvSpPr>
            <a:spLocks noChangeAspect="1" noChangeArrowheads="1"/>
          </p:cNvSpPr>
          <p:nvPr userDrawn="1"/>
        </p:nvSpPr>
        <p:spPr bwMode="auto">
          <a:xfrm>
            <a:off x="380365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299" name="Oval 307"/>
          <p:cNvSpPr>
            <a:spLocks noChangeAspect="1" noChangeArrowheads="1"/>
          </p:cNvSpPr>
          <p:nvPr userDrawn="1"/>
        </p:nvSpPr>
        <p:spPr bwMode="auto">
          <a:xfrm>
            <a:off x="392112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0" name="Oval 308"/>
          <p:cNvSpPr>
            <a:spLocks noChangeAspect="1" noChangeArrowheads="1"/>
          </p:cNvSpPr>
          <p:nvPr userDrawn="1"/>
        </p:nvSpPr>
        <p:spPr bwMode="auto">
          <a:xfrm>
            <a:off x="451326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1" name="Oval 309"/>
          <p:cNvSpPr>
            <a:spLocks noChangeAspect="1" noChangeArrowheads="1"/>
          </p:cNvSpPr>
          <p:nvPr userDrawn="1"/>
        </p:nvSpPr>
        <p:spPr bwMode="auto">
          <a:xfrm>
            <a:off x="463073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2" name="Oval 310"/>
          <p:cNvSpPr>
            <a:spLocks noChangeAspect="1" noChangeArrowheads="1"/>
          </p:cNvSpPr>
          <p:nvPr userDrawn="1"/>
        </p:nvSpPr>
        <p:spPr bwMode="auto">
          <a:xfrm>
            <a:off x="4749800" y="2263775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3" name="Oval 311"/>
          <p:cNvSpPr>
            <a:spLocks noChangeAspect="1" noChangeArrowheads="1"/>
          </p:cNvSpPr>
          <p:nvPr userDrawn="1"/>
        </p:nvSpPr>
        <p:spPr bwMode="auto">
          <a:xfrm>
            <a:off x="486727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4" name="Oval 312"/>
          <p:cNvSpPr>
            <a:spLocks noChangeAspect="1" noChangeArrowheads="1"/>
          </p:cNvSpPr>
          <p:nvPr userDrawn="1"/>
        </p:nvSpPr>
        <p:spPr bwMode="auto">
          <a:xfrm>
            <a:off x="498633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5" name="Oval 313"/>
          <p:cNvSpPr>
            <a:spLocks noChangeAspect="1" noChangeArrowheads="1"/>
          </p:cNvSpPr>
          <p:nvPr userDrawn="1"/>
        </p:nvSpPr>
        <p:spPr bwMode="auto">
          <a:xfrm>
            <a:off x="510381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6" name="Oval 314"/>
          <p:cNvSpPr>
            <a:spLocks noChangeAspect="1" noChangeArrowheads="1"/>
          </p:cNvSpPr>
          <p:nvPr userDrawn="1"/>
        </p:nvSpPr>
        <p:spPr bwMode="auto">
          <a:xfrm>
            <a:off x="5222875" y="2263775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7" name="Oval 315"/>
          <p:cNvSpPr>
            <a:spLocks noChangeAspect="1" noChangeArrowheads="1"/>
          </p:cNvSpPr>
          <p:nvPr userDrawn="1"/>
        </p:nvSpPr>
        <p:spPr bwMode="auto">
          <a:xfrm>
            <a:off x="534035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8" name="Oval 316"/>
          <p:cNvSpPr>
            <a:spLocks noChangeAspect="1" noChangeArrowheads="1"/>
          </p:cNvSpPr>
          <p:nvPr userDrawn="1"/>
        </p:nvSpPr>
        <p:spPr bwMode="auto">
          <a:xfrm>
            <a:off x="545941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09" name="Oval 317"/>
          <p:cNvSpPr>
            <a:spLocks noChangeAspect="1" noChangeArrowheads="1"/>
          </p:cNvSpPr>
          <p:nvPr userDrawn="1"/>
        </p:nvSpPr>
        <p:spPr bwMode="auto">
          <a:xfrm>
            <a:off x="557688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0" name="Oval 318"/>
          <p:cNvSpPr>
            <a:spLocks noChangeAspect="1" noChangeArrowheads="1"/>
          </p:cNvSpPr>
          <p:nvPr userDrawn="1"/>
        </p:nvSpPr>
        <p:spPr bwMode="auto">
          <a:xfrm>
            <a:off x="569595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1" name="Oval 319"/>
          <p:cNvSpPr>
            <a:spLocks noChangeAspect="1" noChangeArrowheads="1"/>
          </p:cNvSpPr>
          <p:nvPr userDrawn="1"/>
        </p:nvSpPr>
        <p:spPr bwMode="auto">
          <a:xfrm>
            <a:off x="581342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2" name="Oval 320"/>
          <p:cNvSpPr>
            <a:spLocks noChangeAspect="1" noChangeArrowheads="1"/>
          </p:cNvSpPr>
          <p:nvPr userDrawn="1"/>
        </p:nvSpPr>
        <p:spPr bwMode="auto">
          <a:xfrm>
            <a:off x="593248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3" name="Oval 321"/>
          <p:cNvSpPr>
            <a:spLocks noChangeAspect="1" noChangeArrowheads="1"/>
          </p:cNvSpPr>
          <p:nvPr userDrawn="1"/>
        </p:nvSpPr>
        <p:spPr bwMode="auto">
          <a:xfrm>
            <a:off x="605155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4" name="Oval 322"/>
          <p:cNvSpPr>
            <a:spLocks noChangeAspect="1" noChangeArrowheads="1"/>
          </p:cNvSpPr>
          <p:nvPr userDrawn="1"/>
        </p:nvSpPr>
        <p:spPr bwMode="auto">
          <a:xfrm>
            <a:off x="616902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5" name="Oval 323"/>
          <p:cNvSpPr>
            <a:spLocks noChangeAspect="1" noChangeArrowheads="1"/>
          </p:cNvSpPr>
          <p:nvPr userDrawn="1"/>
        </p:nvSpPr>
        <p:spPr bwMode="auto">
          <a:xfrm>
            <a:off x="628808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6" name="Oval 324"/>
          <p:cNvSpPr>
            <a:spLocks noChangeAspect="1" noChangeArrowheads="1"/>
          </p:cNvSpPr>
          <p:nvPr userDrawn="1"/>
        </p:nvSpPr>
        <p:spPr bwMode="auto">
          <a:xfrm>
            <a:off x="640556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7" name="Oval 325"/>
          <p:cNvSpPr>
            <a:spLocks noChangeAspect="1" noChangeArrowheads="1"/>
          </p:cNvSpPr>
          <p:nvPr userDrawn="1"/>
        </p:nvSpPr>
        <p:spPr bwMode="auto">
          <a:xfrm>
            <a:off x="652462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8" name="Oval 326"/>
          <p:cNvSpPr>
            <a:spLocks noChangeAspect="1" noChangeArrowheads="1"/>
          </p:cNvSpPr>
          <p:nvPr userDrawn="1"/>
        </p:nvSpPr>
        <p:spPr bwMode="auto">
          <a:xfrm>
            <a:off x="664210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19" name="Oval 327"/>
          <p:cNvSpPr>
            <a:spLocks noChangeAspect="1" noChangeArrowheads="1"/>
          </p:cNvSpPr>
          <p:nvPr userDrawn="1"/>
        </p:nvSpPr>
        <p:spPr bwMode="auto">
          <a:xfrm>
            <a:off x="676116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0" name="Oval 328"/>
          <p:cNvSpPr>
            <a:spLocks noChangeAspect="1" noChangeArrowheads="1"/>
          </p:cNvSpPr>
          <p:nvPr userDrawn="1"/>
        </p:nvSpPr>
        <p:spPr bwMode="auto">
          <a:xfrm>
            <a:off x="687863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1" name="Oval 329"/>
          <p:cNvSpPr>
            <a:spLocks noChangeAspect="1" noChangeArrowheads="1"/>
          </p:cNvSpPr>
          <p:nvPr userDrawn="1"/>
        </p:nvSpPr>
        <p:spPr bwMode="auto">
          <a:xfrm>
            <a:off x="699770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2" name="Oval 330"/>
          <p:cNvSpPr>
            <a:spLocks noChangeAspect="1" noChangeArrowheads="1"/>
          </p:cNvSpPr>
          <p:nvPr userDrawn="1"/>
        </p:nvSpPr>
        <p:spPr bwMode="auto">
          <a:xfrm>
            <a:off x="711517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3" name="Oval 331"/>
          <p:cNvSpPr>
            <a:spLocks noChangeAspect="1" noChangeArrowheads="1"/>
          </p:cNvSpPr>
          <p:nvPr userDrawn="1"/>
        </p:nvSpPr>
        <p:spPr bwMode="auto">
          <a:xfrm>
            <a:off x="723423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4" name="Oval 332"/>
          <p:cNvSpPr>
            <a:spLocks noChangeAspect="1" noChangeArrowheads="1"/>
          </p:cNvSpPr>
          <p:nvPr userDrawn="1"/>
        </p:nvSpPr>
        <p:spPr bwMode="auto">
          <a:xfrm>
            <a:off x="735171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5" name="Oval 333"/>
          <p:cNvSpPr>
            <a:spLocks noChangeAspect="1" noChangeArrowheads="1"/>
          </p:cNvSpPr>
          <p:nvPr userDrawn="1"/>
        </p:nvSpPr>
        <p:spPr bwMode="auto">
          <a:xfrm>
            <a:off x="747077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6" name="Oval 334"/>
          <p:cNvSpPr>
            <a:spLocks noChangeAspect="1" noChangeArrowheads="1"/>
          </p:cNvSpPr>
          <p:nvPr userDrawn="1"/>
        </p:nvSpPr>
        <p:spPr bwMode="auto">
          <a:xfrm>
            <a:off x="758825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7" name="Oval 335"/>
          <p:cNvSpPr>
            <a:spLocks noChangeAspect="1" noChangeArrowheads="1"/>
          </p:cNvSpPr>
          <p:nvPr userDrawn="1"/>
        </p:nvSpPr>
        <p:spPr bwMode="auto">
          <a:xfrm>
            <a:off x="770731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8" name="Oval 336"/>
          <p:cNvSpPr>
            <a:spLocks noChangeAspect="1" noChangeArrowheads="1"/>
          </p:cNvSpPr>
          <p:nvPr userDrawn="1"/>
        </p:nvSpPr>
        <p:spPr bwMode="auto">
          <a:xfrm>
            <a:off x="782478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29" name="Oval 337"/>
          <p:cNvSpPr>
            <a:spLocks noChangeAspect="1" noChangeArrowheads="1"/>
          </p:cNvSpPr>
          <p:nvPr userDrawn="1"/>
        </p:nvSpPr>
        <p:spPr bwMode="auto">
          <a:xfrm>
            <a:off x="794385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0" name="Oval 338"/>
          <p:cNvSpPr>
            <a:spLocks noChangeAspect="1" noChangeArrowheads="1"/>
          </p:cNvSpPr>
          <p:nvPr userDrawn="1"/>
        </p:nvSpPr>
        <p:spPr bwMode="auto">
          <a:xfrm>
            <a:off x="806132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1" name="Oval 339"/>
          <p:cNvSpPr>
            <a:spLocks noChangeAspect="1" noChangeArrowheads="1"/>
          </p:cNvSpPr>
          <p:nvPr userDrawn="1"/>
        </p:nvSpPr>
        <p:spPr bwMode="auto">
          <a:xfrm>
            <a:off x="818038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2" name="Oval 340"/>
          <p:cNvSpPr>
            <a:spLocks noChangeAspect="1" noChangeArrowheads="1"/>
          </p:cNvSpPr>
          <p:nvPr userDrawn="1"/>
        </p:nvSpPr>
        <p:spPr bwMode="auto">
          <a:xfrm>
            <a:off x="829786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3" name="Oval 341"/>
          <p:cNvSpPr>
            <a:spLocks noChangeAspect="1" noChangeArrowheads="1"/>
          </p:cNvSpPr>
          <p:nvPr userDrawn="1"/>
        </p:nvSpPr>
        <p:spPr bwMode="auto">
          <a:xfrm>
            <a:off x="8416925" y="2263775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4" name="Oval 342"/>
          <p:cNvSpPr>
            <a:spLocks noChangeAspect="1" noChangeArrowheads="1"/>
          </p:cNvSpPr>
          <p:nvPr userDrawn="1"/>
        </p:nvSpPr>
        <p:spPr bwMode="auto">
          <a:xfrm>
            <a:off x="853440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5" name="Oval 343"/>
          <p:cNvSpPr>
            <a:spLocks noChangeAspect="1" noChangeArrowheads="1"/>
          </p:cNvSpPr>
          <p:nvPr userDrawn="1"/>
        </p:nvSpPr>
        <p:spPr bwMode="auto">
          <a:xfrm>
            <a:off x="865346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6" name="Oval 344"/>
          <p:cNvSpPr>
            <a:spLocks noChangeAspect="1" noChangeArrowheads="1"/>
          </p:cNvSpPr>
          <p:nvPr userDrawn="1"/>
        </p:nvSpPr>
        <p:spPr bwMode="auto">
          <a:xfrm>
            <a:off x="136525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7" name="Oval 345"/>
          <p:cNvSpPr>
            <a:spLocks noChangeAspect="1" noChangeArrowheads="1"/>
          </p:cNvSpPr>
          <p:nvPr userDrawn="1"/>
        </p:nvSpPr>
        <p:spPr bwMode="auto">
          <a:xfrm>
            <a:off x="254000" y="22637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8" name="Oval 346"/>
          <p:cNvSpPr>
            <a:spLocks noChangeAspect="1" noChangeArrowheads="1"/>
          </p:cNvSpPr>
          <p:nvPr userDrawn="1"/>
        </p:nvSpPr>
        <p:spPr bwMode="auto">
          <a:xfrm>
            <a:off x="373063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39" name="Oval 347"/>
          <p:cNvSpPr>
            <a:spLocks noChangeAspect="1" noChangeArrowheads="1"/>
          </p:cNvSpPr>
          <p:nvPr userDrawn="1"/>
        </p:nvSpPr>
        <p:spPr bwMode="auto">
          <a:xfrm>
            <a:off x="490538" y="2263775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0" name="Oval 348"/>
          <p:cNvSpPr>
            <a:spLocks noChangeAspect="1" noChangeArrowheads="1"/>
          </p:cNvSpPr>
          <p:nvPr userDrawn="1"/>
        </p:nvSpPr>
        <p:spPr bwMode="auto">
          <a:xfrm>
            <a:off x="60960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1" name="Oval 349"/>
          <p:cNvSpPr>
            <a:spLocks noChangeAspect="1" noChangeArrowheads="1"/>
          </p:cNvSpPr>
          <p:nvPr userDrawn="1"/>
        </p:nvSpPr>
        <p:spPr bwMode="auto">
          <a:xfrm>
            <a:off x="72707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2" name="Oval 350"/>
          <p:cNvSpPr>
            <a:spLocks noChangeAspect="1" noChangeArrowheads="1"/>
          </p:cNvSpPr>
          <p:nvPr userDrawn="1"/>
        </p:nvSpPr>
        <p:spPr bwMode="auto">
          <a:xfrm>
            <a:off x="84613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3" name="Oval 351"/>
          <p:cNvSpPr>
            <a:spLocks noChangeAspect="1" noChangeArrowheads="1"/>
          </p:cNvSpPr>
          <p:nvPr userDrawn="1"/>
        </p:nvSpPr>
        <p:spPr bwMode="auto">
          <a:xfrm>
            <a:off x="96361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4" name="Oval 352"/>
          <p:cNvSpPr>
            <a:spLocks noChangeAspect="1" noChangeArrowheads="1"/>
          </p:cNvSpPr>
          <p:nvPr userDrawn="1"/>
        </p:nvSpPr>
        <p:spPr bwMode="auto">
          <a:xfrm>
            <a:off x="108267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5" name="Oval 353"/>
          <p:cNvSpPr>
            <a:spLocks noChangeAspect="1" noChangeArrowheads="1"/>
          </p:cNvSpPr>
          <p:nvPr userDrawn="1"/>
        </p:nvSpPr>
        <p:spPr bwMode="auto">
          <a:xfrm>
            <a:off x="120015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6" name="Oval 354"/>
          <p:cNvSpPr>
            <a:spLocks noChangeAspect="1" noChangeArrowheads="1"/>
          </p:cNvSpPr>
          <p:nvPr userDrawn="1"/>
        </p:nvSpPr>
        <p:spPr bwMode="auto">
          <a:xfrm>
            <a:off x="131921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7" name="Oval 355"/>
          <p:cNvSpPr>
            <a:spLocks noChangeAspect="1" noChangeArrowheads="1"/>
          </p:cNvSpPr>
          <p:nvPr userDrawn="1"/>
        </p:nvSpPr>
        <p:spPr bwMode="auto">
          <a:xfrm>
            <a:off x="143668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8" name="Oval 356"/>
          <p:cNvSpPr>
            <a:spLocks noChangeAspect="1" noChangeArrowheads="1"/>
          </p:cNvSpPr>
          <p:nvPr userDrawn="1"/>
        </p:nvSpPr>
        <p:spPr bwMode="auto">
          <a:xfrm>
            <a:off x="155575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49" name="Oval 357"/>
          <p:cNvSpPr>
            <a:spLocks noChangeAspect="1" noChangeArrowheads="1"/>
          </p:cNvSpPr>
          <p:nvPr userDrawn="1"/>
        </p:nvSpPr>
        <p:spPr bwMode="auto">
          <a:xfrm>
            <a:off x="1673225" y="2373313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0" name="Oval 358"/>
          <p:cNvSpPr>
            <a:spLocks noChangeAspect="1" noChangeArrowheads="1"/>
          </p:cNvSpPr>
          <p:nvPr userDrawn="1"/>
        </p:nvSpPr>
        <p:spPr bwMode="auto">
          <a:xfrm>
            <a:off x="179228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1" name="Oval 359"/>
          <p:cNvSpPr>
            <a:spLocks noChangeAspect="1" noChangeArrowheads="1"/>
          </p:cNvSpPr>
          <p:nvPr userDrawn="1"/>
        </p:nvSpPr>
        <p:spPr bwMode="auto">
          <a:xfrm>
            <a:off x="190976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2" name="Oval 360"/>
          <p:cNvSpPr>
            <a:spLocks noChangeAspect="1" noChangeArrowheads="1"/>
          </p:cNvSpPr>
          <p:nvPr userDrawn="1"/>
        </p:nvSpPr>
        <p:spPr bwMode="auto">
          <a:xfrm>
            <a:off x="238283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3" name="Oval 361"/>
          <p:cNvSpPr>
            <a:spLocks noChangeAspect="1" noChangeArrowheads="1"/>
          </p:cNvSpPr>
          <p:nvPr userDrawn="1"/>
        </p:nvSpPr>
        <p:spPr bwMode="auto">
          <a:xfrm>
            <a:off x="321151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4" name="Oval 362"/>
          <p:cNvSpPr>
            <a:spLocks noChangeAspect="1" noChangeArrowheads="1"/>
          </p:cNvSpPr>
          <p:nvPr userDrawn="1"/>
        </p:nvSpPr>
        <p:spPr bwMode="auto">
          <a:xfrm>
            <a:off x="3684588" y="22637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5" name="Oval 363"/>
          <p:cNvSpPr>
            <a:spLocks noChangeAspect="1" noChangeArrowheads="1"/>
          </p:cNvSpPr>
          <p:nvPr userDrawn="1"/>
        </p:nvSpPr>
        <p:spPr bwMode="auto">
          <a:xfrm>
            <a:off x="439420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6" name="Oval 364"/>
          <p:cNvSpPr>
            <a:spLocks noChangeAspect="1" noChangeArrowheads="1"/>
          </p:cNvSpPr>
          <p:nvPr userDrawn="1"/>
        </p:nvSpPr>
        <p:spPr bwMode="auto">
          <a:xfrm>
            <a:off x="451326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7" name="Oval 365"/>
          <p:cNvSpPr>
            <a:spLocks noChangeAspect="1" noChangeArrowheads="1"/>
          </p:cNvSpPr>
          <p:nvPr userDrawn="1"/>
        </p:nvSpPr>
        <p:spPr bwMode="auto">
          <a:xfrm>
            <a:off x="463073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8" name="Oval 366"/>
          <p:cNvSpPr>
            <a:spLocks noChangeAspect="1" noChangeArrowheads="1"/>
          </p:cNvSpPr>
          <p:nvPr userDrawn="1"/>
        </p:nvSpPr>
        <p:spPr bwMode="auto">
          <a:xfrm>
            <a:off x="486727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59" name="Oval 367"/>
          <p:cNvSpPr>
            <a:spLocks noChangeAspect="1" noChangeArrowheads="1"/>
          </p:cNvSpPr>
          <p:nvPr userDrawn="1"/>
        </p:nvSpPr>
        <p:spPr bwMode="auto">
          <a:xfrm>
            <a:off x="498633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0" name="Oval 368"/>
          <p:cNvSpPr>
            <a:spLocks noChangeAspect="1" noChangeArrowheads="1"/>
          </p:cNvSpPr>
          <p:nvPr userDrawn="1"/>
        </p:nvSpPr>
        <p:spPr bwMode="auto">
          <a:xfrm>
            <a:off x="510381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1" name="Oval 369"/>
          <p:cNvSpPr>
            <a:spLocks noChangeAspect="1" noChangeArrowheads="1"/>
          </p:cNvSpPr>
          <p:nvPr userDrawn="1"/>
        </p:nvSpPr>
        <p:spPr bwMode="auto">
          <a:xfrm>
            <a:off x="522287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2" name="Oval 370"/>
          <p:cNvSpPr>
            <a:spLocks noChangeAspect="1" noChangeArrowheads="1"/>
          </p:cNvSpPr>
          <p:nvPr userDrawn="1"/>
        </p:nvSpPr>
        <p:spPr bwMode="auto">
          <a:xfrm>
            <a:off x="534035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3" name="Oval 371"/>
          <p:cNvSpPr>
            <a:spLocks noChangeAspect="1" noChangeArrowheads="1"/>
          </p:cNvSpPr>
          <p:nvPr userDrawn="1"/>
        </p:nvSpPr>
        <p:spPr bwMode="auto">
          <a:xfrm>
            <a:off x="545941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4" name="Oval 372"/>
          <p:cNvSpPr>
            <a:spLocks noChangeAspect="1" noChangeArrowheads="1"/>
          </p:cNvSpPr>
          <p:nvPr userDrawn="1"/>
        </p:nvSpPr>
        <p:spPr bwMode="auto">
          <a:xfrm>
            <a:off x="557688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5" name="Oval 373"/>
          <p:cNvSpPr>
            <a:spLocks noChangeAspect="1" noChangeArrowheads="1"/>
          </p:cNvSpPr>
          <p:nvPr userDrawn="1"/>
        </p:nvSpPr>
        <p:spPr bwMode="auto">
          <a:xfrm>
            <a:off x="569595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6" name="Oval 374"/>
          <p:cNvSpPr>
            <a:spLocks noChangeAspect="1" noChangeArrowheads="1"/>
          </p:cNvSpPr>
          <p:nvPr userDrawn="1"/>
        </p:nvSpPr>
        <p:spPr bwMode="auto">
          <a:xfrm>
            <a:off x="581342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7" name="Oval 375"/>
          <p:cNvSpPr>
            <a:spLocks noChangeAspect="1" noChangeArrowheads="1"/>
          </p:cNvSpPr>
          <p:nvPr userDrawn="1"/>
        </p:nvSpPr>
        <p:spPr bwMode="auto">
          <a:xfrm>
            <a:off x="593248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8" name="Oval 376"/>
          <p:cNvSpPr>
            <a:spLocks noChangeAspect="1" noChangeArrowheads="1"/>
          </p:cNvSpPr>
          <p:nvPr userDrawn="1"/>
        </p:nvSpPr>
        <p:spPr bwMode="auto">
          <a:xfrm>
            <a:off x="605155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69" name="Oval 377"/>
          <p:cNvSpPr>
            <a:spLocks noChangeAspect="1" noChangeArrowheads="1"/>
          </p:cNvSpPr>
          <p:nvPr userDrawn="1"/>
        </p:nvSpPr>
        <p:spPr bwMode="auto">
          <a:xfrm>
            <a:off x="616902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0" name="Oval 378"/>
          <p:cNvSpPr>
            <a:spLocks noChangeAspect="1" noChangeArrowheads="1"/>
          </p:cNvSpPr>
          <p:nvPr userDrawn="1"/>
        </p:nvSpPr>
        <p:spPr bwMode="auto">
          <a:xfrm>
            <a:off x="628808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1" name="Oval 379"/>
          <p:cNvSpPr>
            <a:spLocks noChangeAspect="1" noChangeArrowheads="1"/>
          </p:cNvSpPr>
          <p:nvPr userDrawn="1"/>
        </p:nvSpPr>
        <p:spPr bwMode="auto">
          <a:xfrm>
            <a:off x="640556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2" name="Oval 380"/>
          <p:cNvSpPr>
            <a:spLocks noChangeAspect="1" noChangeArrowheads="1"/>
          </p:cNvSpPr>
          <p:nvPr userDrawn="1"/>
        </p:nvSpPr>
        <p:spPr bwMode="auto">
          <a:xfrm>
            <a:off x="652462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3" name="Oval 381"/>
          <p:cNvSpPr>
            <a:spLocks noChangeAspect="1" noChangeArrowheads="1"/>
          </p:cNvSpPr>
          <p:nvPr userDrawn="1"/>
        </p:nvSpPr>
        <p:spPr bwMode="auto">
          <a:xfrm>
            <a:off x="664210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4" name="Oval 382"/>
          <p:cNvSpPr>
            <a:spLocks noChangeAspect="1" noChangeArrowheads="1"/>
          </p:cNvSpPr>
          <p:nvPr userDrawn="1"/>
        </p:nvSpPr>
        <p:spPr bwMode="auto">
          <a:xfrm>
            <a:off x="676116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5" name="Oval 383"/>
          <p:cNvSpPr>
            <a:spLocks noChangeAspect="1" noChangeArrowheads="1"/>
          </p:cNvSpPr>
          <p:nvPr userDrawn="1"/>
        </p:nvSpPr>
        <p:spPr bwMode="auto">
          <a:xfrm>
            <a:off x="687863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6" name="Oval 384"/>
          <p:cNvSpPr>
            <a:spLocks noChangeAspect="1" noChangeArrowheads="1"/>
          </p:cNvSpPr>
          <p:nvPr userDrawn="1"/>
        </p:nvSpPr>
        <p:spPr bwMode="auto">
          <a:xfrm>
            <a:off x="699770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7" name="Oval 385"/>
          <p:cNvSpPr>
            <a:spLocks noChangeAspect="1" noChangeArrowheads="1"/>
          </p:cNvSpPr>
          <p:nvPr userDrawn="1"/>
        </p:nvSpPr>
        <p:spPr bwMode="auto">
          <a:xfrm>
            <a:off x="711517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8" name="Oval 386"/>
          <p:cNvSpPr>
            <a:spLocks noChangeAspect="1" noChangeArrowheads="1"/>
          </p:cNvSpPr>
          <p:nvPr userDrawn="1"/>
        </p:nvSpPr>
        <p:spPr bwMode="auto">
          <a:xfrm>
            <a:off x="723423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79" name="Oval 387"/>
          <p:cNvSpPr>
            <a:spLocks noChangeAspect="1" noChangeArrowheads="1"/>
          </p:cNvSpPr>
          <p:nvPr userDrawn="1"/>
        </p:nvSpPr>
        <p:spPr bwMode="auto">
          <a:xfrm>
            <a:off x="735171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0" name="Oval 388"/>
          <p:cNvSpPr>
            <a:spLocks noChangeAspect="1" noChangeArrowheads="1"/>
          </p:cNvSpPr>
          <p:nvPr userDrawn="1"/>
        </p:nvSpPr>
        <p:spPr bwMode="auto">
          <a:xfrm>
            <a:off x="747077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1" name="Oval 389"/>
          <p:cNvSpPr>
            <a:spLocks noChangeAspect="1" noChangeArrowheads="1"/>
          </p:cNvSpPr>
          <p:nvPr userDrawn="1"/>
        </p:nvSpPr>
        <p:spPr bwMode="auto">
          <a:xfrm>
            <a:off x="758825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2" name="Oval 390"/>
          <p:cNvSpPr>
            <a:spLocks noChangeAspect="1" noChangeArrowheads="1"/>
          </p:cNvSpPr>
          <p:nvPr userDrawn="1"/>
        </p:nvSpPr>
        <p:spPr bwMode="auto">
          <a:xfrm>
            <a:off x="770731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3" name="Oval 391"/>
          <p:cNvSpPr>
            <a:spLocks noChangeAspect="1" noChangeArrowheads="1"/>
          </p:cNvSpPr>
          <p:nvPr userDrawn="1"/>
        </p:nvSpPr>
        <p:spPr bwMode="auto">
          <a:xfrm>
            <a:off x="782478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4" name="Oval 392"/>
          <p:cNvSpPr>
            <a:spLocks noChangeAspect="1" noChangeArrowheads="1"/>
          </p:cNvSpPr>
          <p:nvPr userDrawn="1"/>
        </p:nvSpPr>
        <p:spPr bwMode="auto">
          <a:xfrm>
            <a:off x="794385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5" name="Oval 393"/>
          <p:cNvSpPr>
            <a:spLocks noChangeAspect="1" noChangeArrowheads="1"/>
          </p:cNvSpPr>
          <p:nvPr userDrawn="1"/>
        </p:nvSpPr>
        <p:spPr bwMode="auto">
          <a:xfrm>
            <a:off x="806132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6" name="Oval 394"/>
          <p:cNvSpPr>
            <a:spLocks noChangeAspect="1" noChangeArrowheads="1"/>
          </p:cNvSpPr>
          <p:nvPr userDrawn="1"/>
        </p:nvSpPr>
        <p:spPr bwMode="auto">
          <a:xfrm>
            <a:off x="818038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7" name="Oval 395"/>
          <p:cNvSpPr>
            <a:spLocks noChangeAspect="1" noChangeArrowheads="1"/>
          </p:cNvSpPr>
          <p:nvPr userDrawn="1"/>
        </p:nvSpPr>
        <p:spPr bwMode="auto">
          <a:xfrm>
            <a:off x="829786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8" name="Oval 396"/>
          <p:cNvSpPr>
            <a:spLocks noChangeAspect="1" noChangeArrowheads="1"/>
          </p:cNvSpPr>
          <p:nvPr userDrawn="1"/>
        </p:nvSpPr>
        <p:spPr bwMode="auto">
          <a:xfrm>
            <a:off x="841692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89" name="Oval 397"/>
          <p:cNvSpPr>
            <a:spLocks noChangeAspect="1" noChangeArrowheads="1"/>
          </p:cNvSpPr>
          <p:nvPr userDrawn="1"/>
        </p:nvSpPr>
        <p:spPr bwMode="auto">
          <a:xfrm>
            <a:off x="853440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0" name="Oval 398"/>
          <p:cNvSpPr>
            <a:spLocks noChangeAspect="1" noChangeArrowheads="1"/>
          </p:cNvSpPr>
          <p:nvPr userDrawn="1"/>
        </p:nvSpPr>
        <p:spPr bwMode="auto">
          <a:xfrm>
            <a:off x="136525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1" name="Oval 399"/>
          <p:cNvSpPr>
            <a:spLocks noChangeAspect="1" noChangeArrowheads="1"/>
          </p:cNvSpPr>
          <p:nvPr userDrawn="1"/>
        </p:nvSpPr>
        <p:spPr bwMode="auto">
          <a:xfrm>
            <a:off x="254000" y="23733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2" name="Oval 400"/>
          <p:cNvSpPr>
            <a:spLocks noChangeAspect="1" noChangeArrowheads="1"/>
          </p:cNvSpPr>
          <p:nvPr userDrawn="1"/>
        </p:nvSpPr>
        <p:spPr bwMode="auto">
          <a:xfrm>
            <a:off x="373063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3" name="Oval 401"/>
          <p:cNvSpPr>
            <a:spLocks noChangeAspect="1" noChangeArrowheads="1"/>
          </p:cNvSpPr>
          <p:nvPr userDrawn="1"/>
        </p:nvSpPr>
        <p:spPr bwMode="auto">
          <a:xfrm>
            <a:off x="490538" y="23733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4" name="Oval 402"/>
          <p:cNvSpPr>
            <a:spLocks noChangeAspect="1" noChangeArrowheads="1"/>
          </p:cNvSpPr>
          <p:nvPr userDrawn="1"/>
        </p:nvSpPr>
        <p:spPr bwMode="auto">
          <a:xfrm>
            <a:off x="96361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5" name="Oval 403"/>
          <p:cNvSpPr>
            <a:spLocks noChangeAspect="1" noChangeArrowheads="1"/>
          </p:cNvSpPr>
          <p:nvPr userDrawn="1"/>
        </p:nvSpPr>
        <p:spPr bwMode="auto">
          <a:xfrm>
            <a:off x="1082675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6" name="Oval 404"/>
          <p:cNvSpPr>
            <a:spLocks noChangeAspect="1" noChangeArrowheads="1"/>
          </p:cNvSpPr>
          <p:nvPr userDrawn="1"/>
        </p:nvSpPr>
        <p:spPr bwMode="auto">
          <a:xfrm>
            <a:off x="120015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7" name="Oval 405"/>
          <p:cNvSpPr>
            <a:spLocks noChangeAspect="1" noChangeArrowheads="1"/>
          </p:cNvSpPr>
          <p:nvPr userDrawn="1"/>
        </p:nvSpPr>
        <p:spPr bwMode="auto">
          <a:xfrm>
            <a:off x="131921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8" name="Oval 406"/>
          <p:cNvSpPr>
            <a:spLocks noChangeAspect="1" noChangeArrowheads="1"/>
          </p:cNvSpPr>
          <p:nvPr userDrawn="1"/>
        </p:nvSpPr>
        <p:spPr bwMode="auto">
          <a:xfrm>
            <a:off x="1436688" y="248285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399" name="Oval 407"/>
          <p:cNvSpPr>
            <a:spLocks noChangeAspect="1" noChangeArrowheads="1"/>
          </p:cNvSpPr>
          <p:nvPr userDrawn="1"/>
        </p:nvSpPr>
        <p:spPr bwMode="auto">
          <a:xfrm>
            <a:off x="155575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0" name="Oval 408"/>
          <p:cNvSpPr>
            <a:spLocks noChangeAspect="1" noChangeArrowheads="1"/>
          </p:cNvSpPr>
          <p:nvPr userDrawn="1"/>
        </p:nvSpPr>
        <p:spPr bwMode="auto">
          <a:xfrm>
            <a:off x="1673225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1" name="Oval 409"/>
          <p:cNvSpPr>
            <a:spLocks noChangeAspect="1" noChangeArrowheads="1"/>
          </p:cNvSpPr>
          <p:nvPr userDrawn="1"/>
        </p:nvSpPr>
        <p:spPr bwMode="auto">
          <a:xfrm>
            <a:off x="179228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2" name="Oval 410"/>
          <p:cNvSpPr>
            <a:spLocks noChangeAspect="1" noChangeArrowheads="1"/>
          </p:cNvSpPr>
          <p:nvPr userDrawn="1"/>
        </p:nvSpPr>
        <p:spPr bwMode="auto">
          <a:xfrm>
            <a:off x="190976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3" name="Oval 411"/>
          <p:cNvSpPr>
            <a:spLocks noChangeAspect="1" noChangeArrowheads="1"/>
          </p:cNvSpPr>
          <p:nvPr userDrawn="1"/>
        </p:nvSpPr>
        <p:spPr bwMode="auto">
          <a:xfrm>
            <a:off x="238283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4" name="Oval 412"/>
          <p:cNvSpPr>
            <a:spLocks noChangeAspect="1" noChangeArrowheads="1"/>
          </p:cNvSpPr>
          <p:nvPr userDrawn="1"/>
        </p:nvSpPr>
        <p:spPr bwMode="auto">
          <a:xfrm>
            <a:off x="250190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5" name="Oval 413"/>
          <p:cNvSpPr>
            <a:spLocks noChangeAspect="1" noChangeArrowheads="1"/>
          </p:cNvSpPr>
          <p:nvPr userDrawn="1"/>
        </p:nvSpPr>
        <p:spPr bwMode="auto">
          <a:xfrm>
            <a:off x="2619375" y="24828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6" name="Oval 414"/>
          <p:cNvSpPr>
            <a:spLocks noChangeAspect="1" noChangeArrowheads="1"/>
          </p:cNvSpPr>
          <p:nvPr userDrawn="1"/>
        </p:nvSpPr>
        <p:spPr bwMode="auto">
          <a:xfrm>
            <a:off x="4157663" y="248285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7" name="Oval 415"/>
          <p:cNvSpPr>
            <a:spLocks noChangeAspect="1" noChangeArrowheads="1"/>
          </p:cNvSpPr>
          <p:nvPr userDrawn="1"/>
        </p:nvSpPr>
        <p:spPr bwMode="auto">
          <a:xfrm>
            <a:off x="439420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8" name="Oval 416"/>
          <p:cNvSpPr>
            <a:spLocks noChangeAspect="1" noChangeArrowheads="1"/>
          </p:cNvSpPr>
          <p:nvPr userDrawn="1"/>
        </p:nvSpPr>
        <p:spPr bwMode="auto">
          <a:xfrm>
            <a:off x="4513263" y="248285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09" name="Oval 417"/>
          <p:cNvSpPr>
            <a:spLocks noChangeAspect="1" noChangeArrowheads="1"/>
          </p:cNvSpPr>
          <p:nvPr userDrawn="1"/>
        </p:nvSpPr>
        <p:spPr bwMode="auto">
          <a:xfrm>
            <a:off x="463073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0" name="Oval 418"/>
          <p:cNvSpPr>
            <a:spLocks noChangeAspect="1" noChangeArrowheads="1"/>
          </p:cNvSpPr>
          <p:nvPr userDrawn="1"/>
        </p:nvSpPr>
        <p:spPr bwMode="auto">
          <a:xfrm>
            <a:off x="4867275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1" name="Oval 419"/>
          <p:cNvSpPr>
            <a:spLocks noChangeAspect="1" noChangeArrowheads="1"/>
          </p:cNvSpPr>
          <p:nvPr userDrawn="1"/>
        </p:nvSpPr>
        <p:spPr bwMode="auto">
          <a:xfrm>
            <a:off x="498633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2" name="Oval 420"/>
          <p:cNvSpPr>
            <a:spLocks noChangeAspect="1" noChangeArrowheads="1"/>
          </p:cNvSpPr>
          <p:nvPr userDrawn="1"/>
        </p:nvSpPr>
        <p:spPr bwMode="auto">
          <a:xfrm>
            <a:off x="510381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3" name="Oval 421"/>
          <p:cNvSpPr>
            <a:spLocks noChangeAspect="1" noChangeArrowheads="1"/>
          </p:cNvSpPr>
          <p:nvPr userDrawn="1"/>
        </p:nvSpPr>
        <p:spPr bwMode="auto">
          <a:xfrm>
            <a:off x="5222875" y="24828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4" name="Oval 422"/>
          <p:cNvSpPr>
            <a:spLocks noChangeAspect="1" noChangeArrowheads="1"/>
          </p:cNvSpPr>
          <p:nvPr userDrawn="1"/>
        </p:nvSpPr>
        <p:spPr bwMode="auto">
          <a:xfrm>
            <a:off x="534035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5" name="Oval 423"/>
          <p:cNvSpPr>
            <a:spLocks noChangeAspect="1" noChangeArrowheads="1"/>
          </p:cNvSpPr>
          <p:nvPr userDrawn="1"/>
        </p:nvSpPr>
        <p:spPr bwMode="auto">
          <a:xfrm>
            <a:off x="545941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6" name="Oval 424"/>
          <p:cNvSpPr>
            <a:spLocks noChangeAspect="1" noChangeArrowheads="1"/>
          </p:cNvSpPr>
          <p:nvPr userDrawn="1"/>
        </p:nvSpPr>
        <p:spPr bwMode="auto">
          <a:xfrm>
            <a:off x="557688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7" name="Oval 425"/>
          <p:cNvSpPr>
            <a:spLocks noChangeAspect="1" noChangeArrowheads="1"/>
          </p:cNvSpPr>
          <p:nvPr userDrawn="1"/>
        </p:nvSpPr>
        <p:spPr bwMode="auto">
          <a:xfrm>
            <a:off x="569595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8" name="Oval 426"/>
          <p:cNvSpPr>
            <a:spLocks noChangeAspect="1" noChangeArrowheads="1"/>
          </p:cNvSpPr>
          <p:nvPr userDrawn="1"/>
        </p:nvSpPr>
        <p:spPr bwMode="auto">
          <a:xfrm>
            <a:off x="5813425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19" name="Oval 427"/>
          <p:cNvSpPr>
            <a:spLocks noChangeAspect="1" noChangeArrowheads="1"/>
          </p:cNvSpPr>
          <p:nvPr userDrawn="1"/>
        </p:nvSpPr>
        <p:spPr bwMode="auto">
          <a:xfrm>
            <a:off x="593248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0" name="Oval 428"/>
          <p:cNvSpPr>
            <a:spLocks noChangeAspect="1" noChangeArrowheads="1"/>
          </p:cNvSpPr>
          <p:nvPr userDrawn="1"/>
        </p:nvSpPr>
        <p:spPr bwMode="auto">
          <a:xfrm>
            <a:off x="6051550" y="24828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1" name="Oval 429"/>
          <p:cNvSpPr>
            <a:spLocks noChangeAspect="1" noChangeArrowheads="1"/>
          </p:cNvSpPr>
          <p:nvPr userDrawn="1"/>
        </p:nvSpPr>
        <p:spPr bwMode="auto">
          <a:xfrm>
            <a:off x="6169025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2" name="Oval 430"/>
          <p:cNvSpPr>
            <a:spLocks noChangeAspect="1" noChangeArrowheads="1"/>
          </p:cNvSpPr>
          <p:nvPr userDrawn="1"/>
        </p:nvSpPr>
        <p:spPr bwMode="auto">
          <a:xfrm>
            <a:off x="628808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3" name="Oval 431"/>
          <p:cNvSpPr>
            <a:spLocks noChangeAspect="1" noChangeArrowheads="1"/>
          </p:cNvSpPr>
          <p:nvPr userDrawn="1"/>
        </p:nvSpPr>
        <p:spPr bwMode="auto">
          <a:xfrm>
            <a:off x="640556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4" name="Oval 432"/>
          <p:cNvSpPr>
            <a:spLocks noChangeAspect="1" noChangeArrowheads="1"/>
          </p:cNvSpPr>
          <p:nvPr userDrawn="1"/>
        </p:nvSpPr>
        <p:spPr bwMode="auto">
          <a:xfrm>
            <a:off x="6524625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5" name="Oval 433"/>
          <p:cNvSpPr>
            <a:spLocks noChangeAspect="1" noChangeArrowheads="1"/>
          </p:cNvSpPr>
          <p:nvPr userDrawn="1"/>
        </p:nvSpPr>
        <p:spPr bwMode="auto">
          <a:xfrm>
            <a:off x="664210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6" name="Oval 434"/>
          <p:cNvSpPr>
            <a:spLocks noChangeAspect="1" noChangeArrowheads="1"/>
          </p:cNvSpPr>
          <p:nvPr userDrawn="1"/>
        </p:nvSpPr>
        <p:spPr bwMode="auto">
          <a:xfrm>
            <a:off x="676116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7" name="Oval 435"/>
          <p:cNvSpPr>
            <a:spLocks noChangeAspect="1" noChangeArrowheads="1"/>
          </p:cNvSpPr>
          <p:nvPr userDrawn="1"/>
        </p:nvSpPr>
        <p:spPr bwMode="auto">
          <a:xfrm>
            <a:off x="687863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8" name="Oval 436"/>
          <p:cNvSpPr>
            <a:spLocks noChangeAspect="1" noChangeArrowheads="1"/>
          </p:cNvSpPr>
          <p:nvPr userDrawn="1"/>
        </p:nvSpPr>
        <p:spPr bwMode="auto">
          <a:xfrm>
            <a:off x="699770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29" name="Oval 437"/>
          <p:cNvSpPr>
            <a:spLocks noChangeAspect="1" noChangeArrowheads="1"/>
          </p:cNvSpPr>
          <p:nvPr userDrawn="1"/>
        </p:nvSpPr>
        <p:spPr bwMode="auto">
          <a:xfrm>
            <a:off x="7115175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0" name="Oval 438"/>
          <p:cNvSpPr>
            <a:spLocks noChangeAspect="1" noChangeArrowheads="1"/>
          </p:cNvSpPr>
          <p:nvPr userDrawn="1"/>
        </p:nvSpPr>
        <p:spPr bwMode="auto">
          <a:xfrm>
            <a:off x="723423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1" name="Oval 439"/>
          <p:cNvSpPr>
            <a:spLocks noChangeAspect="1" noChangeArrowheads="1"/>
          </p:cNvSpPr>
          <p:nvPr userDrawn="1"/>
        </p:nvSpPr>
        <p:spPr bwMode="auto">
          <a:xfrm>
            <a:off x="735171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2" name="Oval 440"/>
          <p:cNvSpPr>
            <a:spLocks noChangeAspect="1" noChangeArrowheads="1"/>
          </p:cNvSpPr>
          <p:nvPr userDrawn="1"/>
        </p:nvSpPr>
        <p:spPr bwMode="auto">
          <a:xfrm>
            <a:off x="7470775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3" name="Oval 441"/>
          <p:cNvSpPr>
            <a:spLocks noChangeAspect="1" noChangeArrowheads="1"/>
          </p:cNvSpPr>
          <p:nvPr userDrawn="1"/>
        </p:nvSpPr>
        <p:spPr bwMode="auto">
          <a:xfrm>
            <a:off x="758825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4" name="Oval 442"/>
          <p:cNvSpPr>
            <a:spLocks noChangeAspect="1" noChangeArrowheads="1"/>
          </p:cNvSpPr>
          <p:nvPr userDrawn="1"/>
        </p:nvSpPr>
        <p:spPr bwMode="auto">
          <a:xfrm>
            <a:off x="770731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5" name="Oval 443"/>
          <p:cNvSpPr>
            <a:spLocks noChangeAspect="1" noChangeArrowheads="1"/>
          </p:cNvSpPr>
          <p:nvPr userDrawn="1"/>
        </p:nvSpPr>
        <p:spPr bwMode="auto">
          <a:xfrm>
            <a:off x="818038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6" name="Oval 444"/>
          <p:cNvSpPr>
            <a:spLocks noChangeAspect="1" noChangeArrowheads="1"/>
          </p:cNvSpPr>
          <p:nvPr userDrawn="1"/>
        </p:nvSpPr>
        <p:spPr bwMode="auto">
          <a:xfrm>
            <a:off x="829786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7" name="Oval 445"/>
          <p:cNvSpPr>
            <a:spLocks noChangeAspect="1" noChangeArrowheads="1"/>
          </p:cNvSpPr>
          <p:nvPr userDrawn="1"/>
        </p:nvSpPr>
        <p:spPr bwMode="auto">
          <a:xfrm>
            <a:off x="254000" y="24828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8" name="Oval 446"/>
          <p:cNvSpPr>
            <a:spLocks noChangeAspect="1" noChangeArrowheads="1"/>
          </p:cNvSpPr>
          <p:nvPr userDrawn="1"/>
        </p:nvSpPr>
        <p:spPr bwMode="auto">
          <a:xfrm>
            <a:off x="373063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39" name="Oval 447"/>
          <p:cNvSpPr>
            <a:spLocks noChangeAspect="1" noChangeArrowheads="1"/>
          </p:cNvSpPr>
          <p:nvPr userDrawn="1"/>
        </p:nvSpPr>
        <p:spPr bwMode="auto">
          <a:xfrm>
            <a:off x="490538" y="24828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0" name="Oval 448"/>
          <p:cNvSpPr>
            <a:spLocks noChangeAspect="1" noChangeArrowheads="1"/>
          </p:cNvSpPr>
          <p:nvPr userDrawn="1"/>
        </p:nvSpPr>
        <p:spPr bwMode="auto">
          <a:xfrm>
            <a:off x="96361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1" name="Oval 449"/>
          <p:cNvSpPr>
            <a:spLocks noChangeAspect="1" noChangeArrowheads="1"/>
          </p:cNvSpPr>
          <p:nvPr userDrawn="1"/>
        </p:nvSpPr>
        <p:spPr bwMode="auto">
          <a:xfrm>
            <a:off x="108267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2" name="Oval 450"/>
          <p:cNvSpPr>
            <a:spLocks noChangeAspect="1" noChangeArrowheads="1"/>
          </p:cNvSpPr>
          <p:nvPr userDrawn="1"/>
        </p:nvSpPr>
        <p:spPr bwMode="auto">
          <a:xfrm>
            <a:off x="120015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3" name="Oval 451"/>
          <p:cNvSpPr>
            <a:spLocks noChangeAspect="1" noChangeArrowheads="1"/>
          </p:cNvSpPr>
          <p:nvPr userDrawn="1"/>
        </p:nvSpPr>
        <p:spPr bwMode="auto">
          <a:xfrm>
            <a:off x="1319213" y="259080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4" name="Oval 452"/>
          <p:cNvSpPr>
            <a:spLocks noChangeAspect="1" noChangeArrowheads="1"/>
          </p:cNvSpPr>
          <p:nvPr userDrawn="1"/>
        </p:nvSpPr>
        <p:spPr bwMode="auto">
          <a:xfrm>
            <a:off x="143668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5" name="Oval 453"/>
          <p:cNvSpPr>
            <a:spLocks noChangeAspect="1" noChangeArrowheads="1"/>
          </p:cNvSpPr>
          <p:nvPr userDrawn="1"/>
        </p:nvSpPr>
        <p:spPr bwMode="auto">
          <a:xfrm>
            <a:off x="155575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6" name="Oval 454"/>
          <p:cNvSpPr>
            <a:spLocks noChangeAspect="1" noChangeArrowheads="1"/>
          </p:cNvSpPr>
          <p:nvPr userDrawn="1"/>
        </p:nvSpPr>
        <p:spPr bwMode="auto">
          <a:xfrm>
            <a:off x="167322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7" name="Oval 455"/>
          <p:cNvSpPr>
            <a:spLocks noChangeAspect="1" noChangeArrowheads="1"/>
          </p:cNvSpPr>
          <p:nvPr userDrawn="1"/>
        </p:nvSpPr>
        <p:spPr bwMode="auto">
          <a:xfrm>
            <a:off x="179228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8" name="Oval 456"/>
          <p:cNvSpPr>
            <a:spLocks noChangeAspect="1" noChangeArrowheads="1"/>
          </p:cNvSpPr>
          <p:nvPr userDrawn="1"/>
        </p:nvSpPr>
        <p:spPr bwMode="auto">
          <a:xfrm>
            <a:off x="190976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49" name="Oval 457"/>
          <p:cNvSpPr>
            <a:spLocks noChangeAspect="1" noChangeArrowheads="1"/>
          </p:cNvSpPr>
          <p:nvPr userDrawn="1"/>
        </p:nvSpPr>
        <p:spPr bwMode="auto">
          <a:xfrm>
            <a:off x="202882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0" name="Oval 458"/>
          <p:cNvSpPr>
            <a:spLocks noChangeAspect="1" noChangeArrowheads="1"/>
          </p:cNvSpPr>
          <p:nvPr userDrawn="1"/>
        </p:nvSpPr>
        <p:spPr bwMode="auto">
          <a:xfrm>
            <a:off x="238283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1" name="Oval 459"/>
          <p:cNvSpPr>
            <a:spLocks noChangeAspect="1" noChangeArrowheads="1"/>
          </p:cNvSpPr>
          <p:nvPr userDrawn="1"/>
        </p:nvSpPr>
        <p:spPr bwMode="auto">
          <a:xfrm>
            <a:off x="250190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2" name="Oval 460"/>
          <p:cNvSpPr>
            <a:spLocks noChangeAspect="1" noChangeArrowheads="1"/>
          </p:cNvSpPr>
          <p:nvPr userDrawn="1"/>
        </p:nvSpPr>
        <p:spPr bwMode="auto">
          <a:xfrm>
            <a:off x="261937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3" name="Oval 461"/>
          <p:cNvSpPr>
            <a:spLocks noChangeAspect="1" noChangeArrowheads="1"/>
          </p:cNvSpPr>
          <p:nvPr userDrawn="1"/>
        </p:nvSpPr>
        <p:spPr bwMode="auto">
          <a:xfrm>
            <a:off x="273843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4" name="Oval 462"/>
          <p:cNvSpPr>
            <a:spLocks noChangeAspect="1" noChangeArrowheads="1"/>
          </p:cNvSpPr>
          <p:nvPr userDrawn="1"/>
        </p:nvSpPr>
        <p:spPr bwMode="auto">
          <a:xfrm>
            <a:off x="415766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5" name="Oval 463"/>
          <p:cNvSpPr>
            <a:spLocks noChangeAspect="1" noChangeArrowheads="1"/>
          </p:cNvSpPr>
          <p:nvPr userDrawn="1"/>
        </p:nvSpPr>
        <p:spPr bwMode="auto">
          <a:xfrm>
            <a:off x="451326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6" name="Oval 464"/>
          <p:cNvSpPr>
            <a:spLocks noChangeAspect="1" noChangeArrowheads="1"/>
          </p:cNvSpPr>
          <p:nvPr userDrawn="1"/>
        </p:nvSpPr>
        <p:spPr bwMode="auto">
          <a:xfrm>
            <a:off x="486727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7" name="Oval 465"/>
          <p:cNvSpPr>
            <a:spLocks noChangeAspect="1" noChangeArrowheads="1"/>
          </p:cNvSpPr>
          <p:nvPr userDrawn="1"/>
        </p:nvSpPr>
        <p:spPr bwMode="auto">
          <a:xfrm>
            <a:off x="498633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8" name="Oval 466"/>
          <p:cNvSpPr>
            <a:spLocks noChangeAspect="1" noChangeArrowheads="1"/>
          </p:cNvSpPr>
          <p:nvPr userDrawn="1"/>
        </p:nvSpPr>
        <p:spPr bwMode="auto">
          <a:xfrm>
            <a:off x="510381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59" name="Oval 467"/>
          <p:cNvSpPr>
            <a:spLocks noChangeAspect="1" noChangeArrowheads="1"/>
          </p:cNvSpPr>
          <p:nvPr userDrawn="1"/>
        </p:nvSpPr>
        <p:spPr bwMode="auto">
          <a:xfrm>
            <a:off x="522287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0" name="Oval 468"/>
          <p:cNvSpPr>
            <a:spLocks noChangeAspect="1" noChangeArrowheads="1"/>
          </p:cNvSpPr>
          <p:nvPr userDrawn="1"/>
        </p:nvSpPr>
        <p:spPr bwMode="auto">
          <a:xfrm>
            <a:off x="534035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1" name="Oval 469"/>
          <p:cNvSpPr>
            <a:spLocks noChangeAspect="1" noChangeArrowheads="1"/>
          </p:cNvSpPr>
          <p:nvPr userDrawn="1"/>
        </p:nvSpPr>
        <p:spPr bwMode="auto">
          <a:xfrm>
            <a:off x="545941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2" name="Oval 470"/>
          <p:cNvSpPr>
            <a:spLocks noChangeAspect="1" noChangeArrowheads="1"/>
          </p:cNvSpPr>
          <p:nvPr userDrawn="1"/>
        </p:nvSpPr>
        <p:spPr bwMode="auto">
          <a:xfrm>
            <a:off x="557688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3" name="Oval 471"/>
          <p:cNvSpPr>
            <a:spLocks noChangeAspect="1" noChangeArrowheads="1"/>
          </p:cNvSpPr>
          <p:nvPr userDrawn="1"/>
        </p:nvSpPr>
        <p:spPr bwMode="auto">
          <a:xfrm>
            <a:off x="569595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4" name="Oval 472"/>
          <p:cNvSpPr>
            <a:spLocks noChangeAspect="1" noChangeArrowheads="1"/>
          </p:cNvSpPr>
          <p:nvPr userDrawn="1"/>
        </p:nvSpPr>
        <p:spPr bwMode="auto">
          <a:xfrm>
            <a:off x="581342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5" name="Oval 473"/>
          <p:cNvSpPr>
            <a:spLocks noChangeAspect="1" noChangeArrowheads="1"/>
          </p:cNvSpPr>
          <p:nvPr userDrawn="1"/>
        </p:nvSpPr>
        <p:spPr bwMode="auto">
          <a:xfrm>
            <a:off x="593248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6" name="Oval 474"/>
          <p:cNvSpPr>
            <a:spLocks noChangeAspect="1" noChangeArrowheads="1"/>
          </p:cNvSpPr>
          <p:nvPr userDrawn="1"/>
        </p:nvSpPr>
        <p:spPr bwMode="auto">
          <a:xfrm>
            <a:off x="605155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7" name="Oval 475"/>
          <p:cNvSpPr>
            <a:spLocks noChangeAspect="1" noChangeArrowheads="1"/>
          </p:cNvSpPr>
          <p:nvPr userDrawn="1"/>
        </p:nvSpPr>
        <p:spPr bwMode="auto">
          <a:xfrm>
            <a:off x="616902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8" name="Oval 476"/>
          <p:cNvSpPr>
            <a:spLocks noChangeAspect="1" noChangeArrowheads="1"/>
          </p:cNvSpPr>
          <p:nvPr userDrawn="1"/>
        </p:nvSpPr>
        <p:spPr bwMode="auto">
          <a:xfrm>
            <a:off x="628808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69" name="Oval 477"/>
          <p:cNvSpPr>
            <a:spLocks noChangeAspect="1" noChangeArrowheads="1"/>
          </p:cNvSpPr>
          <p:nvPr userDrawn="1"/>
        </p:nvSpPr>
        <p:spPr bwMode="auto">
          <a:xfrm>
            <a:off x="640556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0" name="Oval 478"/>
          <p:cNvSpPr>
            <a:spLocks noChangeAspect="1" noChangeArrowheads="1"/>
          </p:cNvSpPr>
          <p:nvPr userDrawn="1"/>
        </p:nvSpPr>
        <p:spPr bwMode="auto">
          <a:xfrm>
            <a:off x="652462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1" name="Oval 479"/>
          <p:cNvSpPr>
            <a:spLocks noChangeAspect="1" noChangeArrowheads="1"/>
          </p:cNvSpPr>
          <p:nvPr userDrawn="1"/>
        </p:nvSpPr>
        <p:spPr bwMode="auto">
          <a:xfrm>
            <a:off x="664210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2" name="Oval 480"/>
          <p:cNvSpPr>
            <a:spLocks noChangeAspect="1" noChangeArrowheads="1"/>
          </p:cNvSpPr>
          <p:nvPr userDrawn="1"/>
        </p:nvSpPr>
        <p:spPr bwMode="auto">
          <a:xfrm>
            <a:off x="676116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3" name="Oval 481"/>
          <p:cNvSpPr>
            <a:spLocks noChangeAspect="1" noChangeArrowheads="1"/>
          </p:cNvSpPr>
          <p:nvPr userDrawn="1"/>
        </p:nvSpPr>
        <p:spPr bwMode="auto">
          <a:xfrm>
            <a:off x="687863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4" name="Oval 482"/>
          <p:cNvSpPr>
            <a:spLocks noChangeAspect="1" noChangeArrowheads="1"/>
          </p:cNvSpPr>
          <p:nvPr userDrawn="1"/>
        </p:nvSpPr>
        <p:spPr bwMode="auto">
          <a:xfrm>
            <a:off x="699770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5" name="Oval 483"/>
          <p:cNvSpPr>
            <a:spLocks noChangeAspect="1" noChangeArrowheads="1"/>
          </p:cNvSpPr>
          <p:nvPr userDrawn="1"/>
        </p:nvSpPr>
        <p:spPr bwMode="auto">
          <a:xfrm>
            <a:off x="7115175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6" name="Oval 484"/>
          <p:cNvSpPr>
            <a:spLocks noChangeAspect="1" noChangeArrowheads="1"/>
          </p:cNvSpPr>
          <p:nvPr userDrawn="1"/>
        </p:nvSpPr>
        <p:spPr bwMode="auto">
          <a:xfrm>
            <a:off x="723423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7" name="Oval 485"/>
          <p:cNvSpPr>
            <a:spLocks noChangeAspect="1" noChangeArrowheads="1"/>
          </p:cNvSpPr>
          <p:nvPr userDrawn="1"/>
        </p:nvSpPr>
        <p:spPr bwMode="auto">
          <a:xfrm>
            <a:off x="7351713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8" name="Oval 486"/>
          <p:cNvSpPr>
            <a:spLocks noChangeAspect="1" noChangeArrowheads="1"/>
          </p:cNvSpPr>
          <p:nvPr userDrawn="1"/>
        </p:nvSpPr>
        <p:spPr bwMode="auto">
          <a:xfrm>
            <a:off x="7470775" y="259080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79" name="Oval 487"/>
          <p:cNvSpPr>
            <a:spLocks noChangeAspect="1" noChangeArrowheads="1"/>
          </p:cNvSpPr>
          <p:nvPr userDrawn="1"/>
        </p:nvSpPr>
        <p:spPr bwMode="auto">
          <a:xfrm>
            <a:off x="758825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0" name="Oval 488"/>
          <p:cNvSpPr>
            <a:spLocks noChangeAspect="1" noChangeArrowheads="1"/>
          </p:cNvSpPr>
          <p:nvPr userDrawn="1"/>
        </p:nvSpPr>
        <p:spPr bwMode="auto">
          <a:xfrm>
            <a:off x="8180388" y="25908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1" name="Oval 489"/>
          <p:cNvSpPr>
            <a:spLocks noChangeAspect="1" noChangeArrowheads="1"/>
          </p:cNvSpPr>
          <p:nvPr userDrawn="1"/>
        </p:nvSpPr>
        <p:spPr bwMode="auto">
          <a:xfrm>
            <a:off x="8316913" y="256540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2" name="Oval 490"/>
          <p:cNvSpPr>
            <a:spLocks noChangeAspect="1" noChangeArrowheads="1"/>
          </p:cNvSpPr>
          <p:nvPr userDrawn="1"/>
        </p:nvSpPr>
        <p:spPr bwMode="auto">
          <a:xfrm>
            <a:off x="254000" y="25908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3" name="Oval 491"/>
          <p:cNvSpPr>
            <a:spLocks noChangeAspect="1" noChangeArrowheads="1"/>
          </p:cNvSpPr>
          <p:nvPr userDrawn="1"/>
        </p:nvSpPr>
        <p:spPr bwMode="auto">
          <a:xfrm>
            <a:off x="96361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4" name="Oval 492"/>
          <p:cNvSpPr>
            <a:spLocks noChangeAspect="1" noChangeArrowheads="1"/>
          </p:cNvSpPr>
          <p:nvPr userDrawn="1"/>
        </p:nvSpPr>
        <p:spPr bwMode="auto">
          <a:xfrm>
            <a:off x="108267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5" name="Oval 493"/>
          <p:cNvSpPr>
            <a:spLocks noChangeAspect="1" noChangeArrowheads="1"/>
          </p:cNvSpPr>
          <p:nvPr userDrawn="1"/>
        </p:nvSpPr>
        <p:spPr bwMode="auto">
          <a:xfrm>
            <a:off x="120015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6" name="Oval 494"/>
          <p:cNvSpPr>
            <a:spLocks noChangeAspect="1" noChangeArrowheads="1"/>
          </p:cNvSpPr>
          <p:nvPr userDrawn="1"/>
        </p:nvSpPr>
        <p:spPr bwMode="auto">
          <a:xfrm>
            <a:off x="131921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7" name="Oval 495"/>
          <p:cNvSpPr>
            <a:spLocks noChangeAspect="1" noChangeArrowheads="1"/>
          </p:cNvSpPr>
          <p:nvPr userDrawn="1"/>
        </p:nvSpPr>
        <p:spPr bwMode="auto">
          <a:xfrm>
            <a:off x="143668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8" name="Oval 496"/>
          <p:cNvSpPr>
            <a:spLocks noChangeAspect="1" noChangeArrowheads="1"/>
          </p:cNvSpPr>
          <p:nvPr userDrawn="1"/>
        </p:nvSpPr>
        <p:spPr bwMode="auto">
          <a:xfrm>
            <a:off x="155575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89" name="Oval 497"/>
          <p:cNvSpPr>
            <a:spLocks noChangeAspect="1" noChangeArrowheads="1"/>
          </p:cNvSpPr>
          <p:nvPr userDrawn="1"/>
        </p:nvSpPr>
        <p:spPr bwMode="auto">
          <a:xfrm>
            <a:off x="167322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0" name="Oval 498"/>
          <p:cNvSpPr>
            <a:spLocks noChangeAspect="1" noChangeArrowheads="1"/>
          </p:cNvSpPr>
          <p:nvPr userDrawn="1"/>
        </p:nvSpPr>
        <p:spPr bwMode="auto">
          <a:xfrm>
            <a:off x="179228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1" name="Oval 499"/>
          <p:cNvSpPr>
            <a:spLocks noChangeAspect="1" noChangeArrowheads="1"/>
          </p:cNvSpPr>
          <p:nvPr userDrawn="1"/>
        </p:nvSpPr>
        <p:spPr bwMode="auto">
          <a:xfrm>
            <a:off x="190976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2" name="Oval 500"/>
          <p:cNvSpPr>
            <a:spLocks noChangeAspect="1" noChangeArrowheads="1"/>
          </p:cNvSpPr>
          <p:nvPr userDrawn="1"/>
        </p:nvSpPr>
        <p:spPr bwMode="auto">
          <a:xfrm>
            <a:off x="202882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3" name="Oval 501"/>
          <p:cNvSpPr>
            <a:spLocks noChangeAspect="1" noChangeArrowheads="1"/>
          </p:cNvSpPr>
          <p:nvPr userDrawn="1"/>
        </p:nvSpPr>
        <p:spPr bwMode="auto">
          <a:xfrm>
            <a:off x="214630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4" name="Oval 502"/>
          <p:cNvSpPr>
            <a:spLocks noChangeAspect="1" noChangeArrowheads="1"/>
          </p:cNvSpPr>
          <p:nvPr userDrawn="1"/>
        </p:nvSpPr>
        <p:spPr bwMode="auto">
          <a:xfrm>
            <a:off x="226536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5" name="Oval 503"/>
          <p:cNvSpPr>
            <a:spLocks noChangeAspect="1" noChangeArrowheads="1"/>
          </p:cNvSpPr>
          <p:nvPr userDrawn="1"/>
        </p:nvSpPr>
        <p:spPr bwMode="auto">
          <a:xfrm>
            <a:off x="238283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6" name="Oval 504"/>
          <p:cNvSpPr>
            <a:spLocks noChangeAspect="1" noChangeArrowheads="1"/>
          </p:cNvSpPr>
          <p:nvPr userDrawn="1"/>
        </p:nvSpPr>
        <p:spPr bwMode="auto">
          <a:xfrm>
            <a:off x="250190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7" name="Oval 505"/>
          <p:cNvSpPr>
            <a:spLocks noChangeAspect="1" noChangeArrowheads="1"/>
          </p:cNvSpPr>
          <p:nvPr userDrawn="1"/>
        </p:nvSpPr>
        <p:spPr bwMode="auto">
          <a:xfrm>
            <a:off x="261937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8" name="Oval 506"/>
          <p:cNvSpPr>
            <a:spLocks noChangeAspect="1" noChangeArrowheads="1"/>
          </p:cNvSpPr>
          <p:nvPr userDrawn="1"/>
        </p:nvSpPr>
        <p:spPr bwMode="auto">
          <a:xfrm>
            <a:off x="273843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499" name="Oval 507"/>
          <p:cNvSpPr>
            <a:spLocks noChangeAspect="1" noChangeArrowheads="1"/>
          </p:cNvSpPr>
          <p:nvPr userDrawn="1"/>
        </p:nvSpPr>
        <p:spPr bwMode="auto">
          <a:xfrm>
            <a:off x="285591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0" name="Oval 508"/>
          <p:cNvSpPr>
            <a:spLocks noChangeAspect="1" noChangeArrowheads="1"/>
          </p:cNvSpPr>
          <p:nvPr userDrawn="1"/>
        </p:nvSpPr>
        <p:spPr bwMode="auto">
          <a:xfrm>
            <a:off x="404018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1" name="Oval 509"/>
          <p:cNvSpPr>
            <a:spLocks noChangeAspect="1" noChangeArrowheads="1"/>
          </p:cNvSpPr>
          <p:nvPr userDrawn="1"/>
        </p:nvSpPr>
        <p:spPr bwMode="auto">
          <a:xfrm>
            <a:off x="415766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2" name="Oval 510"/>
          <p:cNvSpPr>
            <a:spLocks noChangeAspect="1" noChangeArrowheads="1"/>
          </p:cNvSpPr>
          <p:nvPr userDrawn="1"/>
        </p:nvSpPr>
        <p:spPr bwMode="auto">
          <a:xfrm>
            <a:off x="427672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3" name="Oval 511"/>
          <p:cNvSpPr>
            <a:spLocks noChangeAspect="1" noChangeArrowheads="1"/>
          </p:cNvSpPr>
          <p:nvPr userDrawn="1"/>
        </p:nvSpPr>
        <p:spPr bwMode="auto">
          <a:xfrm>
            <a:off x="439420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4" name="Oval 512"/>
          <p:cNvSpPr>
            <a:spLocks noChangeAspect="1" noChangeArrowheads="1"/>
          </p:cNvSpPr>
          <p:nvPr userDrawn="1"/>
        </p:nvSpPr>
        <p:spPr bwMode="auto">
          <a:xfrm>
            <a:off x="451326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5" name="Oval 513"/>
          <p:cNvSpPr>
            <a:spLocks noChangeAspect="1" noChangeArrowheads="1"/>
          </p:cNvSpPr>
          <p:nvPr userDrawn="1"/>
        </p:nvSpPr>
        <p:spPr bwMode="auto">
          <a:xfrm>
            <a:off x="463073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6" name="Oval 514"/>
          <p:cNvSpPr>
            <a:spLocks noChangeAspect="1" noChangeArrowheads="1"/>
          </p:cNvSpPr>
          <p:nvPr userDrawn="1"/>
        </p:nvSpPr>
        <p:spPr bwMode="auto">
          <a:xfrm>
            <a:off x="474980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7" name="Oval 515"/>
          <p:cNvSpPr>
            <a:spLocks noChangeAspect="1" noChangeArrowheads="1"/>
          </p:cNvSpPr>
          <p:nvPr userDrawn="1"/>
        </p:nvSpPr>
        <p:spPr bwMode="auto">
          <a:xfrm>
            <a:off x="486727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8" name="Oval 516"/>
          <p:cNvSpPr>
            <a:spLocks noChangeAspect="1" noChangeArrowheads="1"/>
          </p:cNvSpPr>
          <p:nvPr userDrawn="1"/>
        </p:nvSpPr>
        <p:spPr bwMode="auto">
          <a:xfrm>
            <a:off x="498633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09" name="Oval 517"/>
          <p:cNvSpPr>
            <a:spLocks noChangeAspect="1" noChangeArrowheads="1"/>
          </p:cNvSpPr>
          <p:nvPr userDrawn="1"/>
        </p:nvSpPr>
        <p:spPr bwMode="auto">
          <a:xfrm>
            <a:off x="510381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0" name="Oval 518"/>
          <p:cNvSpPr>
            <a:spLocks noChangeAspect="1" noChangeArrowheads="1"/>
          </p:cNvSpPr>
          <p:nvPr userDrawn="1"/>
        </p:nvSpPr>
        <p:spPr bwMode="auto">
          <a:xfrm>
            <a:off x="522287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1" name="Oval 519"/>
          <p:cNvSpPr>
            <a:spLocks noChangeAspect="1" noChangeArrowheads="1"/>
          </p:cNvSpPr>
          <p:nvPr userDrawn="1"/>
        </p:nvSpPr>
        <p:spPr bwMode="auto">
          <a:xfrm>
            <a:off x="534035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2" name="Oval 520"/>
          <p:cNvSpPr>
            <a:spLocks noChangeAspect="1" noChangeArrowheads="1"/>
          </p:cNvSpPr>
          <p:nvPr userDrawn="1"/>
        </p:nvSpPr>
        <p:spPr bwMode="auto">
          <a:xfrm>
            <a:off x="545941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3" name="Oval 521"/>
          <p:cNvSpPr>
            <a:spLocks noChangeAspect="1" noChangeArrowheads="1"/>
          </p:cNvSpPr>
          <p:nvPr userDrawn="1"/>
        </p:nvSpPr>
        <p:spPr bwMode="auto">
          <a:xfrm>
            <a:off x="557688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4" name="Oval 522"/>
          <p:cNvSpPr>
            <a:spLocks noChangeAspect="1" noChangeArrowheads="1"/>
          </p:cNvSpPr>
          <p:nvPr userDrawn="1"/>
        </p:nvSpPr>
        <p:spPr bwMode="auto">
          <a:xfrm>
            <a:off x="569595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5" name="Oval 523"/>
          <p:cNvSpPr>
            <a:spLocks noChangeAspect="1" noChangeArrowheads="1"/>
          </p:cNvSpPr>
          <p:nvPr userDrawn="1"/>
        </p:nvSpPr>
        <p:spPr bwMode="auto">
          <a:xfrm>
            <a:off x="581342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6" name="Oval 524"/>
          <p:cNvSpPr>
            <a:spLocks noChangeAspect="1" noChangeArrowheads="1"/>
          </p:cNvSpPr>
          <p:nvPr userDrawn="1"/>
        </p:nvSpPr>
        <p:spPr bwMode="auto">
          <a:xfrm>
            <a:off x="593248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7" name="Oval 525"/>
          <p:cNvSpPr>
            <a:spLocks noChangeAspect="1" noChangeArrowheads="1"/>
          </p:cNvSpPr>
          <p:nvPr userDrawn="1"/>
        </p:nvSpPr>
        <p:spPr bwMode="auto">
          <a:xfrm>
            <a:off x="605155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8" name="Oval 526"/>
          <p:cNvSpPr>
            <a:spLocks noChangeAspect="1" noChangeArrowheads="1"/>
          </p:cNvSpPr>
          <p:nvPr userDrawn="1"/>
        </p:nvSpPr>
        <p:spPr bwMode="auto">
          <a:xfrm>
            <a:off x="616902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19" name="Oval 527"/>
          <p:cNvSpPr>
            <a:spLocks noChangeAspect="1" noChangeArrowheads="1"/>
          </p:cNvSpPr>
          <p:nvPr userDrawn="1"/>
        </p:nvSpPr>
        <p:spPr bwMode="auto">
          <a:xfrm>
            <a:off x="628808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0" name="Oval 528"/>
          <p:cNvSpPr>
            <a:spLocks noChangeAspect="1" noChangeArrowheads="1"/>
          </p:cNvSpPr>
          <p:nvPr userDrawn="1"/>
        </p:nvSpPr>
        <p:spPr bwMode="auto">
          <a:xfrm>
            <a:off x="640556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1" name="Oval 529"/>
          <p:cNvSpPr>
            <a:spLocks noChangeAspect="1" noChangeArrowheads="1"/>
          </p:cNvSpPr>
          <p:nvPr userDrawn="1"/>
        </p:nvSpPr>
        <p:spPr bwMode="auto">
          <a:xfrm>
            <a:off x="652462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2" name="Oval 530"/>
          <p:cNvSpPr>
            <a:spLocks noChangeAspect="1" noChangeArrowheads="1"/>
          </p:cNvSpPr>
          <p:nvPr userDrawn="1"/>
        </p:nvSpPr>
        <p:spPr bwMode="auto">
          <a:xfrm>
            <a:off x="6642100" y="2700338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3" name="Oval 531"/>
          <p:cNvSpPr>
            <a:spLocks noChangeAspect="1" noChangeArrowheads="1"/>
          </p:cNvSpPr>
          <p:nvPr userDrawn="1"/>
        </p:nvSpPr>
        <p:spPr bwMode="auto">
          <a:xfrm>
            <a:off x="676116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4" name="Oval 532"/>
          <p:cNvSpPr>
            <a:spLocks noChangeAspect="1" noChangeArrowheads="1"/>
          </p:cNvSpPr>
          <p:nvPr userDrawn="1"/>
        </p:nvSpPr>
        <p:spPr bwMode="auto">
          <a:xfrm>
            <a:off x="687863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5" name="Oval 533"/>
          <p:cNvSpPr>
            <a:spLocks noChangeAspect="1" noChangeArrowheads="1"/>
          </p:cNvSpPr>
          <p:nvPr userDrawn="1"/>
        </p:nvSpPr>
        <p:spPr bwMode="auto">
          <a:xfrm>
            <a:off x="699770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6" name="Oval 534"/>
          <p:cNvSpPr>
            <a:spLocks noChangeAspect="1" noChangeArrowheads="1"/>
          </p:cNvSpPr>
          <p:nvPr userDrawn="1"/>
        </p:nvSpPr>
        <p:spPr bwMode="auto">
          <a:xfrm>
            <a:off x="711517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7" name="Oval 535"/>
          <p:cNvSpPr>
            <a:spLocks noChangeAspect="1" noChangeArrowheads="1"/>
          </p:cNvSpPr>
          <p:nvPr userDrawn="1"/>
        </p:nvSpPr>
        <p:spPr bwMode="auto">
          <a:xfrm>
            <a:off x="723423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8" name="Oval 536"/>
          <p:cNvSpPr>
            <a:spLocks noChangeAspect="1" noChangeArrowheads="1"/>
          </p:cNvSpPr>
          <p:nvPr userDrawn="1"/>
        </p:nvSpPr>
        <p:spPr bwMode="auto">
          <a:xfrm>
            <a:off x="7351713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29" name="Oval 537"/>
          <p:cNvSpPr>
            <a:spLocks noChangeAspect="1" noChangeArrowheads="1"/>
          </p:cNvSpPr>
          <p:nvPr userDrawn="1"/>
        </p:nvSpPr>
        <p:spPr bwMode="auto">
          <a:xfrm>
            <a:off x="7470775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0" name="Oval 538"/>
          <p:cNvSpPr>
            <a:spLocks noChangeAspect="1" noChangeArrowheads="1"/>
          </p:cNvSpPr>
          <p:nvPr userDrawn="1"/>
        </p:nvSpPr>
        <p:spPr bwMode="auto">
          <a:xfrm>
            <a:off x="7588250" y="27003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1" name="Oval 539"/>
          <p:cNvSpPr>
            <a:spLocks noChangeAspect="1" noChangeArrowheads="1"/>
          </p:cNvSpPr>
          <p:nvPr userDrawn="1"/>
        </p:nvSpPr>
        <p:spPr bwMode="auto">
          <a:xfrm>
            <a:off x="7707313" y="27003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2" name="Oval 540"/>
          <p:cNvSpPr>
            <a:spLocks noChangeAspect="1" noChangeArrowheads="1"/>
          </p:cNvSpPr>
          <p:nvPr userDrawn="1"/>
        </p:nvSpPr>
        <p:spPr bwMode="auto">
          <a:xfrm>
            <a:off x="7824788" y="27003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3" name="Oval 541"/>
          <p:cNvSpPr>
            <a:spLocks noChangeAspect="1" noChangeArrowheads="1"/>
          </p:cNvSpPr>
          <p:nvPr userDrawn="1"/>
        </p:nvSpPr>
        <p:spPr bwMode="auto">
          <a:xfrm>
            <a:off x="8180388" y="27003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4" name="Oval 542"/>
          <p:cNvSpPr>
            <a:spLocks noChangeAspect="1" noChangeArrowheads="1"/>
          </p:cNvSpPr>
          <p:nvPr userDrawn="1"/>
        </p:nvSpPr>
        <p:spPr bwMode="auto">
          <a:xfrm>
            <a:off x="120015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5" name="Oval 543"/>
          <p:cNvSpPr>
            <a:spLocks noChangeAspect="1" noChangeArrowheads="1"/>
          </p:cNvSpPr>
          <p:nvPr userDrawn="1"/>
        </p:nvSpPr>
        <p:spPr bwMode="auto">
          <a:xfrm>
            <a:off x="131921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6" name="Oval 544"/>
          <p:cNvSpPr>
            <a:spLocks noChangeAspect="1" noChangeArrowheads="1"/>
          </p:cNvSpPr>
          <p:nvPr userDrawn="1"/>
        </p:nvSpPr>
        <p:spPr bwMode="auto">
          <a:xfrm>
            <a:off x="143668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7" name="Oval 545"/>
          <p:cNvSpPr>
            <a:spLocks noChangeAspect="1" noChangeArrowheads="1"/>
          </p:cNvSpPr>
          <p:nvPr userDrawn="1"/>
        </p:nvSpPr>
        <p:spPr bwMode="auto">
          <a:xfrm>
            <a:off x="155575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8" name="Oval 546"/>
          <p:cNvSpPr>
            <a:spLocks noChangeAspect="1" noChangeArrowheads="1"/>
          </p:cNvSpPr>
          <p:nvPr userDrawn="1"/>
        </p:nvSpPr>
        <p:spPr bwMode="auto">
          <a:xfrm>
            <a:off x="167322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39" name="Oval 547"/>
          <p:cNvSpPr>
            <a:spLocks noChangeAspect="1" noChangeArrowheads="1"/>
          </p:cNvSpPr>
          <p:nvPr userDrawn="1"/>
        </p:nvSpPr>
        <p:spPr bwMode="auto">
          <a:xfrm>
            <a:off x="179228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0" name="Oval 548"/>
          <p:cNvSpPr>
            <a:spLocks noChangeAspect="1" noChangeArrowheads="1"/>
          </p:cNvSpPr>
          <p:nvPr userDrawn="1"/>
        </p:nvSpPr>
        <p:spPr bwMode="auto">
          <a:xfrm>
            <a:off x="190976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1" name="Oval 549"/>
          <p:cNvSpPr>
            <a:spLocks noChangeAspect="1" noChangeArrowheads="1"/>
          </p:cNvSpPr>
          <p:nvPr userDrawn="1"/>
        </p:nvSpPr>
        <p:spPr bwMode="auto">
          <a:xfrm>
            <a:off x="202882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2" name="Oval 550"/>
          <p:cNvSpPr>
            <a:spLocks noChangeAspect="1" noChangeArrowheads="1"/>
          </p:cNvSpPr>
          <p:nvPr userDrawn="1"/>
        </p:nvSpPr>
        <p:spPr bwMode="auto">
          <a:xfrm>
            <a:off x="214630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3" name="Oval 551"/>
          <p:cNvSpPr>
            <a:spLocks noChangeAspect="1" noChangeArrowheads="1"/>
          </p:cNvSpPr>
          <p:nvPr userDrawn="1"/>
        </p:nvSpPr>
        <p:spPr bwMode="auto">
          <a:xfrm>
            <a:off x="226536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4" name="Oval 552"/>
          <p:cNvSpPr>
            <a:spLocks noChangeAspect="1" noChangeArrowheads="1"/>
          </p:cNvSpPr>
          <p:nvPr userDrawn="1"/>
        </p:nvSpPr>
        <p:spPr bwMode="auto">
          <a:xfrm>
            <a:off x="238283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5" name="Oval 553"/>
          <p:cNvSpPr>
            <a:spLocks noChangeAspect="1" noChangeArrowheads="1"/>
          </p:cNvSpPr>
          <p:nvPr userDrawn="1"/>
        </p:nvSpPr>
        <p:spPr bwMode="auto">
          <a:xfrm>
            <a:off x="250190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6" name="Oval 554"/>
          <p:cNvSpPr>
            <a:spLocks noChangeAspect="1" noChangeArrowheads="1"/>
          </p:cNvSpPr>
          <p:nvPr userDrawn="1"/>
        </p:nvSpPr>
        <p:spPr bwMode="auto">
          <a:xfrm>
            <a:off x="261937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7" name="Oval 555"/>
          <p:cNvSpPr>
            <a:spLocks noChangeAspect="1" noChangeArrowheads="1"/>
          </p:cNvSpPr>
          <p:nvPr userDrawn="1"/>
        </p:nvSpPr>
        <p:spPr bwMode="auto">
          <a:xfrm>
            <a:off x="273843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8" name="Oval 556"/>
          <p:cNvSpPr>
            <a:spLocks noChangeAspect="1" noChangeArrowheads="1"/>
          </p:cNvSpPr>
          <p:nvPr userDrawn="1"/>
        </p:nvSpPr>
        <p:spPr bwMode="auto">
          <a:xfrm>
            <a:off x="285591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49" name="Oval 557"/>
          <p:cNvSpPr>
            <a:spLocks noChangeAspect="1" noChangeArrowheads="1"/>
          </p:cNvSpPr>
          <p:nvPr userDrawn="1"/>
        </p:nvSpPr>
        <p:spPr bwMode="auto">
          <a:xfrm>
            <a:off x="415766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0" name="Oval 558"/>
          <p:cNvSpPr>
            <a:spLocks noChangeAspect="1" noChangeArrowheads="1"/>
          </p:cNvSpPr>
          <p:nvPr userDrawn="1"/>
        </p:nvSpPr>
        <p:spPr bwMode="auto">
          <a:xfrm>
            <a:off x="427672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1" name="Oval 559"/>
          <p:cNvSpPr>
            <a:spLocks noChangeAspect="1" noChangeArrowheads="1"/>
          </p:cNvSpPr>
          <p:nvPr userDrawn="1"/>
        </p:nvSpPr>
        <p:spPr bwMode="auto">
          <a:xfrm>
            <a:off x="439420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2" name="Oval 560"/>
          <p:cNvSpPr>
            <a:spLocks noChangeAspect="1" noChangeArrowheads="1"/>
          </p:cNvSpPr>
          <p:nvPr userDrawn="1"/>
        </p:nvSpPr>
        <p:spPr bwMode="auto">
          <a:xfrm>
            <a:off x="451326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3" name="Oval 561"/>
          <p:cNvSpPr>
            <a:spLocks noChangeAspect="1" noChangeArrowheads="1"/>
          </p:cNvSpPr>
          <p:nvPr userDrawn="1"/>
        </p:nvSpPr>
        <p:spPr bwMode="auto">
          <a:xfrm>
            <a:off x="463073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4" name="Oval 562"/>
          <p:cNvSpPr>
            <a:spLocks noChangeAspect="1" noChangeArrowheads="1"/>
          </p:cNvSpPr>
          <p:nvPr userDrawn="1"/>
        </p:nvSpPr>
        <p:spPr bwMode="auto">
          <a:xfrm>
            <a:off x="474980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5" name="Oval 563"/>
          <p:cNvSpPr>
            <a:spLocks noChangeAspect="1" noChangeArrowheads="1"/>
          </p:cNvSpPr>
          <p:nvPr userDrawn="1"/>
        </p:nvSpPr>
        <p:spPr bwMode="auto">
          <a:xfrm>
            <a:off x="486727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6" name="Oval 564"/>
          <p:cNvSpPr>
            <a:spLocks noChangeAspect="1" noChangeArrowheads="1"/>
          </p:cNvSpPr>
          <p:nvPr userDrawn="1"/>
        </p:nvSpPr>
        <p:spPr bwMode="auto">
          <a:xfrm>
            <a:off x="498633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7" name="Oval 565"/>
          <p:cNvSpPr>
            <a:spLocks noChangeAspect="1" noChangeArrowheads="1"/>
          </p:cNvSpPr>
          <p:nvPr userDrawn="1"/>
        </p:nvSpPr>
        <p:spPr bwMode="auto">
          <a:xfrm>
            <a:off x="510381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8" name="Oval 566"/>
          <p:cNvSpPr>
            <a:spLocks noChangeAspect="1" noChangeArrowheads="1"/>
          </p:cNvSpPr>
          <p:nvPr userDrawn="1"/>
        </p:nvSpPr>
        <p:spPr bwMode="auto">
          <a:xfrm>
            <a:off x="522287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59" name="Oval 567"/>
          <p:cNvSpPr>
            <a:spLocks noChangeAspect="1" noChangeArrowheads="1"/>
          </p:cNvSpPr>
          <p:nvPr userDrawn="1"/>
        </p:nvSpPr>
        <p:spPr bwMode="auto">
          <a:xfrm>
            <a:off x="534035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0" name="Oval 568"/>
          <p:cNvSpPr>
            <a:spLocks noChangeAspect="1" noChangeArrowheads="1"/>
          </p:cNvSpPr>
          <p:nvPr userDrawn="1"/>
        </p:nvSpPr>
        <p:spPr bwMode="auto">
          <a:xfrm>
            <a:off x="545941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1" name="Oval 569"/>
          <p:cNvSpPr>
            <a:spLocks noChangeAspect="1" noChangeArrowheads="1"/>
          </p:cNvSpPr>
          <p:nvPr userDrawn="1"/>
        </p:nvSpPr>
        <p:spPr bwMode="auto">
          <a:xfrm>
            <a:off x="557688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2" name="Oval 570"/>
          <p:cNvSpPr>
            <a:spLocks noChangeAspect="1" noChangeArrowheads="1"/>
          </p:cNvSpPr>
          <p:nvPr userDrawn="1"/>
        </p:nvSpPr>
        <p:spPr bwMode="auto">
          <a:xfrm>
            <a:off x="569595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3" name="Oval 571"/>
          <p:cNvSpPr>
            <a:spLocks noChangeAspect="1" noChangeArrowheads="1"/>
          </p:cNvSpPr>
          <p:nvPr userDrawn="1"/>
        </p:nvSpPr>
        <p:spPr bwMode="auto">
          <a:xfrm>
            <a:off x="581342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4" name="Oval 572"/>
          <p:cNvSpPr>
            <a:spLocks noChangeAspect="1" noChangeArrowheads="1"/>
          </p:cNvSpPr>
          <p:nvPr userDrawn="1"/>
        </p:nvSpPr>
        <p:spPr bwMode="auto">
          <a:xfrm>
            <a:off x="593248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5" name="Oval 573"/>
          <p:cNvSpPr>
            <a:spLocks noChangeAspect="1" noChangeArrowheads="1"/>
          </p:cNvSpPr>
          <p:nvPr userDrawn="1"/>
        </p:nvSpPr>
        <p:spPr bwMode="auto">
          <a:xfrm>
            <a:off x="605155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6" name="Oval 574"/>
          <p:cNvSpPr>
            <a:spLocks noChangeAspect="1" noChangeArrowheads="1"/>
          </p:cNvSpPr>
          <p:nvPr userDrawn="1"/>
        </p:nvSpPr>
        <p:spPr bwMode="auto">
          <a:xfrm>
            <a:off x="616902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7" name="Oval 575"/>
          <p:cNvSpPr>
            <a:spLocks noChangeAspect="1" noChangeArrowheads="1"/>
          </p:cNvSpPr>
          <p:nvPr userDrawn="1"/>
        </p:nvSpPr>
        <p:spPr bwMode="auto">
          <a:xfrm>
            <a:off x="628808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8" name="Oval 576"/>
          <p:cNvSpPr>
            <a:spLocks noChangeAspect="1" noChangeArrowheads="1"/>
          </p:cNvSpPr>
          <p:nvPr userDrawn="1"/>
        </p:nvSpPr>
        <p:spPr bwMode="auto">
          <a:xfrm>
            <a:off x="640556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69" name="Oval 577"/>
          <p:cNvSpPr>
            <a:spLocks noChangeAspect="1" noChangeArrowheads="1"/>
          </p:cNvSpPr>
          <p:nvPr userDrawn="1"/>
        </p:nvSpPr>
        <p:spPr bwMode="auto">
          <a:xfrm>
            <a:off x="652462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0" name="Oval 578"/>
          <p:cNvSpPr>
            <a:spLocks noChangeAspect="1" noChangeArrowheads="1"/>
          </p:cNvSpPr>
          <p:nvPr userDrawn="1"/>
        </p:nvSpPr>
        <p:spPr bwMode="auto">
          <a:xfrm>
            <a:off x="664210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1" name="Oval 579"/>
          <p:cNvSpPr>
            <a:spLocks noChangeAspect="1" noChangeArrowheads="1"/>
          </p:cNvSpPr>
          <p:nvPr userDrawn="1"/>
        </p:nvSpPr>
        <p:spPr bwMode="auto">
          <a:xfrm>
            <a:off x="676116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2" name="Oval 580"/>
          <p:cNvSpPr>
            <a:spLocks noChangeAspect="1" noChangeArrowheads="1"/>
          </p:cNvSpPr>
          <p:nvPr userDrawn="1"/>
        </p:nvSpPr>
        <p:spPr bwMode="auto">
          <a:xfrm>
            <a:off x="687863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3" name="Oval 581"/>
          <p:cNvSpPr>
            <a:spLocks noChangeAspect="1" noChangeArrowheads="1"/>
          </p:cNvSpPr>
          <p:nvPr userDrawn="1"/>
        </p:nvSpPr>
        <p:spPr bwMode="auto">
          <a:xfrm>
            <a:off x="699770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4" name="Oval 582"/>
          <p:cNvSpPr>
            <a:spLocks noChangeAspect="1" noChangeArrowheads="1"/>
          </p:cNvSpPr>
          <p:nvPr userDrawn="1"/>
        </p:nvSpPr>
        <p:spPr bwMode="auto">
          <a:xfrm>
            <a:off x="7115175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5" name="Oval 583"/>
          <p:cNvSpPr>
            <a:spLocks noChangeAspect="1" noChangeArrowheads="1"/>
          </p:cNvSpPr>
          <p:nvPr userDrawn="1"/>
        </p:nvSpPr>
        <p:spPr bwMode="auto">
          <a:xfrm>
            <a:off x="723423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6" name="Oval 584"/>
          <p:cNvSpPr>
            <a:spLocks noChangeAspect="1" noChangeArrowheads="1"/>
          </p:cNvSpPr>
          <p:nvPr userDrawn="1"/>
        </p:nvSpPr>
        <p:spPr bwMode="auto">
          <a:xfrm>
            <a:off x="735171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7" name="Oval 585"/>
          <p:cNvSpPr>
            <a:spLocks noChangeAspect="1" noChangeArrowheads="1"/>
          </p:cNvSpPr>
          <p:nvPr userDrawn="1"/>
        </p:nvSpPr>
        <p:spPr bwMode="auto">
          <a:xfrm>
            <a:off x="7470775" y="2809875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8" name="Oval 586"/>
          <p:cNvSpPr>
            <a:spLocks noChangeAspect="1" noChangeArrowheads="1"/>
          </p:cNvSpPr>
          <p:nvPr userDrawn="1"/>
        </p:nvSpPr>
        <p:spPr bwMode="auto">
          <a:xfrm>
            <a:off x="7588250" y="28098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79" name="Oval 587"/>
          <p:cNvSpPr>
            <a:spLocks noChangeAspect="1" noChangeArrowheads="1"/>
          </p:cNvSpPr>
          <p:nvPr userDrawn="1"/>
        </p:nvSpPr>
        <p:spPr bwMode="auto">
          <a:xfrm>
            <a:off x="7707313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0" name="Oval 588"/>
          <p:cNvSpPr>
            <a:spLocks noChangeAspect="1" noChangeArrowheads="1"/>
          </p:cNvSpPr>
          <p:nvPr userDrawn="1"/>
        </p:nvSpPr>
        <p:spPr bwMode="auto">
          <a:xfrm>
            <a:off x="782478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1" name="Oval 589"/>
          <p:cNvSpPr>
            <a:spLocks noChangeAspect="1" noChangeArrowheads="1"/>
          </p:cNvSpPr>
          <p:nvPr userDrawn="1"/>
        </p:nvSpPr>
        <p:spPr bwMode="auto">
          <a:xfrm>
            <a:off x="8180388" y="28098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2" name="Oval 590"/>
          <p:cNvSpPr>
            <a:spLocks noChangeAspect="1" noChangeArrowheads="1"/>
          </p:cNvSpPr>
          <p:nvPr userDrawn="1"/>
        </p:nvSpPr>
        <p:spPr bwMode="auto">
          <a:xfrm>
            <a:off x="120015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3" name="Oval 591"/>
          <p:cNvSpPr>
            <a:spLocks noChangeAspect="1" noChangeArrowheads="1"/>
          </p:cNvSpPr>
          <p:nvPr userDrawn="1"/>
        </p:nvSpPr>
        <p:spPr bwMode="auto">
          <a:xfrm>
            <a:off x="131921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4" name="Oval 592"/>
          <p:cNvSpPr>
            <a:spLocks noChangeAspect="1" noChangeArrowheads="1"/>
          </p:cNvSpPr>
          <p:nvPr userDrawn="1"/>
        </p:nvSpPr>
        <p:spPr bwMode="auto">
          <a:xfrm>
            <a:off x="143668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5" name="Oval 593"/>
          <p:cNvSpPr>
            <a:spLocks noChangeAspect="1" noChangeArrowheads="1"/>
          </p:cNvSpPr>
          <p:nvPr userDrawn="1"/>
        </p:nvSpPr>
        <p:spPr bwMode="auto">
          <a:xfrm>
            <a:off x="155575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6" name="Oval 594"/>
          <p:cNvSpPr>
            <a:spLocks noChangeAspect="1" noChangeArrowheads="1"/>
          </p:cNvSpPr>
          <p:nvPr userDrawn="1"/>
        </p:nvSpPr>
        <p:spPr bwMode="auto">
          <a:xfrm>
            <a:off x="167322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7" name="Oval 595"/>
          <p:cNvSpPr>
            <a:spLocks noChangeAspect="1" noChangeArrowheads="1"/>
          </p:cNvSpPr>
          <p:nvPr userDrawn="1"/>
        </p:nvSpPr>
        <p:spPr bwMode="auto">
          <a:xfrm>
            <a:off x="179228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8" name="Oval 596"/>
          <p:cNvSpPr>
            <a:spLocks noChangeAspect="1" noChangeArrowheads="1"/>
          </p:cNvSpPr>
          <p:nvPr userDrawn="1"/>
        </p:nvSpPr>
        <p:spPr bwMode="auto">
          <a:xfrm>
            <a:off x="190976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89" name="Oval 597"/>
          <p:cNvSpPr>
            <a:spLocks noChangeAspect="1" noChangeArrowheads="1"/>
          </p:cNvSpPr>
          <p:nvPr userDrawn="1"/>
        </p:nvSpPr>
        <p:spPr bwMode="auto">
          <a:xfrm>
            <a:off x="202882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0" name="Oval 598"/>
          <p:cNvSpPr>
            <a:spLocks noChangeAspect="1" noChangeArrowheads="1"/>
          </p:cNvSpPr>
          <p:nvPr userDrawn="1"/>
        </p:nvSpPr>
        <p:spPr bwMode="auto">
          <a:xfrm>
            <a:off x="214630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1" name="Oval 599"/>
          <p:cNvSpPr>
            <a:spLocks noChangeAspect="1" noChangeArrowheads="1"/>
          </p:cNvSpPr>
          <p:nvPr userDrawn="1"/>
        </p:nvSpPr>
        <p:spPr bwMode="auto">
          <a:xfrm>
            <a:off x="226536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2" name="Oval 600"/>
          <p:cNvSpPr>
            <a:spLocks noChangeAspect="1" noChangeArrowheads="1"/>
          </p:cNvSpPr>
          <p:nvPr userDrawn="1"/>
        </p:nvSpPr>
        <p:spPr bwMode="auto">
          <a:xfrm>
            <a:off x="238283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3" name="Oval 601"/>
          <p:cNvSpPr>
            <a:spLocks noChangeAspect="1" noChangeArrowheads="1"/>
          </p:cNvSpPr>
          <p:nvPr userDrawn="1"/>
        </p:nvSpPr>
        <p:spPr bwMode="auto">
          <a:xfrm>
            <a:off x="250190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4" name="Oval 602"/>
          <p:cNvSpPr>
            <a:spLocks noChangeAspect="1" noChangeArrowheads="1"/>
          </p:cNvSpPr>
          <p:nvPr userDrawn="1"/>
        </p:nvSpPr>
        <p:spPr bwMode="auto">
          <a:xfrm>
            <a:off x="261937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5" name="Oval 603"/>
          <p:cNvSpPr>
            <a:spLocks noChangeAspect="1" noChangeArrowheads="1"/>
          </p:cNvSpPr>
          <p:nvPr userDrawn="1"/>
        </p:nvSpPr>
        <p:spPr bwMode="auto">
          <a:xfrm>
            <a:off x="273843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6" name="Oval 604"/>
          <p:cNvSpPr>
            <a:spLocks noChangeAspect="1" noChangeArrowheads="1"/>
          </p:cNvSpPr>
          <p:nvPr userDrawn="1"/>
        </p:nvSpPr>
        <p:spPr bwMode="auto">
          <a:xfrm>
            <a:off x="285591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7" name="Oval 605"/>
          <p:cNvSpPr>
            <a:spLocks noChangeAspect="1" noChangeArrowheads="1"/>
          </p:cNvSpPr>
          <p:nvPr userDrawn="1"/>
        </p:nvSpPr>
        <p:spPr bwMode="auto">
          <a:xfrm>
            <a:off x="427672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8" name="Oval 606"/>
          <p:cNvSpPr>
            <a:spLocks noChangeAspect="1" noChangeArrowheads="1"/>
          </p:cNvSpPr>
          <p:nvPr userDrawn="1"/>
        </p:nvSpPr>
        <p:spPr bwMode="auto">
          <a:xfrm>
            <a:off x="439420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599" name="Oval 607"/>
          <p:cNvSpPr>
            <a:spLocks noChangeAspect="1" noChangeArrowheads="1"/>
          </p:cNvSpPr>
          <p:nvPr userDrawn="1"/>
        </p:nvSpPr>
        <p:spPr bwMode="auto">
          <a:xfrm>
            <a:off x="451326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0" name="Oval 608"/>
          <p:cNvSpPr>
            <a:spLocks noChangeAspect="1" noChangeArrowheads="1"/>
          </p:cNvSpPr>
          <p:nvPr userDrawn="1"/>
        </p:nvSpPr>
        <p:spPr bwMode="auto">
          <a:xfrm>
            <a:off x="463073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1" name="Oval 609"/>
          <p:cNvSpPr>
            <a:spLocks noChangeAspect="1" noChangeArrowheads="1"/>
          </p:cNvSpPr>
          <p:nvPr userDrawn="1"/>
        </p:nvSpPr>
        <p:spPr bwMode="auto">
          <a:xfrm>
            <a:off x="474980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2" name="Oval 610"/>
          <p:cNvSpPr>
            <a:spLocks noChangeAspect="1" noChangeArrowheads="1"/>
          </p:cNvSpPr>
          <p:nvPr userDrawn="1"/>
        </p:nvSpPr>
        <p:spPr bwMode="auto">
          <a:xfrm>
            <a:off x="486727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3" name="Oval 611"/>
          <p:cNvSpPr>
            <a:spLocks noChangeAspect="1" noChangeArrowheads="1"/>
          </p:cNvSpPr>
          <p:nvPr userDrawn="1"/>
        </p:nvSpPr>
        <p:spPr bwMode="auto">
          <a:xfrm>
            <a:off x="498633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4" name="Oval 612"/>
          <p:cNvSpPr>
            <a:spLocks noChangeAspect="1" noChangeArrowheads="1"/>
          </p:cNvSpPr>
          <p:nvPr userDrawn="1"/>
        </p:nvSpPr>
        <p:spPr bwMode="auto">
          <a:xfrm>
            <a:off x="510381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5" name="Oval 613"/>
          <p:cNvSpPr>
            <a:spLocks noChangeAspect="1" noChangeArrowheads="1"/>
          </p:cNvSpPr>
          <p:nvPr userDrawn="1"/>
        </p:nvSpPr>
        <p:spPr bwMode="auto">
          <a:xfrm>
            <a:off x="522287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6" name="Oval 614"/>
          <p:cNvSpPr>
            <a:spLocks noChangeAspect="1" noChangeArrowheads="1"/>
          </p:cNvSpPr>
          <p:nvPr userDrawn="1"/>
        </p:nvSpPr>
        <p:spPr bwMode="auto">
          <a:xfrm>
            <a:off x="534035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7" name="Oval 615"/>
          <p:cNvSpPr>
            <a:spLocks noChangeAspect="1" noChangeArrowheads="1"/>
          </p:cNvSpPr>
          <p:nvPr userDrawn="1"/>
        </p:nvSpPr>
        <p:spPr bwMode="auto">
          <a:xfrm>
            <a:off x="545941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8" name="Oval 616"/>
          <p:cNvSpPr>
            <a:spLocks noChangeAspect="1" noChangeArrowheads="1"/>
          </p:cNvSpPr>
          <p:nvPr userDrawn="1"/>
        </p:nvSpPr>
        <p:spPr bwMode="auto">
          <a:xfrm>
            <a:off x="557688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09" name="Oval 617"/>
          <p:cNvSpPr>
            <a:spLocks noChangeAspect="1" noChangeArrowheads="1"/>
          </p:cNvSpPr>
          <p:nvPr userDrawn="1"/>
        </p:nvSpPr>
        <p:spPr bwMode="auto">
          <a:xfrm>
            <a:off x="569595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0" name="Oval 618"/>
          <p:cNvSpPr>
            <a:spLocks noChangeAspect="1" noChangeArrowheads="1"/>
          </p:cNvSpPr>
          <p:nvPr userDrawn="1"/>
        </p:nvSpPr>
        <p:spPr bwMode="auto">
          <a:xfrm>
            <a:off x="581342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1" name="Oval 619"/>
          <p:cNvSpPr>
            <a:spLocks noChangeAspect="1" noChangeArrowheads="1"/>
          </p:cNvSpPr>
          <p:nvPr userDrawn="1"/>
        </p:nvSpPr>
        <p:spPr bwMode="auto">
          <a:xfrm>
            <a:off x="593248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2" name="Oval 620"/>
          <p:cNvSpPr>
            <a:spLocks noChangeAspect="1" noChangeArrowheads="1"/>
          </p:cNvSpPr>
          <p:nvPr userDrawn="1"/>
        </p:nvSpPr>
        <p:spPr bwMode="auto">
          <a:xfrm>
            <a:off x="605155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3" name="Oval 621"/>
          <p:cNvSpPr>
            <a:spLocks noChangeAspect="1" noChangeArrowheads="1"/>
          </p:cNvSpPr>
          <p:nvPr userDrawn="1"/>
        </p:nvSpPr>
        <p:spPr bwMode="auto">
          <a:xfrm>
            <a:off x="616902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4" name="Oval 622"/>
          <p:cNvSpPr>
            <a:spLocks noChangeAspect="1" noChangeArrowheads="1"/>
          </p:cNvSpPr>
          <p:nvPr userDrawn="1"/>
        </p:nvSpPr>
        <p:spPr bwMode="auto">
          <a:xfrm>
            <a:off x="628808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5" name="Oval 623"/>
          <p:cNvSpPr>
            <a:spLocks noChangeAspect="1" noChangeArrowheads="1"/>
          </p:cNvSpPr>
          <p:nvPr userDrawn="1"/>
        </p:nvSpPr>
        <p:spPr bwMode="auto">
          <a:xfrm>
            <a:off x="640556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6" name="Oval 624"/>
          <p:cNvSpPr>
            <a:spLocks noChangeAspect="1" noChangeArrowheads="1"/>
          </p:cNvSpPr>
          <p:nvPr userDrawn="1"/>
        </p:nvSpPr>
        <p:spPr bwMode="auto">
          <a:xfrm>
            <a:off x="652462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7" name="Oval 625"/>
          <p:cNvSpPr>
            <a:spLocks noChangeAspect="1" noChangeArrowheads="1"/>
          </p:cNvSpPr>
          <p:nvPr userDrawn="1"/>
        </p:nvSpPr>
        <p:spPr bwMode="auto">
          <a:xfrm>
            <a:off x="664210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8" name="Oval 626"/>
          <p:cNvSpPr>
            <a:spLocks noChangeAspect="1" noChangeArrowheads="1"/>
          </p:cNvSpPr>
          <p:nvPr userDrawn="1"/>
        </p:nvSpPr>
        <p:spPr bwMode="auto">
          <a:xfrm>
            <a:off x="676116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19" name="Oval 627"/>
          <p:cNvSpPr>
            <a:spLocks noChangeAspect="1" noChangeArrowheads="1"/>
          </p:cNvSpPr>
          <p:nvPr userDrawn="1"/>
        </p:nvSpPr>
        <p:spPr bwMode="auto">
          <a:xfrm>
            <a:off x="687863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0" name="Oval 628"/>
          <p:cNvSpPr>
            <a:spLocks noChangeAspect="1" noChangeArrowheads="1"/>
          </p:cNvSpPr>
          <p:nvPr userDrawn="1"/>
        </p:nvSpPr>
        <p:spPr bwMode="auto">
          <a:xfrm>
            <a:off x="699770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1" name="Oval 629"/>
          <p:cNvSpPr>
            <a:spLocks noChangeAspect="1" noChangeArrowheads="1"/>
          </p:cNvSpPr>
          <p:nvPr userDrawn="1"/>
        </p:nvSpPr>
        <p:spPr bwMode="auto">
          <a:xfrm>
            <a:off x="711517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2" name="Oval 630"/>
          <p:cNvSpPr>
            <a:spLocks noChangeAspect="1" noChangeArrowheads="1"/>
          </p:cNvSpPr>
          <p:nvPr userDrawn="1"/>
        </p:nvSpPr>
        <p:spPr bwMode="auto">
          <a:xfrm>
            <a:off x="723423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3" name="Oval 631"/>
          <p:cNvSpPr>
            <a:spLocks noChangeAspect="1" noChangeArrowheads="1"/>
          </p:cNvSpPr>
          <p:nvPr userDrawn="1"/>
        </p:nvSpPr>
        <p:spPr bwMode="auto">
          <a:xfrm>
            <a:off x="735171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4" name="Oval 632"/>
          <p:cNvSpPr>
            <a:spLocks noChangeAspect="1" noChangeArrowheads="1"/>
          </p:cNvSpPr>
          <p:nvPr userDrawn="1"/>
        </p:nvSpPr>
        <p:spPr bwMode="auto">
          <a:xfrm>
            <a:off x="7470775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5" name="Oval 633"/>
          <p:cNvSpPr>
            <a:spLocks noChangeAspect="1" noChangeArrowheads="1"/>
          </p:cNvSpPr>
          <p:nvPr userDrawn="1"/>
        </p:nvSpPr>
        <p:spPr bwMode="auto">
          <a:xfrm>
            <a:off x="758825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6" name="Oval 634"/>
          <p:cNvSpPr>
            <a:spLocks noChangeAspect="1" noChangeArrowheads="1"/>
          </p:cNvSpPr>
          <p:nvPr userDrawn="1"/>
        </p:nvSpPr>
        <p:spPr bwMode="auto">
          <a:xfrm>
            <a:off x="7707313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7" name="Oval 635"/>
          <p:cNvSpPr>
            <a:spLocks noChangeAspect="1" noChangeArrowheads="1"/>
          </p:cNvSpPr>
          <p:nvPr userDrawn="1"/>
        </p:nvSpPr>
        <p:spPr bwMode="auto">
          <a:xfrm>
            <a:off x="7824788" y="29194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8" name="Oval 636"/>
          <p:cNvSpPr>
            <a:spLocks noChangeAspect="1" noChangeArrowheads="1"/>
          </p:cNvSpPr>
          <p:nvPr userDrawn="1"/>
        </p:nvSpPr>
        <p:spPr bwMode="auto">
          <a:xfrm>
            <a:off x="7943850" y="29194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29" name="Oval 637"/>
          <p:cNvSpPr>
            <a:spLocks noChangeAspect="1" noChangeArrowheads="1"/>
          </p:cNvSpPr>
          <p:nvPr userDrawn="1"/>
        </p:nvSpPr>
        <p:spPr bwMode="auto">
          <a:xfrm>
            <a:off x="1200150" y="30289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0" name="Oval 638"/>
          <p:cNvSpPr>
            <a:spLocks noChangeAspect="1" noChangeArrowheads="1"/>
          </p:cNvSpPr>
          <p:nvPr userDrawn="1"/>
        </p:nvSpPr>
        <p:spPr bwMode="auto">
          <a:xfrm>
            <a:off x="131921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1" name="Oval 639"/>
          <p:cNvSpPr>
            <a:spLocks noChangeAspect="1" noChangeArrowheads="1"/>
          </p:cNvSpPr>
          <p:nvPr userDrawn="1"/>
        </p:nvSpPr>
        <p:spPr bwMode="auto">
          <a:xfrm>
            <a:off x="143668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2" name="Oval 640"/>
          <p:cNvSpPr>
            <a:spLocks noChangeAspect="1" noChangeArrowheads="1"/>
          </p:cNvSpPr>
          <p:nvPr userDrawn="1"/>
        </p:nvSpPr>
        <p:spPr bwMode="auto">
          <a:xfrm>
            <a:off x="155575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3" name="Oval 641"/>
          <p:cNvSpPr>
            <a:spLocks noChangeAspect="1" noChangeArrowheads="1"/>
          </p:cNvSpPr>
          <p:nvPr userDrawn="1"/>
        </p:nvSpPr>
        <p:spPr bwMode="auto">
          <a:xfrm>
            <a:off x="167322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4" name="Oval 642"/>
          <p:cNvSpPr>
            <a:spLocks noChangeAspect="1" noChangeArrowheads="1"/>
          </p:cNvSpPr>
          <p:nvPr userDrawn="1"/>
        </p:nvSpPr>
        <p:spPr bwMode="auto">
          <a:xfrm>
            <a:off x="179228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5" name="Oval 643"/>
          <p:cNvSpPr>
            <a:spLocks noChangeAspect="1" noChangeArrowheads="1"/>
          </p:cNvSpPr>
          <p:nvPr userDrawn="1"/>
        </p:nvSpPr>
        <p:spPr bwMode="auto">
          <a:xfrm>
            <a:off x="190976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6" name="Oval 644"/>
          <p:cNvSpPr>
            <a:spLocks noChangeAspect="1" noChangeArrowheads="1"/>
          </p:cNvSpPr>
          <p:nvPr userDrawn="1"/>
        </p:nvSpPr>
        <p:spPr bwMode="auto">
          <a:xfrm>
            <a:off x="202882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7" name="Oval 645"/>
          <p:cNvSpPr>
            <a:spLocks noChangeAspect="1" noChangeArrowheads="1"/>
          </p:cNvSpPr>
          <p:nvPr userDrawn="1"/>
        </p:nvSpPr>
        <p:spPr bwMode="auto">
          <a:xfrm>
            <a:off x="214630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8" name="Oval 646"/>
          <p:cNvSpPr>
            <a:spLocks noChangeAspect="1" noChangeArrowheads="1"/>
          </p:cNvSpPr>
          <p:nvPr userDrawn="1"/>
        </p:nvSpPr>
        <p:spPr bwMode="auto">
          <a:xfrm>
            <a:off x="226536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39" name="Oval 647"/>
          <p:cNvSpPr>
            <a:spLocks noChangeAspect="1" noChangeArrowheads="1"/>
          </p:cNvSpPr>
          <p:nvPr userDrawn="1"/>
        </p:nvSpPr>
        <p:spPr bwMode="auto">
          <a:xfrm>
            <a:off x="238283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0" name="Oval 648"/>
          <p:cNvSpPr>
            <a:spLocks noChangeAspect="1" noChangeArrowheads="1"/>
          </p:cNvSpPr>
          <p:nvPr userDrawn="1"/>
        </p:nvSpPr>
        <p:spPr bwMode="auto">
          <a:xfrm>
            <a:off x="250190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1" name="Oval 649"/>
          <p:cNvSpPr>
            <a:spLocks noChangeAspect="1" noChangeArrowheads="1"/>
          </p:cNvSpPr>
          <p:nvPr userDrawn="1"/>
        </p:nvSpPr>
        <p:spPr bwMode="auto">
          <a:xfrm>
            <a:off x="261937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2" name="Oval 650"/>
          <p:cNvSpPr>
            <a:spLocks noChangeAspect="1" noChangeArrowheads="1"/>
          </p:cNvSpPr>
          <p:nvPr userDrawn="1"/>
        </p:nvSpPr>
        <p:spPr bwMode="auto">
          <a:xfrm>
            <a:off x="427672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3" name="Oval 651"/>
          <p:cNvSpPr>
            <a:spLocks noChangeAspect="1" noChangeArrowheads="1"/>
          </p:cNvSpPr>
          <p:nvPr userDrawn="1"/>
        </p:nvSpPr>
        <p:spPr bwMode="auto">
          <a:xfrm>
            <a:off x="439420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4" name="Oval 652"/>
          <p:cNvSpPr>
            <a:spLocks noChangeAspect="1" noChangeArrowheads="1"/>
          </p:cNvSpPr>
          <p:nvPr userDrawn="1"/>
        </p:nvSpPr>
        <p:spPr bwMode="auto">
          <a:xfrm>
            <a:off x="451326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5" name="Oval 653"/>
          <p:cNvSpPr>
            <a:spLocks noChangeAspect="1" noChangeArrowheads="1"/>
          </p:cNvSpPr>
          <p:nvPr userDrawn="1"/>
        </p:nvSpPr>
        <p:spPr bwMode="auto">
          <a:xfrm>
            <a:off x="463073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6" name="Oval 654"/>
          <p:cNvSpPr>
            <a:spLocks noChangeAspect="1" noChangeArrowheads="1"/>
          </p:cNvSpPr>
          <p:nvPr userDrawn="1"/>
        </p:nvSpPr>
        <p:spPr bwMode="auto">
          <a:xfrm>
            <a:off x="474980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7" name="Oval 655"/>
          <p:cNvSpPr>
            <a:spLocks noChangeAspect="1" noChangeArrowheads="1"/>
          </p:cNvSpPr>
          <p:nvPr userDrawn="1"/>
        </p:nvSpPr>
        <p:spPr bwMode="auto">
          <a:xfrm>
            <a:off x="486727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8" name="Oval 656"/>
          <p:cNvSpPr>
            <a:spLocks noChangeAspect="1" noChangeArrowheads="1"/>
          </p:cNvSpPr>
          <p:nvPr userDrawn="1"/>
        </p:nvSpPr>
        <p:spPr bwMode="auto">
          <a:xfrm>
            <a:off x="498633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49" name="Oval 657"/>
          <p:cNvSpPr>
            <a:spLocks noChangeAspect="1" noChangeArrowheads="1"/>
          </p:cNvSpPr>
          <p:nvPr userDrawn="1"/>
        </p:nvSpPr>
        <p:spPr bwMode="auto">
          <a:xfrm>
            <a:off x="522287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0" name="Oval 658"/>
          <p:cNvSpPr>
            <a:spLocks noChangeAspect="1" noChangeArrowheads="1"/>
          </p:cNvSpPr>
          <p:nvPr userDrawn="1"/>
        </p:nvSpPr>
        <p:spPr bwMode="auto">
          <a:xfrm>
            <a:off x="534035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1" name="Oval 659"/>
          <p:cNvSpPr>
            <a:spLocks noChangeAspect="1" noChangeArrowheads="1"/>
          </p:cNvSpPr>
          <p:nvPr userDrawn="1"/>
        </p:nvSpPr>
        <p:spPr bwMode="auto">
          <a:xfrm>
            <a:off x="545941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2" name="Oval 660"/>
          <p:cNvSpPr>
            <a:spLocks noChangeAspect="1" noChangeArrowheads="1"/>
          </p:cNvSpPr>
          <p:nvPr userDrawn="1"/>
        </p:nvSpPr>
        <p:spPr bwMode="auto">
          <a:xfrm>
            <a:off x="557688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3" name="Oval 661"/>
          <p:cNvSpPr>
            <a:spLocks noChangeAspect="1" noChangeArrowheads="1"/>
          </p:cNvSpPr>
          <p:nvPr userDrawn="1"/>
        </p:nvSpPr>
        <p:spPr bwMode="auto">
          <a:xfrm>
            <a:off x="569595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4" name="Oval 662"/>
          <p:cNvSpPr>
            <a:spLocks noChangeAspect="1" noChangeArrowheads="1"/>
          </p:cNvSpPr>
          <p:nvPr userDrawn="1"/>
        </p:nvSpPr>
        <p:spPr bwMode="auto">
          <a:xfrm>
            <a:off x="593248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5" name="Oval 663"/>
          <p:cNvSpPr>
            <a:spLocks noChangeAspect="1" noChangeArrowheads="1"/>
          </p:cNvSpPr>
          <p:nvPr userDrawn="1"/>
        </p:nvSpPr>
        <p:spPr bwMode="auto">
          <a:xfrm>
            <a:off x="605155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6" name="Oval 664"/>
          <p:cNvSpPr>
            <a:spLocks noChangeAspect="1" noChangeArrowheads="1"/>
          </p:cNvSpPr>
          <p:nvPr userDrawn="1"/>
        </p:nvSpPr>
        <p:spPr bwMode="auto">
          <a:xfrm>
            <a:off x="616902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7" name="Oval 665"/>
          <p:cNvSpPr>
            <a:spLocks noChangeAspect="1" noChangeArrowheads="1"/>
          </p:cNvSpPr>
          <p:nvPr userDrawn="1"/>
        </p:nvSpPr>
        <p:spPr bwMode="auto">
          <a:xfrm>
            <a:off x="628808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8" name="Oval 666"/>
          <p:cNvSpPr>
            <a:spLocks noChangeAspect="1" noChangeArrowheads="1"/>
          </p:cNvSpPr>
          <p:nvPr userDrawn="1"/>
        </p:nvSpPr>
        <p:spPr bwMode="auto">
          <a:xfrm>
            <a:off x="640556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59" name="Oval 667"/>
          <p:cNvSpPr>
            <a:spLocks noChangeAspect="1" noChangeArrowheads="1"/>
          </p:cNvSpPr>
          <p:nvPr userDrawn="1"/>
        </p:nvSpPr>
        <p:spPr bwMode="auto">
          <a:xfrm>
            <a:off x="652462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0" name="Oval 668"/>
          <p:cNvSpPr>
            <a:spLocks noChangeAspect="1" noChangeArrowheads="1"/>
          </p:cNvSpPr>
          <p:nvPr userDrawn="1"/>
        </p:nvSpPr>
        <p:spPr bwMode="auto">
          <a:xfrm>
            <a:off x="664210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1" name="Oval 669"/>
          <p:cNvSpPr>
            <a:spLocks noChangeAspect="1" noChangeArrowheads="1"/>
          </p:cNvSpPr>
          <p:nvPr userDrawn="1"/>
        </p:nvSpPr>
        <p:spPr bwMode="auto">
          <a:xfrm>
            <a:off x="676116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2" name="Oval 670"/>
          <p:cNvSpPr>
            <a:spLocks noChangeAspect="1" noChangeArrowheads="1"/>
          </p:cNvSpPr>
          <p:nvPr userDrawn="1"/>
        </p:nvSpPr>
        <p:spPr bwMode="auto">
          <a:xfrm>
            <a:off x="687863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3" name="Oval 671"/>
          <p:cNvSpPr>
            <a:spLocks noChangeAspect="1" noChangeArrowheads="1"/>
          </p:cNvSpPr>
          <p:nvPr userDrawn="1"/>
        </p:nvSpPr>
        <p:spPr bwMode="auto">
          <a:xfrm>
            <a:off x="699770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4" name="Oval 672"/>
          <p:cNvSpPr>
            <a:spLocks noChangeAspect="1" noChangeArrowheads="1"/>
          </p:cNvSpPr>
          <p:nvPr userDrawn="1"/>
        </p:nvSpPr>
        <p:spPr bwMode="auto">
          <a:xfrm>
            <a:off x="711517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5" name="Oval 673"/>
          <p:cNvSpPr>
            <a:spLocks noChangeAspect="1" noChangeArrowheads="1"/>
          </p:cNvSpPr>
          <p:nvPr userDrawn="1"/>
        </p:nvSpPr>
        <p:spPr bwMode="auto">
          <a:xfrm>
            <a:off x="723423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6" name="Oval 674"/>
          <p:cNvSpPr>
            <a:spLocks noChangeAspect="1" noChangeArrowheads="1"/>
          </p:cNvSpPr>
          <p:nvPr userDrawn="1"/>
        </p:nvSpPr>
        <p:spPr bwMode="auto">
          <a:xfrm>
            <a:off x="735171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7" name="Oval 675"/>
          <p:cNvSpPr>
            <a:spLocks noChangeAspect="1" noChangeArrowheads="1"/>
          </p:cNvSpPr>
          <p:nvPr userDrawn="1"/>
        </p:nvSpPr>
        <p:spPr bwMode="auto">
          <a:xfrm>
            <a:off x="7470775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8" name="Oval 676"/>
          <p:cNvSpPr>
            <a:spLocks noChangeAspect="1" noChangeArrowheads="1"/>
          </p:cNvSpPr>
          <p:nvPr userDrawn="1"/>
        </p:nvSpPr>
        <p:spPr bwMode="auto">
          <a:xfrm>
            <a:off x="7588250" y="30289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69" name="Oval 677"/>
          <p:cNvSpPr>
            <a:spLocks noChangeAspect="1" noChangeArrowheads="1"/>
          </p:cNvSpPr>
          <p:nvPr userDrawn="1"/>
        </p:nvSpPr>
        <p:spPr bwMode="auto">
          <a:xfrm>
            <a:off x="120015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0" name="Oval 678"/>
          <p:cNvSpPr>
            <a:spLocks noChangeAspect="1" noChangeArrowheads="1"/>
          </p:cNvSpPr>
          <p:nvPr userDrawn="1"/>
        </p:nvSpPr>
        <p:spPr bwMode="auto">
          <a:xfrm>
            <a:off x="131921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1" name="Oval 679"/>
          <p:cNvSpPr>
            <a:spLocks noChangeAspect="1" noChangeArrowheads="1"/>
          </p:cNvSpPr>
          <p:nvPr userDrawn="1"/>
        </p:nvSpPr>
        <p:spPr bwMode="auto">
          <a:xfrm>
            <a:off x="143668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2" name="Oval 680"/>
          <p:cNvSpPr>
            <a:spLocks noChangeAspect="1" noChangeArrowheads="1"/>
          </p:cNvSpPr>
          <p:nvPr userDrawn="1"/>
        </p:nvSpPr>
        <p:spPr bwMode="auto">
          <a:xfrm>
            <a:off x="155575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3" name="Oval 681"/>
          <p:cNvSpPr>
            <a:spLocks noChangeAspect="1" noChangeArrowheads="1"/>
          </p:cNvSpPr>
          <p:nvPr userDrawn="1"/>
        </p:nvSpPr>
        <p:spPr bwMode="auto">
          <a:xfrm>
            <a:off x="167322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4" name="Oval 682"/>
          <p:cNvSpPr>
            <a:spLocks noChangeAspect="1" noChangeArrowheads="1"/>
          </p:cNvSpPr>
          <p:nvPr userDrawn="1"/>
        </p:nvSpPr>
        <p:spPr bwMode="auto">
          <a:xfrm>
            <a:off x="179228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5" name="Oval 683"/>
          <p:cNvSpPr>
            <a:spLocks noChangeAspect="1" noChangeArrowheads="1"/>
          </p:cNvSpPr>
          <p:nvPr userDrawn="1"/>
        </p:nvSpPr>
        <p:spPr bwMode="auto">
          <a:xfrm>
            <a:off x="190976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6" name="Oval 684"/>
          <p:cNvSpPr>
            <a:spLocks noChangeAspect="1" noChangeArrowheads="1"/>
          </p:cNvSpPr>
          <p:nvPr userDrawn="1"/>
        </p:nvSpPr>
        <p:spPr bwMode="auto">
          <a:xfrm>
            <a:off x="202882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7" name="Oval 685"/>
          <p:cNvSpPr>
            <a:spLocks noChangeAspect="1" noChangeArrowheads="1"/>
          </p:cNvSpPr>
          <p:nvPr userDrawn="1"/>
        </p:nvSpPr>
        <p:spPr bwMode="auto">
          <a:xfrm>
            <a:off x="214630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8" name="Oval 686"/>
          <p:cNvSpPr>
            <a:spLocks noChangeAspect="1" noChangeArrowheads="1"/>
          </p:cNvSpPr>
          <p:nvPr userDrawn="1"/>
        </p:nvSpPr>
        <p:spPr bwMode="auto">
          <a:xfrm>
            <a:off x="2268538" y="3141663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79" name="Oval 687"/>
          <p:cNvSpPr>
            <a:spLocks noChangeAspect="1" noChangeArrowheads="1"/>
          </p:cNvSpPr>
          <p:nvPr userDrawn="1"/>
        </p:nvSpPr>
        <p:spPr bwMode="auto">
          <a:xfrm>
            <a:off x="238283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0" name="Oval 688"/>
          <p:cNvSpPr>
            <a:spLocks noChangeAspect="1" noChangeArrowheads="1"/>
          </p:cNvSpPr>
          <p:nvPr userDrawn="1"/>
        </p:nvSpPr>
        <p:spPr bwMode="auto">
          <a:xfrm>
            <a:off x="250190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1" name="Oval 689"/>
          <p:cNvSpPr>
            <a:spLocks noChangeAspect="1" noChangeArrowheads="1"/>
          </p:cNvSpPr>
          <p:nvPr userDrawn="1"/>
        </p:nvSpPr>
        <p:spPr bwMode="auto">
          <a:xfrm>
            <a:off x="404018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2" name="Oval 690"/>
          <p:cNvSpPr>
            <a:spLocks noChangeAspect="1" noChangeArrowheads="1"/>
          </p:cNvSpPr>
          <p:nvPr userDrawn="1"/>
        </p:nvSpPr>
        <p:spPr bwMode="auto">
          <a:xfrm>
            <a:off x="415766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3" name="Oval 691"/>
          <p:cNvSpPr>
            <a:spLocks noChangeAspect="1" noChangeArrowheads="1"/>
          </p:cNvSpPr>
          <p:nvPr userDrawn="1"/>
        </p:nvSpPr>
        <p:spPr bwMode="auto">
          <a:xfrm>
            <a:off x="427672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4" name="Oval 692"/>
          <p:cNvSpPr>
            <a:spLocks noChangeAspect="1" noChangeArrowheads="1"/>
          </p:cNvSpPr>
          <p:nvPr userDrawn="1"/>
        </p:nvSpPr>
        <p:spPr bwMode="auto">
          <a:xfrm>
            <a:off x="463073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5" name="Oval 693"/>
          <p:cNvSpPr>
            <a:spLocks noChangeAspect="1" noChangeArrowheads="1"/>
          </p:cNvSpPr>
          <p:nvPr userDrawn="1"/>
        </p:nvSpPr>
        <p:spPr bwMode="auto">
          <a:xfrm>
            <a:off x="474980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6" name="Oval 694"/>
          <p:cNvSpPr>
            <a:spLocks noChangeAspect="1" noChangeArrowheads="1"/>
          </p:cNvSpPr>
          <p:nvPr userDrawn="1"/>
        </p:nvSpPr>
        <p:spPr bwMode="auto">
          <a:xfrm>
            <a:off x="486727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7" name="Oval 695"/>
          <p:cNvSpPr>
            <a:spLocks noChangeAspect="1" noChangeArrowheads="1"/>
          </p:cNvSpPr>
          <p:nvPr userDrawn="1"/>
        </p:nvSpPr>
        <p:spPr bwMode="auto">
          <a:xfrm>
            <a:off x="498633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8" name="Oval 696"/>
          <p:cNvSpPr>
            <a:spLocks noChangeAspect="1" noChangeArrowheads="1"/>
          </p:cNvSpPr>
          <p:nvPr userDrawn="1"/>
        </p:nvSpPr>
        <p:spPr bwMode="auto">
          <a:xfrm>
            <a:off x="510381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89" name="Oval 697"/>
          <p:cNvSpPr>
            <a:spLocks noChangeAspect="1" noChangeArrowheads="1"/>
          </p:cNvSpPr>
          <p:nvPr userDrawn="1"/>
        </p:nvSpPr>
        <p:spPr bwMode="auto">
          <a:xfrm>
            <a:off x="522287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0" name="Oval 698"/>
          <p:cNvSpPr>
            <a:spLocks noChangeAspect="1" noChangeArrowheads="1"/>
          </p:cNvSpPr>
          <p:nvPr userDrawn="1"/>
        </p:nvSpPr>
        <p:spPr bwMode="auto">
          <a:xfrm>
            <a:off x="534035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1" name="Oval 699"/>
          <p:cNvSpPr>
            <a:spLocks noChangeAspect="1" noChangeArrowheads="1"/>
          </p:cNvSpPr>
          <p:nvPr userDrawn="1"/>
        </p:nvSpPr>
        <p:spPr bwMode="auto">
          <a:xfrm>
            <a:off x="545941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2" name="Oval 700"/>
          <p:cNvSpPr>
            <a:spLocks noChangeAspect="1" noChangeArrowheads="1"/>
          </p:cNvSpPr>
          <p:nvPr userDrawn="1"/>
        </p:nvSpPr>
        <p:spPr bwMode="auto">
          <a:xfrm>
            <a:off x="569595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3" name="Oval 701"/>
          <p:cNvSpPr>
            <a:spLocks noChangeAspect="1" noChangeArrowheads="1"/>
          </p:cNvSpPr>
          <p:nvPr userDrawn="1"/>
        </p:nvSpPr>
        <p:spPr bwMode="auto">
          <a:xfrm>
            <a:off x="581342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4" name="Oval 702"/>
          <p:cNvSpPr>
            <a:spLocks noChangeAspect="1" noChangeArrowheads="1"/>
          </p:cNvSpPr>
          <p:nvPr userDrawn="1"/>
        </p:nvSpPr>
        <p:spPr bwMode="auto">
          <a:xfrm>
            <a:off x="593248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5" name="Oval 703"/>
          <p:cNvSpPr>
            <a:spLocks noChangeAspect="1" noChangeArrowheads="1"/>
          </p:cNvSpPr>
          <p:nvPr userDrawn="1"/>
        </p:nvSpPr>
        <p:spPr bwMode="auto">
          <a:xfrm>
            <a:off x="605155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6" name="Oval 704"/>
          <p:cNvSpPr>
            <a:spLocks noChangeAspect="1" noChangeArrowheads="1"/>
          </p:cNvSpPr>
          <p:nvPr userDrawn="1"/>
        </p:nvSpPr>
        <p:spPr bwMode="auto">
          <a:xfrm>
            <a:off x="6169025" y="313690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7" name="Oval 705"/>
          <p:cNvSpPr>
            <a:spLocks noChangeAspect="1" noChangeArrowheads="1"/>
          </p:cNvSpPr>
          <p:nvPr userDrawn="1"/>
        </p:nvSpPr>
        <p:spPr bwMode="auto">
          <a:xfrm>
            <a:off x="628808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8" name="Oval 706"/>
          <p:cNvSpPr>
            <a:spLocks noChangeAspect="1" noChangeArrowheads="1"/>
          </p:cNvSpPr>
          <p:nvPr userDrawn="1"/>
        </p:nvSpPr>
        <p:spPr bwMode="auto">
          <a:xfrm>
            <a:off x="640556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699" name="Oval 707"/>
          <p:cNvSpPr>
            <a:spLocks noChangeAspect="1" noChangeArrowheads="1"/>
          </p:cNvSpPr>
          <p:nvPr userDrawn="1"/>
        </p:nvSpPr>
        <p:spPr bwMode="auto">
          <a:xfrm>
            <a:off x="652462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0" name="Oval 708"/>
          <p:cNvSpPr>
            <a:spLocks noChangeAspect="1" noChangeArrowheads="1"/>
          </p:cNvSpPr>
          <p:nvPr userDrawn="1"/>
        </p:nvSpPr>
        <p:spPr bwMode="auto">
          <a:xfrm>
            <a:off x="664210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1" name="Oval 709"/>
          <p:cNvSpPr>
            <a:spLocks noChangeAspect="1" noChangeArrowheads="1"/>
          </p:cNvSpPr>
          <p:nvPr userDrawn="1"/>
        </p:nvSpPr>
        <p:spPr bwMode="auto">
          <a:xfrm>
            <a:off x="676116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2" name="Oval 710"/>
          <p:cNvSpPr>
            <a:spLocks noChangeAspect="1" noChangeArrowheads="1"/>
          </p:cNvSpPr>
          <p:nvPr userDrawn="1"/>
        </p:nvSpPr>
        <p:spPr bwMode="auto">
          <a:xfrm>
            <a:off x="687863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3" name="Oval 711"/>
          <p:cNvSpPr>
            <a:spLocks noChangeAspect="1" noChangeArrowheads="1"/>
          </p:cNvSpPr>
          <p:nvPr userDrawn="1"/>
        </p:nvSpPr>
        <p:spPr bwMode="auto">
          <a:xfrm>
            <a:off x="6997700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4" name="Oval 712"/>
          <p:cNvSpPr>
            <a:spLocks noChangeAspect="1" noChangeArrowheads="1"/>
          </p:cNvSpPr>
          <p:nvPr userDrawn="1"/>
        </p:nvSpPr>
        <p:spPr bwMode="auto">
          <a:xfrm>
            <a:off x="711517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5" name="Oval 713"/>
          <p:cNvSpPr>
            <a:spLocks noChangeAspect="1" noChangeArrowheads="1"/>
          </p:cNvSpPr>
          <p:nvPr userDrawn="1"/>
        </p:nvSpPr>
        <p:spPr bwMode="auto">
          <a:xfrm>
            <a:off x="7234238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6" name="Oval 714"/>
          <p:cNvSpPr>
            <a:spLocks noChangeAspect="1" noChangeArrowheads="1"/>
          </p:cNvSpPr>
          <p:nvPr userDrawn="1"/>
        </p:nvSpPr>
        <p:spPr bwMode="auto">
          <a:xfrm>
            <a:off x="735171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7" name="Oval 715"/>
          <p:cNvSpPr>
            <a:spLocks noChangeAspect="1" noChangeArrowheads="1"/>
          </p:cNvSpPr>
          <p:nvPr userDrawn="1"/>
        </p:nvSpPr>
        <p:spPr bwMode="auto">
          <a:xfrm>
            <a:off x="7470775" y="31369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8" name="Oval 716"/>
          <p:cNvSpPr>
            <a:spLocks noChangeAspect="1" noChangeArrowheads="1"/>
          </p:cNvSpPr>
          <p:nvPr userDrawn="1"/>
        </p:nvSpPr>
        <p:spPr bwMode="auto">
          <a:xfrm>
            <a:off x="7707313" y="31369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09" name="Oval 717"/>
          <p:cNvSpPr>
            <a:spLocks noChangeAspect="1" noChangeArrowheads="1"/>
          </p:cNvSpPr>
          <p:nvPr userDrawn="1"/>
        </p:nvSpPr>
        <p:spPr bwMode="auto">
          <a:xfrm>
            <a:off x="1200150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0" name="Oval 718"/>
          <p:cNvSpPr>
            <a:spLocks noChangeAspect="1" noChangeArrowheads="1"/>
          </p:cNvSpPr>
          <p:nvPr userDrawn="1"/>
        </p:nvSpPr>
        <p:spPr bwMode="auto">
          <a:xfrm>
            <a:off x="1319213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1" name="Oval 719"/>
          <p:cNvSpPr>
            <a:spLocks noChangeAspect="1" noChangeArrowheads="1"/>
          </p:cNvSpPr>
          <p:nvPr userDrawn="1"/>
        </p:nvSpPr>
        <p:spPr bwMode="auto">
          <a:xfrm>
            <a:off x="1436688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2" name="Oval 720"/>
          <p:cNvSpPr>
            <a:spLocks noChangeAspect="1" noChangeArrowheads="1"/>
          </p:cNvSpPr>
          <p:nvPr userDrawn="1"/>
        </p:nvSpPr>
        <p:spPr bwMode="auto">
          <a:xfrm>
            <a:off x="1555750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3" name="Oval 721"/>
          <p:cNvSpPr>
            <a:spLocks noChangeAspect="1" noChangeArrowheads="1"/>
          </p:cNvSpPr>
          <p:nvPr userDrawn="1"/>
        </p:nvSpPr>
        <p:spPr bwMode="auto">
          <a:xfrm>
            <a:off x="1673225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4" name="Oval 722"/>
          <p:cNvSpPr>
            <a:spLocks noChangeAspect="1" noChangeArrowheads="1"/>
          </p:cNvSpPr>
          <p:nvPr userDrawn="1"/>
        </p:nvSpPr>
        <p:spPr bwMode="auto">
          <a:xfrm>
            <a:off x="1792288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5" name="Oval 723"/>
          <p:cNvSpPr>
            <a:spLocks noChangeAspect="1" noChangeArrowheads="1"/>
          </p:cNvSpPr>
          <p:nvPr userDrawn="1"/>
        </p:nvSpPr>
        <p:spPr bwMode="auto">
          <a:xfrm>
            <a:off x="1909763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6" name="Oval 724"/>
          <p:cNvSpPr>
            <a:spLocks noChangeAspect="1" noChangeArrowheads="1"/>
          </p:cNvSpPr>
          <p:nvPr userDrawn="1"/>
        </p:nvSpPr>
        <p:spPr bwMode="auto">
          <a:xfrm>
            <a:off x="2028825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7" name="Oval 725"/>
          <p:cNvSpPr>
            <a:spLocks noChangeAspect="1" noChangeArrowheads="1"/>
          </p:cNvSpPr>
          <p:nvPr userDrawn="1"/>
        </p:nvSpPr>
        <p:spPr bwMode="auto">
          <a:xfrm>
            <a:off x="2146300" y="3246438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8" name="Oval 726"/>
          <p:cNvSpPr>
            <a:spLocks noChangeAspect="1" noChangeArrowheads="1"/>
          </p:cNvSpPr>
          <p:nvPr userDrawn="1"/>
        </p:nvSpPr>
        <p:spPr bwMode="auto">
          <a:xfrm>
            <a:off x="2265363" y="32464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19" name="Oval 727"/>
          <p:cNvSpPr>
            <a:spLocks noChangeAspect="1" noChangeArrowheads="1"/>
          </p:cNvSpPr>
          <p:nvPr userDrawn="1"/>
        </p:nvSpPr>
        <p:spPr bwMode="auto">
          <a:xfrm>
            <a:off x="2382838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0" name="Oval 728"/>
          <p:cNvSpPr>
            <a:spLocks noChangeAspect="1" noChangeArrowheads="1"/>
          </p:cNvSpPr>
          <p:nvPr userDrawn="1"/>
        </p:nvSpPr>
        <p:spPr bwMode="auto">
          <a:xfrm>
            <a:off x="4040188" y="32464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1" name="Oval 729"/>
          <p:cNvSpPr>
            <a:spLocks noChangeAspect="1" noChangeArrowheads="1"/>
          </p:cNvSpPr>
          <p:nvPr userDrawn="1"/>
        </p:nvSpPr>
        <p:spPr bwMode="auto">
          <a:xfrm>
            <a:off x="4157663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2" name="Oval 730"/>
          <p:cNvSpPr>
            <a:spLocks noChangeAspect="1" noChangeArrowheads="1"/>
          </p:cNvSpPr>
          <p:nvPr userDrawn="1"/>
        </p:nvSpPr>
        <p:spPr bwMode="auto">
          <a:xfrm>
            <a:off x="4630738" y="32464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3" name="Oval 731"/>
          <p:cNvSpPr>
            <a:spLocks noChangeAspect="1" noChangeArrowheads="1"/>
          </p:cNvSpPr>
          <p:nvPr userDrawn="1"/>
        </p:nvSpPr>
        <p:spPr bwMode="auto">
          <a:xfrm>
            <a:off x="4867275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4" name="Oval 732"/>
          <p:cNvSpPr>
            <a:spLocks noChangeAspect="1" noChangeArrowheads="1"/>
          </p:cNvSpPr>
          <p:nvPr userDrawn="1"/>
        </p:nvSpPr>
        <p:spPr bwMode="auto">
          <a:xfrm>
            <a:off x="4986338" y="32464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5" name="Oval 733"/>
          <p:cNvSpPr>
            <a:spLocks noChangeAspect="1" noChangeArrowheads="1"/>
          </p:cNvSpPr>
          <p:nvPr userDrawn="1"/>
        </p:nvSpPr>
        <p:spPr bwMode="auto">
          <a:xfrm>
            <a:off x="5103813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6" name="Oval 734"/>
          <p:cNvSpPr>
            <a:spLocks noChangeAspect="1" noChangeArrowheads="1"/>
          </p:cNvSpPr>
          <p:nvPr userDrawn="1"/>
        </p:nvSpPr>
        <p:spPr bwMode="auto">
          <a:xfrm>
            <a:off x="5222875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7" name="Oval 735"/>
          <p:cNvSpPr>
            <a:spLocks noChangeAspect="1" noChangeArrowheads="1"/>
          </p:cNvSpPr>
          <p:nvPr userDrawn="1"/>
        </p:nvSpPr>
        <p:spPr bwMode="auto">
          <a:xfrm>
            <a:off x="5340350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8" name="Oval 736"/>
          <p:cNvSpPr>
            <a:spLocks noChangeAspect="1" noChangeArrowheads="1"/>
          </p:cNvSpPr>
          <p:nvPr userDrawn="1"/>
        </p:nvSpPr>
        <p:spPr bwMode="auto">
          <a:xfrm>
            <a:off x="5459413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29" name="Oval 737"/>
          <p:cNvSpPr>
            <a:spLocks noChangeAspect="1" noChangeArrowheads="1"/>
          </p:cNvSpPr>
          <p:nvPr userDrawn="1"/>
        </p:nvSpPr>
        <p:spPr bwMode="auto">
          <a:xfrm>
            <a:off x="5695950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0" name="Oval 738"/>
          <p:cNvSpPr>
            <a:spLocks noChangeAspect="1" noChangeArrowheads="1"/>
          </p:cNvSpPr>
          <p:nvPr userDrawn="1"/>
        </p:nvSpPr>
        <p:spPr bwMode="auto">
          <a:xfrm>
            <a:off x="5813425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1" name="Oval 739"/>
          <p:cNvSpPr>
            <a:spLocks noChangeAspect="1" noChangeArrowheads="1"/>
          </p:cNvSpPr>
          <p:nvPr userDrawn="1"/>
        </p:nvSpPr>
        <p:spPr bwMode="auto">
          <a:xfrm>
            <a:off x="5932488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2" name="Oval 740"/>
          <p:cNvSpPr>
            <a:spLocks noChangeAspect="1" noChangeArrowheads="1"/>
          </p:cNvSpPr>
          <p:nvPr userDrawn="1"/>
        </p:nvSpPr>
        <p:spPr bwMode="auto">
          <a:xfrm>
            <a:off x="6051550" y="3246438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3" name="Oval 741"/>
          <p:cNvSpPr>
            <a:spLocks noChangeAspect="1" noChangeArrowheads="1"/>
          </p:cNvSpPr>
          <p:nvPr userDrawn="1"/>
        </p:nvSpPr>
        <p:spPr bwMode="auto">
          <a:xfrm>
            <a:off x="6169025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4" name="Oval 742"/>
          <p:cNvSpPr>
            <a:spLocks noChangeAspect="1" noChangeArrowheads="1"/>
          </p:cNvSpPr>
          <p:nvPr userDrawn="1"/>
        </p:nvSpPr>
        <p:spPr bwMode="auto">
          <a:xfrm>
            <a:off x="6288088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5" name="Oval 743"/>
          <p:cNvSpPr>
            <a:spLocks noChangeAspect="1" noChangeArrowheads="1"/>
          </p:cNvSpPr>
          <p:nvPr userDrawn="1"/>
        </p:nvSpPr>
        <p:spPr bwMode="auto">
          <a:xfrm>
            <a:off x="6405563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6" name="Oval 744"/>
          <p:cNvSpPr>
            <a:spLocks noChangeAspect="1" noChangeArrowheads="1"/>
          </p:cNvSpPr>
          <p:nvPr userDrawn="1"/>
        </p:nvSpPr>
        <p:spPr bwMode="auto">
          <a:xfrm>
            <a:off x="6524625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7" name="Oval 745"/>
          <p:cNvSpPr>
            <a:spLocks noChangeAspect="1" noChangeArrowheads="1"/>
          </p:cNvSpPr>
          <p:nvPr userDrawn="1"/>
        </p:nvSpPr>
        <p:spPr bwMode="auto">
          <a:xfrm>
            <a:off x="6642100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8" name="Oval 746"/>
          <p:cNvSpPr>
            <a:spLocks noChangeAspect="1" noChangeArrowheads="1"/>
          </p:cNvSpPr>
          <p:nvPr userDrawn="1"/>
        </p:nvSpPr>
        <p:spPr bwMode="auto">
          <a:xfrm>
            <a:off x="6761163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39" name="Oval 747"/>
          <p:cNvSpPr>
            <a:spLocks noChangeAspect="1" noChangeArrowheads="1"/>
          </p:cNvSpPr>
          <p:nvPr userDrawn="1"/>
        </p:nvSpPr>
        <p:spPr bwMode="auto">
          <a:xfrm>
            <a:off x="6878638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0" name="Oval 748"/>
          <p:cNvSpPr>
            <a:spLocks noChangeAspect="1" noChangeArrowheads="1"/>
          </p:cNvSpPr>
          <p:nvPr userDrawn="1"/>
        </p:nvSpPr>
        <p:spPr bwMode="auto">
          <a:xfrm>
            <a:off x="6997700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1" name="Oval 749"/>
          <p:cNvSpPr>
            <a:spLocks noChangeAspect="1" noChangeArrowheads="1"/>
          </p:cNvSpPr>
          <p:nvPr userDrawn="1"/>
        </p:nvSpPr>
        <p:spPr bwMode="auto">
          <a:xfrm>
            <a:off x="7115175" y="3246438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2" name="Oval 750"/>
          <p:cNvSpPr>
            <a:spLocks noChangeAspect="1" noChangeArrowheads="1"/>
          </p:cNvSpPr>
          <p:nvPr userDrawn="1"/>
        </p:nvSpPr>
        <p:spPr bwMode="auto">
          <a:xfrm>
            <a:off x="7234238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3" name="Oval 751"/>
          <p:cNvSpPr>
            <a:spLocks noChangeAspect="1" noChangeArrowheads="1"/>
          </p:cNvSpPr>
          <p:nvPr userDrawn="1"/>
        </p:nvSpPr>
        <p:spPr bwMode="auto">
          <a:xfrm>
            <a:off x="7470775" y="32464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4" name="Oval 752"/>
          <p:cNvSpPr>
            <a:spLocks noChangeAspect="1" noChangeArrowheads="1"/>
          </p:cNvSpPr>
          <p:nvPr userDrawn="1"/>
        </p:nvSpPr>
        <p:spPr bwMode="auto">
          <a:xfrm>
            <a:off x="7707313" y="32464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5" name="Oval 753"/>
          <p:cNvSpPr>
            <a:spLocks noChangeAspect="1" noChangeArrowheads="1"/>
          </p:cNvSpPr>
          <p:nvPr userDrawn="1"/>
        </p:nvSpPr>
        <p:spPr bwMode="auto">
          <a:xfrm>
            <a:off x="131921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6" name="Oval 754"/>
          <p:cNvSpPr>
            <a:spLocks noChangeAspect="1" noChangeArrowheads="1"/>
          </p:cNvSpPr>
          <p:nvPr userDrawn="1"/>
        </p:nvSpPr>
        <p:spPr bwMode="auto">
          <a:xfrm>
            <a:off x="1436688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7" name="Oval 755"/>
          <p:cNvSpPr>
            <a:spLocks noChangeAspect="1" noChangeArrowheads="1"/>
          </p:cNvSpPr>
          <p:nvPr userDrawn="1"/>
        </p:nvSpPr>
        <p:spPr bwMode="auto">
          <a:xfrm>
            <a:off x="155575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8" name="Oval 756"/>
          <p:cNvSpPr>
            <a:spLocks noChangeAspect="1" noChangeArrowheads="1"/>
          </p:cNvSpPr>
          <p:nvPr userDrawn="1"/>
        </p:nvSpPr>
        <p:spPr bwMode="auto">
          <a:xfrm>
            <a:off x="1673225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49" name="Oval 757"/>
          <p:cNvSpPr>
            <a:spLocks noChangeAspect="1" noChangeArrowheads="1"/>
          </p:cNvSpPr>
          <p:nvPr userDrawn="1"/>
        </p:nvSpPr>
        <p:spPr bwMode="auto">
          <a:xfrm>
            <a:off x="1792288" y="3355975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0" name="Oval 758"/>
          <p:cNvSpPr>
            <a:spLocks noChangeAspect="1" noChangeArrowheads="1"/>
          </p:cNvSpPr>
          <p:nvPr userDrawn="1"/>
        </p:nvSpPr>
        <p:spPr bwMode="auto">
          <a:xfrm>
            <a:off x="190976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1" name="Oval 759"/>
          <p:cNvSpPr>
            <a:spLocks noChangeAspect="1" noChangeArrowheads="1"/>
          </p:cNvSpPr>
          <p:nvPr userDrawn="1"/>
        </p:nvSpPr>
        <p:spPr bwMode="auto">
          <a:xfrm>
            <a:off x="2028825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2" name="Oval 760"/>
          <p:cNvSpPr>
            <a:spLocks noChangeAspect="1" noChangeArrowheads="1"/>
          </p:cNvSpPr>
          <p:nvPr userDrawn="1"/>
        </p:nvSpPr>
        <p:spPr bwMode="auto">
          <a:xfrm>
            <a:off x="214630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3" name="Oval 761"/>
          <p:cNvSpPr>
            <a:spLocks noChangeAspect="1" noChangeArrowheads="1"/>
          </p:cNvSpPr>
          <p:nvPr userDrawn="1"/>
        </p:nvSpPr>
        <p:spPr bwMode="auto">
          <a:xfrm>
            <a:off x="226536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4" name="Oval 762"/>
          <p:cNvSpPr>
            <a:spLocks noChangeAspect="1" noChangeArrowheads="1"/>
          </p:cNvSpPr>
          <p:nvPr userDrawn="1"/>
        </p:nvSpPr>
        <p:spPr bwMode="auto">
          <a:xfrm>
            <a:off x="415766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5" name="Oval 763"/>
          <p:cNvSpPr>
            <a:spLocks noChangeAspect="1" noChangeArrowheads="1"/>
          </p:cNvSpPr>
          <p:nvPr userDrawn="1"/>
        </p:nvSpPr>
        <p:spPr bwMode="auto">
          <a:xfrm>
            <a:off x="4276725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6" name="Oval 764"/>
          <p:cNvSpPr>
            <a:spLocks noChangeAspect="1" noChangeArrowheads="1"/>
          </p:cNvSpPr>
          <p:nvPr userDrawn="1"/>
        </p:nvSpPr>
        <p:spPr bwMode="auto">
          <a:xfrm>
            <a:off x="439420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7" name="Oval 765"/>
          <p:cNvSpPr>
            <a:spLocks noChangeAspect="1" noChangeArrowheads="1"/>
          </p:cNvSpPr>
          <p:nvPr userDrawn="1"/>
        </p:nvSpPr>
        <p:spPr bwMode="auto">
          <a:xfrm>
            <a:off x="451326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8" name="Oval 766"/>
          <p:cNvSpPr>
            <a:spLocks noChangeAspect="1" noChangeArrowheads="1"/>
          </p:cNvSpPr>
          <p:nvPr userDrawn="1"/>
        </p:nvSpPr>
        <p:spPr bwMode="auto">
          <a:xfrm>
            <a:off x="5222875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59" name="Oval 767"/>
          <p:cNvSpPr>
            <a:spLocks noChangeAspect="1" noChangeArrowheads="1"/>
          </p:cNvSpPr>
          <p:nvPr userDrawn="1"/>
        </p:nvSpPr>
        <p:spPr bwMode="auto">
          <a:xfrm>
            <a:off x="534035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0" name="Oval 768"/>
          <p:cNvSpPr>
            <a:spLocks noChangeAspect="1" noChangeArrowheads="1"/>
          </p:cNvSpPr>
          <p:nvPr userDrawn="1"/>
        </p:nvSpPr>
        <p:spPr bwMode="auto">
          <a:xfrm>
            <a:off x="545941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1" name="Oval 769"/>
          <p:cNvSpPr>
            <a:spLocks noChangeAspect="1" noChangeArrowheads="1"/>
          </p:cNvSpPr>
          <p:nvPr userDrawn="1"/>
        </p:nvSpPr>
        <p:spPr bwMode="auto">
          <a:xfrm>
            <a:off x="5576888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2" name="Oval 770"/>
          <p:cNvSpPr>
            <a:spLocks noChangeAspect="1" noChangeArrowheads="1"/>
          </p:cNvSpPr>
          <p:nvPr userDrawn="1"/>
        </p:nvSpPr>
        <p:spPr bwMode="auto">
          <a:xfrm>
            <a:off x="569595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3" name="Oval 771"/>
          <p:cNvSpPr>
            <a:spLocks noChangeAspect="1" noChangeArrowheads="1"/>
          </p:cNvSpPr>
          <p:nvPr userDrawn="1"/>
        </p:nvSpPr>
        <p:spPr bwMode="auto">
          <a:xfrm>
            <a:off x="5813425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4" name="Oval 772"/>
          <p:cNvSpPr>
            <a:spLocks noChangeAspect="1" noChangeArrowheads="1"/>
          </p:cNvSpPr>
          <p:nvPr userDrawn="1"/>
        </p:nvSpPr>
        <p:spPr bwMode="auto">
          <a:xfrm>
            <a:off x="5932488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5" name="Oval 773"/>
          <p:cNvSpPr>
            <a:spLocks noChangeAspect="1" noChangeArrowheads="1"/>
          </p:cNvSpPr>
          <p:nvPr userDrawn="1"/>
        </p:nvSpPr>
        <p:spPr bwMode="auto">
          <a:xfrm>
            <a:off x="605155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6" name="Oval 774"/>
          <p:cNvSpPr>
            <a:spLocks noChangeAspect="1" noChangeArrowheads="1"/>
          </p:cNvSpPr>
          <p:nvPr userDrawn="1"/>
        </p:nvSpPr>
        <p:spPr bwMode="auto">
          <a:xfrm>
            <a:off x="6169025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7" name="Oval 775"/>
          <p:cNvSpPr>
            <a:spLocks noChangeAspect="1" noChangeArrowheads="1"/>
          </p:cNvSpPr>
          <p:nvPr userDrawn="1"/>
        </p:nvSpPr>
        <p:spPr bwMode="auto">
          <a:xfrm>
            <a:off x="6288088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8" name="Oval 776"/>
          <p:cNvSpPr>
            <a:spLocks noChangeAspect="1" noChangeArrowheads="1"/>
          </p:cNvSpPr>
          <p:nvPr userDrawn="1"/>
        </p:nvSpPr>
        <p:spPr bwMode="auto">
          <a:xfrm>
            <a:off x="640556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69" name="Oval 777"/>
          <p:cNvSpPr>
            <a:spLocks noChangeAspect="1" noChangeArrowheads="1"/>
          </p:cNvSpPr>
          <p:nvPr userDrawn="1"/>
        </p:nvSpPr>
        <p:spPr bwMode="auto">
          <a:xfrm>
            <a:off x="6524625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0" name="Oval 778"/>
          <p:cNvSpPr>
            <a:spLocks noChangeAspect="1" noChangeArrowheads="1"/>
          </p:cNvSpPr>
          <p:nvPr userDrawn="1"/>
        </p:nvSpPr>
        <p:spPr bwMode="auto">
          <a:xfrm>
            <a:off x="664210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1" name="Oval 779"/>
          <p:cNvSpPr>
            <a:spLocks noChangeAspect="1" noChangeArrowheads="1"/>
          </p:cNvSpPr>
          <p:nvPr userDrawn="1"/>
        </p:nvSpPr>
        <p:spPr bwMode="auto">
          <a:xfrm>
            <a:off x="676116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2" name="Oval 780"/>
          <p:cNvSpPr>
            <a:spLocks noChangeAspect="1" noChangeArrowheads="1"/>
          </p:cNvSpPr>
          <p:nvPr userDrawn="1"/>
        </p:nvSpPr>
        <p:spPr bwMode="auto">
          <a:xfrm>
            <a:off x="6878638" y="3355975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3" name="Oval 781"/>
          <p:cNvSpPr>
            <a:spLocks noChangeAspect="1" noChangeArrowheads="1"/>
          </p:cNvSpPr>
          <p:nvPr userDrawn="1"/>
        </p:nvSpPr>
        <p:spPr bwMode="auto">
          <a:xfrm>
            <a:off x="699770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4" name="Oval 782"/>
          <p:cNvSpPr>
            <a:spLocks noChangeAspect="1" noChangeArrowheads="1"/>
          </p:cNvSpPr>
          <p:nvPr userDrawn="1"/>
        </p:nvSpPr>
        <p:spPr bwMode="auto">
          <a:xfrm>
            <a:off x="7115175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5" name="Oval 783"/>
          <p:cNvSpPr>
            <a:spLocks noChangeAspect="1" noChangeArrowheads="1"/>
          </p:cNvSpPr>
          <p:nvPr userDrawn="1"/>
        </p:nvSpPr>
        <p:spPr bwMode="auto">
          <a:xfrm>
            <a:off x="7234238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6" name="Oval 784"/>
          <p:cNvSpPr>
            <a:spLocks noChangeAspect="1" noChangeArrowheads="1"/>
          </p:cNvSpPr>
          <p:nvPr userDrawn="1"/>
        </p:nvSpPr>
        <p:spPr bwMode="auto">
          <a:xfrm>
            <a:off x="7588250" y="33559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7" name="Oval 785"/>
          <p:cNvSpPr>
            <a:spLocks noChangeAspect="1" noChangeArrowheads="1"/>
          </p:cNvSpPr>
          <p:nvPr userDrawn="1"/>
        </p:nvSpPr>
        <p:spPr bwMode="auto">
          <a:xfrm>
            <a:off x="7707313" y="33559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8" name="Oval 786"/>
          <p:cNvSpPr>
            <a:spLocks noChangeAspect="1" noChangeArrowheads="1"/>
          </p:cNvSpPr>
          <p:nvPr userDrawn="1"/>
        </p:nvSpPr>
        <p:spPr bwMode="auto">
          <a:xfrm>
            <a:off x="143668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79" name="Oval 787"/>
          <p:cNvSpPr>
            <a:spLocks noChangeAspect="1" noChangeArrowheads="1"/>
          </p:cNvSpPr>
          <p:nvPr userDrawn="1"/>
        </p:nvSpPr>
        <p:spPr bwMode="auto">
          <a:xfrm>
            <a:off x="155575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0" name="Oval 788"/>
          <p:cNvSpPr>
            <a:spLocks noChangeAspect="1" noChangeArrowheads="1"/>
          </p:cNvSpPr>
          <p:nvPr userDrawn="1"/>
        </p:nvSpPr>
        <p:spPr bwMode="auto">
          <a:xfrm>
            <a:off x="1673225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1" name="Oval 789"/>
          <p:cNvSpPr>
            <a:spLocks noChangeAspect="1" noChangeArrowheads="1"/>
          </p:cNvSpPr>
          <p:nvPr userDrawn="1"/>
        </p:nvSpPr>
        <p:spPr bwMode="auto">
          <a:xfrm>
            <a:off x="179228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2" name="Oval 790"/>
          <p:cNvSpPr>
            <a:spLocks noChangeAspect="1" noChangeArrowheads="1"/>
          </p:cNvSpPr>
          <p:nvPr userDrawn="1"/>
        </p:nvSpPr>
        <p:spPr bwMode="auto">
          <a:xfrm>
            <a:off x="1909763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3" name="Oval 791"/>
          <p:cNvSpPr>
            <a:spLocks noChangeAspect="1" noChangeArrowheads="1"/>
          </p:cNvSpPr>
          <p:nvPr userDrawn="1"/>
        </p:nvSpPr>
        <p:spPr bwMode="auto">
          <a:xfrm>
            <a:off x="2028825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4" name="Oval 792"/>
          <p:cNvSpPr>
            <a:spLocks noChangeAspect="1" noChangeArrowheads="1"/>
          </p:cNvSpPr>
          <p:nvPr userDrawn="1"/>
        </p:nvSpPr>
        <p:spPr bwMode="auto">
          <a:xfrm>
            <a:off x="214630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5" name="Oval 793"/>
          <p:cNvSpPr>
            <a:spLocks noChangeAspect="1" noChangeArrowheads="1"/>
          </p:cNvSpPr>
          <p:nvPr userDrawn="1"/>
        </p:nvSpPr>
        <p:spPr bwMode="auto">
          <a:xfrm>
            <a:off x="2265363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6" name="Oval 794"/>
          <p:cNvSpPr>
            <a:spLocks noChangeAspect="1" noChangeArrowheads="1"/>
          </p:cNvSpPr>
          <p:nvPr userDrawn="1"/>
        </p:nvSpPr>
        <p:spPr bwMode="auto">
          <a:xfrm>
            <a:off x="404018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7" name="Oval 795"/>
          <p:cNvSpPr>
            <a:spLocks noChangeAspect="1" noChangeArrowheads="1"/>
          </p:cNvSpPr>
          <p:nvPr userDrawn="1"/>
        </p:nvSpPr>
        <p:spPr bwMode="auto">
          <a:xfrm>
            <a:off x="4157663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8" name="Oval 796"/>
          <p:cNvSpPr>
            <a:spLocks noChangeAspect="1" noChangeArrowheads="1"/>
          </p:cNvSpPr>
          <p:nvPr userDrawn="1"/>
        </p:nvSpPr>
        <p:spPr bwMode="auto">
          <a:xfrm>
            <a:off x="4276725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89" name="Oval 797"/>
          <p:cNvSpPr>
            <a:spLocks noChangeAspect="1" noChangeArrowheads="1"/>
          </p:cNvSpPr>
          <p:nvPr userDrawn="1"/>
        </p:nvSpPr>
        <p:spPr bwMode="auto">
          <a:xfrm>
            <a:off x="439420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0" name="Oval 798"/>
          <p:cNvSpPr>
            <a:spLocks noChangeAspect="1" noChangeArrowheads="1"/>
          </p:cNvSpPr>
          <p:nvPr userDrawn="1"/>
        </p:nvSpPr>
        <p:spPr bwMode="auto">
          <a:xfrm>
            <a:off x="4513263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1" name="Oval 799"/>
          <p:cNvSpPr>
            <a:spLocks noChangeAspect="1" noChangeArrowheads="1"/>
          </p:cNvSpPr>
          <p:nvPr userDrawn="1"/>
        </p:nvSpPr>
        <p:spPr bwMode="auto">
          <a:xfrm>
            <a:off x="463073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2" name="Oval 800"/>
          <p:cNvSpPr>
            <a:spLocks noChangeAspect="1" noChangeArrowheads="1"/>
          </p:cNvSpPr>
          <p:nvPr userDrawn="1"/>
        </p:nvSpPr>
        <p:spPr bwMode="auto">
          <a:xfrm>
            <a:off x="474980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3" name="Oval 801"/>
          <p:cNvSpPr>
            <a:spLocks noChangeAspect="1" noChangeArrowheads="1"/>
          </p:cNvSpPr>
          <p:nvPr userDrawn="1"/>
        </p:nvSpPr>
        <p:spPr bwMode="auto">
          <a:xfrm>
            <a:off x="4867275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4" name="Oval 802"/>
          <p:cNvSpPr>
            <a:spLocks noChangeAspect="1" noChangeArrowheads="1"/>
          </p:cNvSpPr>
          <p:nvPr userDrawn="1"/>
        </p:nvSpPr>
        <p:spPr bwMode="auto">
          <a:xfrm>
            <a:off x="498633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5" name="Oval 803"/>
          <p:cNvSpPr>
            <a:spLocks noChangeAspect="1" noChangeArrowheads="1"/>
          </p:cNvSpPr>
          <p:nvPr userDrawn="1"/>
        </p:nvSpPr>
        <p:spPr bwMode="auto">
          <a:xfrm>
            <a:off x="5222875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6" name="Oval 804"/>
          <p:cNvSpPr>
            <a:spLocks noChangeAspect="1" noChangeArrowheads="1"/>
          </p:cNvSpPr>
          <p:nvPr userDrawn="1"/>
        </p:nvSpPr>
        <p:spPr bwMode="auto">
          <a:xfrm>
            <a:off x="534035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7" name="Oval 805"/>
          <p:cNvSpPr>
            <a:spLocks noChangeAspect="1" noChangeArrowheads="1"/>
          </p:cNvSpPr>
          <p:nvPr userDrawn="1"/>
        </p:nvSpPr>
        <p:spPr bwMode="auto">
          <a:xfrm>
            <a:off x="5459413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8" name="Oval 806"/>
          <p:cNvSpPr>
            <a:spLocks noChangeAspect="1" noChangeArrowheads="1"/>
          </p:cNvSpPr>
          <p:nvPr userDrawn="1"/>
        </p:nvSpPr>
        <p:spPr bwMode="auto">
          <a:xfrm>
            <a:off x="557688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799" name="Oval 807"/>
          <p:cNvSpPr>
            <a:spLocks noChangeAspect="1" noChangeArrowheads="1"/>
          </p:cNvSpPr>
          <p:nvPr userDrawn="1"/>
        </p:nvSpPr>
        <p:spPr bwMode="auto">
          <a:xfrm>
            <a:off x="569595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0" name="Oval 808"/>
          <p:cNvSpPr>
            <a:spLocks noChangeAspect="1" noChangeArrowheads="1"/>
          </p:cNvSpPr>
          <p:nvPr userDrawn="1"/>
        </p:nvSpPr>
        <p:spPr bwMode="auto">
          <a:xfrm>
            <a:off x="5813425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1" name="Oval 809"/>
          <p:cNvSpPr>
            <a:spLocks noChangeAspect="1" noChangeArrowheads="1"/>
          </p:cNvSpPr>
          <p:nvPr userDrawn="1"/>
        </p:nvSpPr>
        <p:spPr bwMode="auto">
          <a:xfrm>
            <a:off x="593248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2" name="Oval 810"/>
          <p:cNvSpPr>
            <a:spLocks noChangeAspect="1" noChangeArrowheads="1"/>
          </p:cNvSpPr>
          <p:nvPr userDrawn="1"/>
        </p:nvSpPr>
        <p:spPr bwMode="auto">
          <a:xfrm>
            <a:off x="605155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3" name="Oval 811"/>
          <p:cNvSpPr>
            <a:spLocks noChangeAspect="1" noChangeArrowheads="1"/>
          </p:cNvSpPr>
          <p:nvPr userDrawn="1"/>
        </p:nvSpPr>
        <p:spPr bwMode="auto">
          <a:xfrm>
            <a:off x="6169025" y="3465513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4" name="Oval 812"/>
          <p:cNvSpPr>
            <a:spLocks noChangeAspect="1" noChangeArrowheads="1"/>
          </p:cNvSpPr>
          <p:nvPr userDrawn="1"/>
        </p:nvSpPr>
        <p:spPr bwMode="auto">
          <a:xfrm>
            <a:off x="628808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5" name="Oval 813"/>
          <p:cNvSpPr>
            <a:spLocks noChangeAspect="1" noChangeArrowheads="1"/>
          </p:cNvSpPr>
          <p:nvPr userDrawn="1"/>
        </p:nvSpPr>
        <p:spPr bwMode="auto">
          <a:xfrm>
            <a:off x="6405563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6" name="Oval 814"/>
          <p:cNvSpPr>
            <a:spLocks noChangeAspect="1" noChangeArrowheads="1"/>
          </p:cNvSpPr>
          <p:nvPr userDrawn="1"/>
        </p:nvSpPr>
        <p:spPr bwMode="auto">
          <a:xfrm>
            <a:off x="6524625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7" name="Oval 815"/>
          <p:cNvSpPr>
            <a:spLocks noChangeAspect="1" noChangeArrowheads="1"/>
          </p:cNvSpPr>
          <p:nvPr userDrawn="1"/>
        </p:nvSpPr>
        <p:spPr bwMode="auto">
          <a:xfrm>
            <a:off x="664210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8" name="Oval 816"/>
          <p:cNvSpPr>
            <a:spLocks noChangeAspect="1" noChangeArrowheads="1"/>
          </p:cNvSpPr>
          <p:nvPr userDrawn="1"/>
        </p:nvSpPr>
        <p:spPr bwMode="auto">
          <a:xfrm>
            <a:off x="6761163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09" name="Oval 817"/>
          <p:cNvSpPr>
            <a:spLocks noChangeAspect="1" noChangeArrowheads="1"/>
          </p:cNvSpPr>
          <p:nvPr userDrawn="1"/>
        </p:nvSpPr>
        <p:spPr bwMode="auto">
          <a:xfrm>
            <a:off x="687863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0" name="Oval 818"/>
          <p:cNvSpPr>
            <a:spLocks noChangeAspect="1" noChangeArrowheads="1"/>
          </p:cNvSpPr>
          <p:nvPr userDrawn="1"/>
        </p:nvSpPr>
        <p:spPr bwMode="auto">
          <a:xfrm>
            <a:off x="6997700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1" name="Oval 819"/>
          <p:cNvSpPr>
            <a:spLocks noChangeAspect="1" noChangeArrowheads="1"/>
          </p:cNvSpPr>
          <p:nvPr userDrawn="1"/>
        </p:nvSpPr>
        <p:spPr bwMode="auto">
          <a:xfrm>
            <a:off x="7115175" y="34655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2" name="Oval 820"/>
          <p:cNvSpPr>
            <a:spLocks noChangeAspect="1" noChangeArrowheads="1"/>
          </p:cNvSpPr>
          <p:nvPr userDrawn="1"/>
        </p:nvSpPr>
        <p:spPr bwMode="auto">
          <a:xfrm>
            <a:off x="7234238" y="34655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3" name="Oval 821"/>
          <p:cNvSpPr>
            <a:spLocks noChangeAspect="1" noChangeArrowheads="1"/>
          </p:cNvSpPr>
          <p:nvPr userDrawn="1"/>
        </p:nvSpPr>
        <p:spPr bwMode="auto">
          <a:xfrm>
            <a:off x="143668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4" name="Oval 822"/>
          <p:cNvSpPr>
            <a:spLocks noChangeAspect="1" noChangeArrowheads="1"/>
          </p:cNvSpPr>
          <p:nvPr userDrawn="1"/>
        </p:nvSpPr>
        <p:spPr bwMode="auto">
          <a:xfrm>
            <a:off x="1555750" y="35750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5" name="Oval 823"/>
          <p:cNvSpPr>
            <a:spLocks noChangeAspect="1" noChangeArrowheads="1"/>
          </p:cNvSpPr>
          <p:nvPr userDrawn="1"/>
        </p:nvSpPr>
        <p:spPr bwMode="auto">
          <a:xfrm>
            <a:off x="1673225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6" name="Oval 824"/>
          <p:cNvSpPr>
            <a:spLocks noChangeAspect="1" noChangeArrowheads="1"/>
          </p:cNvSpPr>
          <p:nvPr userDrawn="1"/>
        </p:nvSpPr>
        <p:spPr bwMode="auto">
          <a:xfrm>
            <a:off x="179228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7" name="Oval 825"/>
          <p:cNvSpPr>
            <a:spLocks noChangeAspect="1" noChangeArrowheads="1"/>
          </p:cNvSpPr>
          <p:nvPr userDrawn="1"/>
        </p:nvSpPr>
        <p:spPr bwMode="auto">
          <a:xfrm>
            <a:off x="2265363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8" name="Oval 826"/>
          <p:cNvSpPr>
            <a:spLocks noChangeAspect="1" noChangeArrowheads="1"/>
          </p:cNvSpPr>
          <p:nvPr userDrawn="1"/>
        </p:nvSpPr>
        <p:spPr bwMode="auto">
          <a:xfrm>
            <a:off x="404018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19" name="Oval 827"/>
          <p:cNvSpPr>
            <a:spLocks noChangeAspect="1" noChangeArrowheads="1"/>
          </p:cNvSpPr>
          <p:nvPr userDrawn="1"/>
        </p:nvSpPr>
        <p:spPr bwMode="auto">
          <a:xfrm>
            <a:off x="4157663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0" name="Oval 828"/>
          <p:cNvSpPr>
            <a:spLocks noChangeAspect="1" noChangeArrowheads="1"/>
          </p:cNvSpPr>
          <p:nvPr userDrawn="1"/>
        </p:nvSpPr>
        <p:spPr bwMode="auto">
          <a:xfrm>
            <a:off x="4276725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1" name="Oval 829"/>
          <p:cNvSpPr>
            <a:spLocks noChangeAspect="1" noChangeArrowheads="1"/>
          </p:cNvSpPr>
          <p:nvPr userDrawn="1"/>
        </p:nvSpPr>
        <p:spPr bwMode="auto">
          <a:xfrm>
            <a:off x="4394200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2" name="Oval 830"/>
          <p:cNvSpPr>
            <a:spLocks noChangeAspect="1" noChangeArrowheads="1"/>
          </p:cNvSpPr>
          <p:nvPr userDrawn="1"/>
        </p:nvSpPr>
        <p:spPr bwMode="auto">
          <a:xfrm>
            <a:off x="4513263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3" name="Oval 831"/>
          <p:cNvSpPr>
            <a:spLocks noChangeAspect="1" noChangeArrowheads="1"/>
          </p:cNvSpPr>
          <p:nvPr userDrawn="1"/>
        </p:nvSpPr>
        <p:spPr bwMode="auto">
          <a:xfrm>
            <a:off x="463073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4" name="Oval 832"/>
          <p:cNvSpPr>
            <a:spLocks noChangeAspect="1" noChangeArrowheads="1"/>
          </p:cNvSpPr>
          <p:nvPr userDrawn="1"/>
        </p:nvSpPr>
        <p:spPr bwMode="auto">
          <a:xfrm>
            <a:off x="4749800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5" name="Oval 833"/>
          <p:cNvSpPr>
            <a:spLocks noChangeAspect="1" noChangeArrowheads="1"/>
          </p:cNvSpPr>
          <p:nvPr userDrawn="1"/>
        </p:nvSpPr>
        <p:spPr bwMode="auto">
          <a:xfrm>
            <a:off x="4867275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6" name="Oval 834"/>
          <p:cNvSpPr>
            <a:spLocks noChangeAspect="1" noChangeArrowheads="1"/>
          </p:cNvSpPr>
          <p:nvPr userDrawn="1"/>
        </p:nvSpPr>
        <p:spPr bwMode="auto">
          <a:xfrm>
            <a:off x="498633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7" name="Oval 835"/>
          <p:cNvSpPr>
            <a:spLocks noChangeAspect="1" noChangeArrowheads="1"/>
          </p:cNvSpPr>
          <p:nvPr userDrawn="1"/>
        </p:nvSpPr>
        <p:spPr bwMode="auto">
          <a:xfrm>
            <a:off x="5103813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8" name="Oval 836"/>
          <p:cNvSpPr>
            <a:spLocks noChangeAspect="1" noChangeArrowheads="1"/>
          </p:cNvSpPr>
          <p:nvPr userDrawn="1"/>
        </p:nvSpPr>
        <p:spPr bwMode="auto">
          <a:xfrm>
            <a:off x="5222875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29" name="Oval 837"/>
          <p:cNvSpPr>
            <a:spLocks noChangeAspect="1" noChangeArrowheads="1"/>
          </p:cNvSpPr>
          <p:nvPr userDrawn="1"/>
        </p:nvSpPr>
        <p:spPr bwMode="auto">
          <a:xfrm>
            <a:off x="5340350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0" name="Oval 838"/>
          <p:cNvSpPr>
            <a:spLocks noChangeAspect="1" noChangeArrowheads="1"/>
          </p:cNvSpPr>
          <p:nvPr userDrawn="1"/>
        </p:nvSpPr>
        <p:spPr bwMode="auto">
          <a:xfrm>
            <a:off x="5459413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1" name="Oval 839"/>
          <p:cNvSpPr>
            <a:spLocks noChangeAspect="1" noChangeArrowheads="1"/>
          </p:cNvSpPr>
          <p:nvPr userDrawn="1"/>
        </p:nvSpPr>
        <p:spPr bwMode="auto">
          <a:xfrm>
            <a:off x="557688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2" name="Oval 840"/>
          <p:cNvSpPr>
            <a:spLocks noChangeAspect="1" noChangeArrowheads="1"/>
          </p:cNvSpPr>
          <p:nvPr userDrawn="1"/>
        </p:nvSpPr>
        <p:spPr bwMode="auto">
          <a:xfrm>
            <a:off x="5695950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3" name="Oval 841"/>
          <p:cNvSpPr>
            <a:spLocks noChangeAspect="1" noChangeArrowheads="1"/>
          </p:cNvSpPr>
          <p:nvPr userDrawn="1"/>
        </p:nvSpPr>
        <p:spPr bwMode="auto">
          <a:xfrm>
            <a:off x="5813425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4" name="Oval 842"/>
          <p:cNvSpPr>
            <a:spLocks noChangeAspect="1" noChangeArrowheads="1"/>
          </p:cNvSpPr>
          <p:nvPr userDrawn="1"/>
        </p:nvSpPr>
        <p:spPr bwMode="auto">
          <a:xfrm>
            <a:off x="593248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5" name="Oval 843"/>
          <p:cNvSpPr>
            <a:spLocks noChangeAspect="1" noChangeArrowheads="1"/>
          </p:cNvSpPr>
          <p:nvPr userDrawn="1"/>
        </p:nvSpPr>
        <p:spPr bwMode="auto">
          <a:xfrm>
            <a:off x="6051550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6" name="Oval 844"/>
          <p:cNvSpPr>
            <a:spLocks noChangeAspect="1" noChangeArrowheads="1"/>
          </p:cNvSpPr>
          <p:nvPr userDrawn="1"/>
        </p:nvSpPr>
        <p:spPr bwMode="auto">
          <a:xfrm>
            <a:off x="6169025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7" name="Oval 845"/>
          <p:cNvSpPr>
            <a:spLocks noChangeAspect="1" noChangeArrowheads="1"/>
          </p:cNvSpPr>
          <p:nvPr userDrawn="1"/>
        </p:nvSpPr>
        <p:spPr bwMode="auto">
          <a:xfrm>
            <a:off x="628808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8" name="Oval 846"/>
          <p:cNvSpPr>
            <a:spLocks noChangeAspect="1" noChangeArrowheads="1"/>
          </p:cNvSpPr>
          <p:nvPr userDrawn="1"/>
        </p:nvSpPr>
        <p:spPr bwMode="auto">
          <a:xfrm>
            <a:off x="6405563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39" name="Oval 847"/>
          <p:cNvSpPr>
            <a:spLocks noChangeAspect="1" noChangeArrowheads="1"/>
          </p:cNvSpPr>
          <p:nvPr userDrawn="1"/>
        </p:nvSpPr>
        <p:spPr bwMode="auto">
          <a:xfrm>
            <a:off x="6524625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0" name="Oval 848"/>
          <p:cNvSpPr>
            <a:spLocks noChangeAspect="1" noChangeArrowheads="1"/>
          </p:cNvSpPr>
          <p:nvPr userDrawn="1"/>
        </p:nvSpPr>
        <p:spPr bwMode="auto">
          <a:xfrm>
            <a:off x="6642100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1" name="Oval 849"/>
          <p:cNvSpPr>
            <a:spLocks noChangeAspect="1" noChangeArrowheads="1"/>
          </p:cNvSpPr>
          <p:nvPr userDrawn="1"/>
        </p:nvSpPr>
        <p:spPr bwMode="auto">
          <a:xfrm>
            <a:off x="6761163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2" name="Oval 850"/>
          <p:cNvSpPr>
            <a:spLocks noChangeAspect="1" noChangeArrowheads="1"/>
          </p:cNvSpPr>
          <p:nvPr userDrawn="1"/>
        </p:nvSpPr>
        <p:spPr bwMode="auto">
          <a:xfrm>
            <a:off x="687863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3" name="Oval 851"/>
          <p:cNvSpPr>
            <a:spLocks noChangeAspect="1" noChangeArrowheads="1"/>
          </p:cNvSpPr>
          <p:nvPr userDrawn="1"/>
        </p:nvSpPr>
        <p:spPr bwMode="auto">
          <a:xfrm>
            <a:off x="6997700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4" name="Oval 852"/>
          <p:cNvSpPr>
            <a:spLocks noChangeAspect="1" noChangeArrowheads="1"/>
          </p:cNvSpPr>
          <p:nvPr userDrawn="1"/>
        </p:nvSpPr>
        <p:spPr bwMode="auto">
          <a:xfrm>
            <a:off x="7115175" y="35750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5" name="Oval 853"/>
          <p:cNvSpPr>
            <a:spLocks noChangeAspect="1" noChangeArrowheads="1"/>
          </p:cNvSpPr>
          <p:nvPr userDrawn="1"/>
        </p:nvSpPr>
        <p:spPr bwMode="auto">
          <a:xfrm>
            <a:off x="7234238" y="35750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6" name="Oval 854"/>
          <p:cNvSpPr>
            <a:spLocks noChangeAspect="1" noChangeArrowheads="1"/>
          </p:cNvSpPr>
          <p:nvPr userDrawn="1"/>
        </p:nvSpPr>
        <p:spPr bwMode="auto">
          <a:xfrm>
            <a:off x="1555750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7" name="Oval 855"/>
          <p:cNvSpPr>
            <a:spLocks noChangeAspect="1" noChangeArrowheads="1"/>
          </p:cNvSpPr>
          <p:nvPr userDrawn="1"/>
        </p:nvSpPr>
        <p:spPr bwMode="auto">
          <a:xfrm>
            <a:off x="167322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8" name="Oval 856"/>
          <p:cNvSpPr>
            <a:spLocks noChangeAspect="1" noChangeArrowheads="1"/>
          </p:cNvSpPr>
          <p:nvPr userDrawn="1"/>
        </p:nvSpPr>
        <p:spPr bwMode="auto">
          <a:xfrm>
            <a:off x="1792288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49" name="Oval 857"/>
          <p:cNvSpPr>
            <a:spLocks noChangeAspect="1" noChangeArrowheads="1"/>
          </p:cNvSpPr>
          <p:nvPr userDrawn="1"/>
        </p:nvSpPr>
        <p:spPr bwMode="auto">
          <a:xfrm>
            <a:off x="392112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0" name="Oval 858"/>
          <p:cNvSpPr>
            <a:spLocks noChangeAspect="1" noChangeArrowheads="1"/>
          </p:cNvSpPr>
          <p:nvPr userDrawn="1"/>
        </p:nvSpPr>
        <p:spPr bwMode="auto">
          <a:xfrm>
            <a:off x="4040188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1" name="Oval 859"/>
          <p:cNvSpPr>
            <a:spLocks noChangeAspect="1" noChangeArrowheads="1"/>
          </p:cNvSpPr>
          <p:nvPr userDrawn="1"/>
        </p:nvSpPr>
        <p:spPr bwMode="auto">
          <a:xfrm>
            <a:off x="4157663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2" name="Oval 860"/>
          <p:cNvSpPr>
            <a:spLocks noChangeAspect="1" noChangeArrowheads="1"/>
          </p:cNvSpPr>
          <p:nvPr userDrawn="1"/>
        </p:nvSpPr>
        <p:spPr bwMode="auto">
          <a:xfrm>
            <a:off x="427672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3" name="Oval 861"/>
          <p:cNvSpPr>
            <a:spLocks noChangeAspect="1" noChangeArrowheads="1"/>
          </p:cNvSpPr>
          <p:nvPr userDrawn="1"/>
        </p:nvSpPr>
        <p:spPr bwMode="auto">
          <a:xfrm>
            <a:off x="4394200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4" name="Oval 862"/>
          <p:cNvSpPr>
            <a:spLocks noChangeAspect="1" noChangeArrowheads="1"/>
          </p:cNvSpPr>
          <p:nvPr userDrawn="1"/>
        </p:nvSpPr>
        <p:spPr bwMode="auto">
          <a:xfrm>
            <a:off x="4513263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5" name="Oval 863"/>
          <p:cNvSpPr>
            <a:spLocks noChangeAspect="1" noChangeArrowheads="1"/>
          </p:cNvSpPr>
          <p:nvPr userDrawn="1"/>
        </p:nvSpPr>
        <p:spPr bwMode="auto">
          <a:xfrm>
            <a:off x="4630738" y="368300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6" name="Oval 864"/>
          <p:cNvSpPr>
            <a:spLocks noChangeAspect="1" noChangeArrowheads="1"/>
          </p:cNvSpPr>
          <p:nvPr userDrawn="1"/>
        </p:nvSpPr>
        <p:spPr bwMode="auto">
          <a:xfrm>
            <a:off x="4749800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7" name="Oval 865"/>
          <p:cNvSpPr>
            <a:spLocks noChangeAspect="1" noChangeArrowheads="1"/>
          </p:cNvSpPr>
          <p:nvPr userDrawn="1"/>
        </p:nvSpPr>
        <p:spPr bwMode="auto">
          <a:xfrm>
            <a:off x="486727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8" name="Oval 866"/>
          <p:cNvSpPr>
            <a:spLocks noChangeAspect="1" noChangeArrowheads="1"/>
          </p:cNvSpPr>
          <p:nvPr userDrawn="1"/>
        </p:nvSpPr>
        <p:spPr bwMode="auto">
          <a:xfrm>
            <a:off x="4986338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59" name="Oval 867"/>
          <p:cNvSpPr>
            <a:spLocks noChangeAspect="1" noChangeArrowheads="1"/>
          </p:cNvSpPr>
          <p:nvPr userDrawn="1"/>
        </p:nvSpPr>
        <p:spPr bwMode="auto">
          <a:xfrm>
            <a:off x="5103813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0" name="Oval 868"/>
          <p:cNvSpPr>
            <a:spLocks noChangeAspect="1" noChangeArrowheads="1"/>
          </p:cNvSpPr>
          <p:nvPr userDrawn="1"/>
        </p:nvSpPr>
        <p:spPr bwMode="auto">
          <a:xfrm>
            <a:off x="522287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1" name="Oval 869"/>
          <p:cNvSpPr>
            <a:spLocks noChangeAspect="1" noChangeArrowheads="1"/>
          </p:cNvSpPr>
          <p:nvPr userDrawn="1"/>
        </p:nvSpPr>
        <p:spPr bwMode="auto">
          <a:xfrm>
            <a:off x="5340350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2" name="Oval 870"/>
          <p:cNvSpPr>
            <a:spLocks noChangeAspect="1" noChangeArrowheads="1"/>
          </p:cNvSpPr>
          <p:nvPr userDrawn="1"/>
        </p:nvSpPr>
        <p:spPr bwMode="auto">
          <a:xfrm>
            <a:off x="5459413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3" name="Oval 871"/>
          <p:cNvSpPr>
            <a:spLocks noChangeAspect="1" noChangeArrowheads="1"/>
          </p:cNvSpPr>
          <p:nvPr userDrawn="1"/>
        </p:nvSpPr>
        <p:spPr bwMode="auto">
          <a:xfrm>
            <a:off x="5576888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4" name="Oval 872"/>
          <p:cNvSpPr>
            <a:spLocks noChangeAspect="1" noChangeArrowheads="1"/>
          </p:cNvSpPr>
          <p:nvPr userDrawn="1"/>
        </p:nvSpPr>
        <p:spPr bwMode="auto">
          <a:xfrm>
            <a:off x="5695950" y="368300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5" name="Oval 873"/>
          <p:cNvSpPr>
            <a:spLocks noChangeAspect="1" noChangeArrowheads="1"/>
          </p:cNvSpPr>
          <p:nvPr userDrawn="1"/>
        </p:nvSpPr>
        <p:spPr bwMode="auto">
          <a:xfrm>
            <a:off x="581342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6" name="Oval 874"/>
          <p:cNvSpPr>
            <a:spLocks noChangeAspect="1" noChangeArrowheads="1"/>
          </p:cNvSpPr>
          <p:nvPr userDrawn="1"/>
        </p:nvSpPr>
        <p:spPr bwMode="auto">
          <a:xfrm>
            <a:off x="5932488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7" name="Oval 875"/>
          <p:cNvSpPr>
            <a:spLocks noChangeAspect="1" noChangeArrowheads="1"/>
          </p:cNvSpPr>
          <p:nvPr userDrawn="1"/>
        </p:nvSpPr>
        <p:spPr bwMode="auto">
          <a:xfrm>
            <a:off x="6051550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8" name="Oval 876"/>
          <p:cNvSpPr>
            <a:spLocks noChangeAspect="1" noChangeArrowheads="1"/>
          </p:cNvSpPr>
          <p:nvPr userDrawn="1"/>
        </p:nvSpPr>
        <p:spPr bwMode="auto">
          <a:xfrm>
            <a:off x="616902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69" name="Oval 877"/>
          <p:cNvSpPr>
            <a:spLocks noChangeAspect="1" noChangeArrowheads="1"/>
          </p:cNvSpPr>
          <p:nvPr userDrawn="1"/>
        </p:nvSpPr>
        <p:spPr bwMode="auto">
          <a:xfrm>
            <a:off x="6288088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0" name="Oval 878"/>
          <p:cNvSpPr>
            <a:spLocks noChangeAspect="1" noChangeArrowheads="1"/>
          </p:cNvSpPr>
          <p:nvPr userDrawn="1"/>
        </p:nvSpPr>
        <p:spPr bwMode="auto">
          <a:xfrm>
            <a:off x="6405563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1" name="Oval 879"/>
          <p:cNvSpPr>
            <a:spLocks noChangeAspect="1" noChangeArrowheads="1"/>
          </p:cNvSpPr>
          <p:nvPr userDrawn="1"/>
        </p:nvSpPr>
        <p:spPr bwMode="auto">
          <a:xfrm>
            <a:off x="652462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2" name="Oval 880"/>
          <p:cNvSpPr>
            <a:spLocks noChangeAspect="1" noChangeArrowheads="1"/>
          </p:cNvSpPr>
          <p:nvPr userDrawn="1"/>
        </p:nvSpPr>
        <p:spPr bwMode="auto">
          <a:xfrm>
            <a:off x="6642100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3" name="Oval 881"/>
          <p:cNvSpPr>
            <a:spLocks noChangeAspect="1" noChangeArrowheads="1"/>
          </p:cNvSpPr>
          <p:nvPr userDrawn="1"/>
        </p:nvSpPr>
        <p:spPr bwMode="auto">
          <a:xfrm>
            <a:off x="6761163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4" name="Oval 882"/>
          <p:cNvSpPr>
            <a:spLocks noChangeAspect="1" noChangeArrowheads="1"/>
          </p:cNvSpPr>
          <p:nvPr userDrawn="1"/>
        </p:nvSpPr>
        <p:spPr bwMode="auto">
          <a:xfrm>
            <a:off x="6878638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5" name="Oval 883"/>
          <p:cNvSpPr>
            <a:spLocks noChangeAspect="1" noChangeArrowheads="1"/>
          </p:cNvSpPr>
          <p:nvPr userDrawn="1"/>
        </p:nvSpPr>
        <p:spPr bwMode="auto">
          <a:xfrm>
            <a:off x="6997700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6" name="Oval 884"/>
          <p:cNvSpPr>
            <a:spLocks noChangeAspect="1" noChangeArrowheads="1"/>
          </p:cNvSpPr>
          <p:nvPr userDrawn="1"/>
        </p:nvSpPr>
        <p:spPr bwMode="auto">
          <a:xfrm>
            <a:off x="7115175" y="36830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7" name="Oval 885"/>
          <p:cNvSpPr>
            <a:spLocks noChangeAspect="1" noChangeArrowheads="1"/>
          </p:cNvSpPr>
          <p:nvPr userDrawn="1"/>
        </p:nvSpPr>
        <p:spPr bwMode="auto">
          <a:xfrm>
            <a:off x="7234238" y="36830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8" name="Oval 886"/>
          <p:cNvSpPr>
            <a:spLocks noChangeAspect="1" noChangeArrowheads="1"/>
          </p:cNvSpPr>
          <p:nvPr userDrawn="1"/>
        </p:nvSpPr>
        <p:spPr bwMode="auto">
          <a:xfrm>
            <a:off x="1673225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79" name="Oval 887"/>
          <p:cNvSpPr>
            <a:spLocks noChangeAspect="1" noChangeArrowheads="1"/>
          </p:cNvSpPr>
          <p:nvPr userDrawn="1"/>
        </p:nvSpPr>
        <p:spPr bwMode="auto">
          <a:xfrm>
            <a:off x="1792288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0" name="Oval 888"/>
          <p:cNvSpPr>
            <a:spLocks noChangeAspect="1" noChangeArrowheads="1"/>
          </p:cNvSpPr>
          <p:nvPr userDrawn="1"/>
        </p:nvSpPr>
        <p:spPr bwMode="auto">
          <a:xfrm>
            <a:off x="2028825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1" name="Oval 889"/>
          <p:cNvSpPr>
            <a:spLocks noChangeAspect="1" noChangeArrowheads="1"/>
          </p:cNvSpPr>
          <p:nvPr userDrawn="1"/>
        </p:nvSpPr>
        <p:spPr bwMode="auto">
          <a:xfrm>
            <a:off x="2265363" y="37925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2" name="Oval 890"/>
          <p:cNvSpPr>
            <a:spLocks noChangeAspect="1" noChangeArrowheads="1"/>
          </p:cNvSpPr>
          <p:nvPr userDrawn="1"/>
        </p:nvSpPr>
        <p:spPr bwMode="auto">
          <a:xfrm>
            <a:off x="3921125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3" name="Oval 891"/>
          <p:cNvSpPr>
            <a:spLocks noChangeAspect="1" noChangeArrowheads="1"/>
          </p:cNvSpPr>
          <p:nvPr userDrawn="1"/>
        </p:nvSpPr>
        <p:spPr bwMode="auto">
          <a:xfrm>
            <a:off x="4040188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4" name="Oval 892"/>
          <p:cNvSpPr>
            <a:spLocks noChangeAspect="1" noChangeArrowheads="1"/>
          </p:cNvSpPr>
          <p:nvPr userDrawn="1"/>
        </p:nvSpPr>
        <p:spPr bwMode="auto">
          <a:xfrm>
            <a:off x="4157663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5" name="Oval 893"/>
          <p:cNvSpPr>
            <a:spLocks noChangeAspect="1" noChangeArrowheads="1"/>
          </p:cNvSpPr>
          <p:nvPr userDrawn="1"/>
        </p:nvSpPr>
        <p:spPr bwMode="auto">
          <a:xfrm>
            <a:off x="4276725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6" name="Oval 894"/>
          <p:cNvSpPr>
            <a:spLocks noChangeAspect="1" noChangeArrowheads="1"/>
          </p:cNvSpPr>
          <p:nvPr userDrawn="1"/>
        </p:nvSpPr>
        <p:spPr bwMode="auto">
          <a:xfrm>
            <a:off x="4394200" y="3792538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7" name="Oval 895"/>
          <p:cNvSpPr>
            <a:spLocks noChangeAspect="1" noChangeArrowheads="1"/>
          </p:cNvSpPr>
          <p:nvPr userDrawn="1"/>
        </p:nvSpPr>
        <p:spPr bwMode="auto">
          <a:xfrm>
            <a:off x="4513263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8" name="Oval 896"/>
          <p:cNvSpPr>
            <a:spLocks noChangeAspect="1" noChangeArrowheads="1"/>
          </p:cNvSpPr>
          <p:nvPr userDrawn="1"/>
        </p:nvSpPr>
        <p:spPr bwMode="auto">
          <a:xfrm>
            <a:off x="4630738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89" name="Oval 897"/>
          <p:cNvSpPr>
            <a:spLocks noChangeAspect="1" noChangeArrowheads="1"/>
          </p:cNvSpPr>
          <p:nvPr userDrawn="1"/>
        </p:nvSpPr>
        <p:spPr bwMode="auto">
          <a:xfrm>
            <a:off x="4749800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0" name="Oval 898"/>
          <p:cNvSpPr>
            <a:spLocks noChangeAspect="1" noChangeArrowheads="1"/>
          </p:cNvSpPr>
          <p:nvPr userDrawn="1"/>
        </p:nvSpPr>
        <p:spPr bwMode="auto">
          <a:xfrm>
            <a:off x="4867275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1" name="Oval 899"/>
          <p:cNvSpPr>
            <a:spLocks noChangeAspect="1" noChangeArrowheads="1"/>
          </p:cNvSpPr>
          <p:nvPr userDrawn="1"/>
        </p:nvSpPr>
        <p:spPr bwMode="auto">
          <a:xfrm>
            <a:off x="4986338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2" name="Oval 900"/>
          <p:cNvSpPr>
            <a:spLocks noChangeAspect="1" noChangeArrowheads="1"/>
          </p:cNvSpPr>
          <p:nvPr userDrawn="1"/>
        </p:nvSpPr>
        <p:spPr bwMode="auto">
          <a:xfrm>
            <a:off x="5103813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3" name="Oval 901"/>
          <p:cNvSpPr>
            <a:spLocks noChangeAspect="1" noChangeArrowheads="1"/>
          </p:cNvSpPr>
          <p:nvPr userDrawn="1"/>
        </p:nvSpPr>
        <p:spPr bwMode="auto">
          <a:xfrm>
            <a:off x="5340350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4" name="Oval 902"/>
          <p:cNvSpPr>
            <a:spLocks noChangeAspect="1" noChangeArrowheads="1"/>
          </p:cNvSpPr>
          <p:nvPr userDrawn="1"/>
        </p:nvSpPr>
        <p:spPr bwMode="auto">
          <a:xfrm>
            <a:off x="5459413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5" name="Oval 903"/>
          <p:cNvSpPr>
            <a:spLocks noChangeAspect="1" noChangeArrowheads="1"/>
          </p:cNvSpPr>
          <p:nvPr userDrawn="1"/>
        </p:nvSpPr>
        <p:spPr bwMode="auto">
          <a:xfrm>
            <a:off x="5576888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6" name="Oval 904"/>
          <p:cNvSpPr>
            <a:spLocks noChangeAspect="1" noChangeArrowheads="1"/>
          </p:cNvSpPr>
          <p:nvPr userDrawn="1"/>
        </p:nvSpPr>
        <p:spPr bwMode="auto">
          <a:xfrm>
            <a:off x="5695950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7" name="Oval 905"/>
          <p:cNvSpPr>
            <a:spLocks noChangeAspect="1" noChangeArrowheads="1"/>
          </p:cNvSpPr>
          <p:nvPr userDrawn="1"/>
        </p:nvSpPr>
        <p:spPr bwMode="auto">
          <a:xfrm>
            <a:off x="6051550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8" name="Oval 906"/>
          <p:cNvSpPr>
            <a:spLocks noChangeAspect="1" noChangeArrowheads="1"/>
          </p:cNvSpPr>
          <p:nvPr userDrawn="1"/>
        </p:nvSpPr>
        <p:spPr bwMode="auto">
          <a:xfrm>
            <a:off x="6169025" y="3792538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899" name="Oval 907"/>
          <p:cNvSpPr>
            <a:spLocks noChangeAspect="1" noChangeArrowheads="1"/>
          </p:cNvSpPr>
          <p:nvPr userDrawn="1"/>
        </p:nvSpPr>
        <p:spPr bwMode="auto">
          <a:xfrm>
            <a:off x="6288088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0" name="Oval 908"/>
          <p:cNvSpPr>
            <a:spLocks noChangeAspect="1" noChangeArrowheads="1"/>
          </p:cNvSpPr>
          <p:nvPr userDrawn="1"/>
        </p:nvSpPr>
        <p:spPr bwMode="auto">
          <a:xfrm>
            <a:off x="6405563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1" name="Oval 909"/>
          <p:cNvSpPr>
            <a:spLocks noChangeAspect="1" noChangeArrowheads="1"/>
          </p:cNvSpPr>
          <p:nvPr userDrawn="1"/>
        </p:nvSpPr>
        <p:spPr bwMode="auto">
          <a:xfrm>
            <a:off x="6642100" y="37925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2" name="Oval 910"/>
          <p:cNvSpPr>
            <a:spLocks noChangeAspect="1" noChangeArrowheads="1"/>
          </p:cNvSpPr>
          <p:nvPr userDrawn="1"/>
        </p:nvSpPr>
        <p:spPr bwMode="auto">
          <a:xfrm>
            <a:off x="6761163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3" name="Oval 911"/>
          <p:cNvSpPr>
            <a:spLocks noChangeAspect="1" noChangeArrowheads="1"/>
          </p:cNvSpPr>
          <p:nvPr userDrawn="1"/>
        </p:nvSpPr>
        <p:spPr bwMode="auto">
          <a:xfrm>
            <a:off x="6878638" y="37925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4" name="Oval 912"/>
          <p:cNvSpPr>
            <a:spLocks noChangeAspect="1" noChangeArrowheads="1"/>
          </p:cNvSpPr>
          <p:nvPr userDrawn="1"/>
        </p:nvSpPr>
        <p:spPr bwMode="auto">
          <a:xfrm>
            <a:off x="1673225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5" name="Oval 913"/>
          <p:cNvSpPr>
            <a:spLocks noChangeAspect="1" noChangeArrowheads="1"/>
          </p:cNvSpPr>
          <p:nvPr userDrawn="1"/>
        </p:nvSpPr>
        <p:spPr bwMode="auto">
          <a:xfrm>
            <a:off x="1792288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6" name="Oval 914"/>
          <p:cNvSpPr>
            <a:spLocks noChangeAspect="1" noChangeArrowheads="1"/>
          </p:cNvSpPr>
          <p:nvPr userDrawn="1"/>
        </p:nvSpPr>
        <p:spPr bwMode="auto">
          <a:xfrm>
            <a:off x="1909763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7" name="Oval 915"/>
          <p:cNvSpPr>
            <a:spLocks noChangeAspect="1" noChangeArrowheads="1"/>
          </p:cNvSpPr>
          <p:nvPr userDrawn="1"/>
        </p:nvSpPr>
        <p:spPr bwMode="auto">
          <a:xfrm>
            <a:off x="2028825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8" name="Oval 916"/>
          <p:cNvSpPr>
            <a:spLocks noChangeAspect="1" noChangeArrowheads="1"/>
          </p:cNvSpPr>
          <p:nvPr userDrawn="1"/>
        </p:nvSpPr>
        <p:spPr bwMode="auto">
          <a:xfrm>
            <a:off x="2501900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09" name="Oval 917"/>
          <p:cNvSpPr>
            <a:spLocks noChangeAspect="1" noChangeArrowheads="1"/>
          </p:cNvSpPr>
          <p:nvPr userDrawn="1"/>
        </p:nvSpPr>
        <p:spPr bwMode="auto">
          <a:xfrm>
            <a:off x="3921125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0" name="Oval 918"/>
          <p:cNvSpPr>
            <a:spLocks noChangeAspect="1" noChangeArrowheads="1"/>
          </p:cNvSpPr>
          <p:nvPr userDrawn="1"/>
        </p:nvSpPr>
        <p:spPr bwMode="auto">
          <a:xfrm>
            <a:off x="4040188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1" name="Oval 919"/>
          <p:cNvSpPr>
            <a:spLocks noChangeAspect="1" noChangeArrowheads="1"/>
          </p:cNvSpPr>
          <p:nvPr userDrawn="1"/>
        </p:nvSpPr>
        <p:spPr bwMode="auto">
          <a:xfrm>
            <a:off x="4157663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2" name="Oval 920"/>
          <p:cNvSpPr>
            <a:spLocks noChangeAspect="1" noChangeArrowheads="1"/>
          </p:cNvSpPr>
          <p:nvPr userDrawn="1"/>
        </p:nvSpPr>
        <p:spPr bwMode="auto">
          <a:xfrm>
            <a:off x="4276725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3" name="Oval 921"/>
          <p:cNvSpPr>
            <a:spLocks noChangeAspect="1" noChangeArrowheads="1"/>
          </p:cNvSpPr>
          <p:nvPr userDrawn="1"/>
        </p:nvSpPr>
        <p:spPr bwMode="auto">
          <a:xfrm>
            <a:off x="4394200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4" name="Oval 922"/>
          <p:cNvSpPr>
            <a:spLocks noChangeAspect="1" noChangeArrowheads="1"/>
          </p:cNvSpPr>
          <p:nvPr userDrawn="1"/>
        </p:nvSpPr>
        <p:spPr bwMode="auto">
          <a:xfrm>
            <a:off x="4513263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5" name="Oval 923"/>
          <p:cNvSpPr>
            <a:spLocks noChangeAspect="1" noChangeArrowheads="1"/>
          </p:cNvSpPr>
          <p:nvPr userDrawn="1"/>
        </p:nvSpPr>
        <p:spPr bwMode="auto">
          <a:xfrm>
            <a:off x="4630738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6" name="Oval 924"/>
          <p:cNvSpPr>
            <a:spLocks noChangeAspect="1" noChangeArrowheads="1"/>
          </p:cNvSpPr>
          <p:nvPr userDrawn="1"/>
        </p:nvSpPr>
        <p:spPr bwMode="auto">
          <a:xfrm>
            <a:off x="4749800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7" name="Oval 925"/>
          <p:cNvSpPr>
            <a:spLocks noChangeAspect="1" noChangeArrowheads="1"/>
          </p:cNvSpPr>
          <p:nvPr userDrawn="1"/>
        </p:nvSpPr>
        <p:spPr bwMode="auto">
          <a:xfrm>
            <a:off x="4867275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8" name="Oval 926"/>
          <p:cNvSpPr>
            <a:spLocks noChangeAspect="1" noChangeArrowheads="1"/>
          </p:cNvSpPr>
          <p:nvPr userDrawn="1"/>
        </p:nvSpPr>
        <p:spPr bwMode="auto">
          <a:xfrm>
            <a:off x="4986338" y="3902075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19" name="Oval 927"/>
          <p:cNvSpPr>
            <a:spLocks noChangeAspect="1" noChangeArrowheads="1"/>
          </p:cNvSpPr>
          <p:nvPr userDrawn="1"/>
        </p:nvSpPr>
        <p:spPr bwMode="auto">
          <a:xfrm>
            <a:off x="5103813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0" name="Oval 928"/>
          <p:cNvSpPr>
            <a:spLocks noChangeAspect="1" noChangeArrowheads="1"/>
          </p:cNvSpPr>
          <p:nvPr userDrawn="1"/>
        </p:nvSpPr>
        <p:spPr bwMode="auto">
          <a:xfrm>
            <a:off x="5340350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1" name="Oval 929"/>
          <p:cNvSpPr>
            <a:spLocks noChangeAspect="1" noChangeArrowheads="1"/>
          </p:cNvSpPr>
          <p:nvPr userDrawn="1"/>
        </p:nvSpPr>
        <p:spPr bwMode="auto">
          <a:xfrm>
            <a:off x="5459413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2" name="Oval 930"/>
          <p:cNvSpPr>
            <a:spLocks noChangeAspect="1" noChangeArrowheads="1"/>
          </p:cNvSpPr>
          <p:nvPr userDrawn="1"/>
        </p:nvSpPr>
        <p:spPr bwMode="auto">
          <a:xfrm>
            <a:off x="5576888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3" name="Oval 931"/>
          <p:cNvSpPr>
            <a:spLocks noChangeAspect="1" noChangeArrowheads="1"/>
          </p:cNvSpPr>
          <p:nvPr userDrawn="1"/>
        </p:nvSpPr>
        <p:spPr bwMode="auto">
          <a:xfrm>
            <a:off x="6169025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4" name="Oval 932"/>
          <p:cNvSpPr>
            <a:spLocks noChangeAspect="1" noChangeArrowheads="1"/>
          </p:cNvSpPr>
          <p:nvPr userDrawn="1"/>
        </p:nvSpPr>
        <p:spPr bwMode="auto">
          <a:xfrm>
            <a:off x="6288088" y="3902075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5" name="Oval 933"/>
          <p:cNvSpPr>
            <a:spLocks noChangeAspect="1" noChangeArrowheads="1"/>
          </p:cNvSpPr>
          <p:nvPr userDrawn="1"/>
        </p:nvSpPr>
        <p:spPr bwMode="auto">
          <a:xfrm>
            <a:off x="6642100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6" name="Oval 934"/>
          <p:cNvSpPr>
            <a:spLocks noChangeAspect="1" noChangeArrowheads="1"/>
          </p:cNvSpPr>
          <p:nvPr userDrawn="1"/>
        </p:nvSpPr>
        <p:spPr bwMode="auto">
          <a:xfrm>
            <a:off x="6761163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7" name="Oval 935"/>
          <p:cNvSpPr>
            <a:spLocks noChangeAspect="1" noChangeArrowheads="1"/>
          </p:cNvSpPr>
          <p:nvPr userDrawn="1"/>
        </p:nvSpPr>
        <p:spPr bwMode="auto">
          <a:xfrm>
            <a:off x="6878638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8" name="Oval 936"/>
          <p:cNvSpPr>
            <a:spLocks noChangeAspect="1" noChangeArrowheads="1"/>
          </p:cNvSpPr>
          <p:nvPr userDrawn="1"/>
        </p:nvSpPr>
        <p:spPr bwMode="auto">
          <a:xfrm>
            <a:off x="6997700" y="39020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29" name="Oval 937"/>
          <p:cNvSpPr>
            <a:spLocks noChangeAspect="1" noChangeArrowheads="1"/>
          </p:cNvSpPr>
          <p:nvPr userDrawn="1"/>
        </p:nvSpPr>
        <p:spPr bwMode="auto">
          <a:xfrm>
            <a:off x="7234238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0" name="Oval 938"/>
          <p:cNvSpPr>
            <a:spLocks noChangeAspect="1" noChangeArrowheads="1"/>
          </p:cNvSpPr>
          <p:nvPr userDrawn="1"/>
        </p:nvSpPr>
        <p:spPr bwMode="auto">
          <a:xfrm>
            <a:off x="7351713" y="39020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1" name="Oval 939"/>
          <p:cNvSpPr>
            <a:spLocks noChangeAspect="1" noChangeArrowheads="1"/>
          </p:cNvSpPr>
          <p:nvPr userDrawn="1"/>
        </p:nvSpPr>
        <p:spPr bwMode="auto">
          <a:xfrm>
            <a:off x="2028825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2" name="Oval 940"/>
          <p:cNvSpPr>
            <a:spLocks noChangeAspect="1" noChangeArrowheads="1"/>
          </p:cNvSpPr>
          <p:nvPr userDrawn="1"/>
        </p:nvSpPr>
        <p:spPr bwMode="auto">
          <a:xfrm>
            <a:off x="2146300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3" name="Oval 941"/>
          <p:cNvSpPr>
            <a:spLocks noChangeAspect="1" noChangeArrowheads="1"/>
          </p:cNvSpPr>
          <p:nvPr userDrawn="1"/>
        </p:nvSpPr>
        <p:spPr bwMode="auto">
          <a:xfrm>
            <a:off x="3921125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4" name="Oval 942"/>
          <p:cNvSpPr>
            <a:spLocks noChangeAspect="1" noChangeArrowheads="1"/>
          </p:cNvSpPr>
          <p:nvPr userDrawn="1"/>
        </p:nvSpPr>
        <p:spPr bwMode="auto">
          <a:xfrm>
            <a:off x="4040188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5" name="Oval 943"/>
          <p:cNvSpPr>
            <a:spLocks noChangeAspect="1" noChangeArrowheads="1"/>
          </p:cNvSpPr>
          <p:nvPr userDrawn="1"/>
        </p:nvSpPr>
        <p:spPr bwMode="auto">
          <a:xfrm>
            <a:off x="4157663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6" name="Oval 944"/>
          <p:cNvSpPr>
            <a:spLocks noChangeAspect="1" noChangeArrowheads="1"/>
          </p:cNvSpPr>
          <p:nvPr userDrawn="1"/>
        </p:nvSpPr>
        <p:spPr bwMode="auto">
          <a:xfrm>
            <a:off x="4276725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7" name="Oval 945"/>
          <p:cNvSpPr>
            <a:spLocks noChangeAspect="1" noChangeArrowheads="1"/>
          </p:cNvSpPr>
          <p:nvPr userDrawn="1"/>
        </p:nvSpPr>
        <p:spPr bwMode="auto">
          <a:xfrm>
            <a:off x="4394200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8" name="Oval 946"/>
          <p:cNvSpPr>
            <a:spLocks noChangeAspect="1" noChangeArrowheads="1"/>
          </p:cNvSpPr>
          <p:nvPr userDrawn="1"/>
        </p:nvSpPr>
        <p:spPr bwMode="auto">
          <a:xfrm>
            <a:off x="4513263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39" name="Oval 947"/>
          <p:cNvSpPr>
            <a:spLocks noChangeAspect="1" noChangeArrowheads="1"/>
          </p:cNvSpPr>
          <p:nvPr userDrawn="1"/>
        </p:nvSpPr>
        <p:spPr bwMode="auto">
          <a:xfrm>
            <a:off x="4630738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0" name="Oval 948"/>
          <p:cNvSpPr>
            <a:spLocks noChangeAspect="1" noChangeArrowheads="1"/>
          </p:cNvSpPr>
          <p:nvPr userDrawn="1"/>
        </p:nvSpPr>
        <p:spPr bwMode="auto">
          <a:xfrm>
            <a:off x="4749800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1" name="Oval 949"/>
          <p:cNvSpPr>
            <a:spLocks noChangeAspect="1" noChangeArrowheads="1"/>
          </p:cNvSpPr>
          <p:nvPr userDrawn="1"/>
        </p:nvSpPr>
        <p:spPr bwMode="auto">
          <a:xfrm>
            <a:off x="4867275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2" name="Oval 950"/>
          <p:cNvSpPr>
            <a:spLocks noChangeAspect="1" noChangeArrowheads="1"/>
          </p:cNvSpPr>
          <p:nvPr userDrawn="1"/>
        </p:nvSpPr>
        <p:spPr bwMode="auto">
          <a:xfrm>
            <a:off x="4986338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3" name="Oval 951"/>
          <p:cNvSpPr>
            <a:spLocks noChangeAspect="1" noChangeArrowheads="1"/>
          </p:cNvSpPr>
          <p:nvPr userDrawn="1"/>
        </p:nvSpPr>
        <p:spPr bwMode="auto">
          <a:xfrm>
            <a:off x="5103813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4" name="Oval 952"/>
          <p:cNvSpPr>
            <a:spLocks noChangeAspect="1" noChangeArrowheads="1"/>
          </p:cNvSpPr>
          <p:nvPr userDrawn="1"/>
        </p:nvSpPr>
        <p:spPr bwMode="auto">
          <a:xfrm>
            <a:off x="5222875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5" name="Oval 953"/>
          <p:cNvSpPr>
            <a:spLocks noChangeAspect="1" noChangeArrowheads="1"/>
          </p:cNvSpPr>
          <p:nvPr userDrawn="1"/>
        </p:nvSpPr>
        <p:spPr bwMode="auto">
          <a:xfrm>
            <a:off x="6169025" y="40116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6" name="Oval 954"/>
          <p:cNvSpPr>
            <a:spLocks noChangeAspect="1" noChangeArrowheads="1"/>
          </p:cNvSpPr>
          <p:nvPr userDrawn="1"/>
        </p:nvSpPr>
        <p:spPr bwMode="auto">
          <a:xfrm>
            <a:off x="6288088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7" name="Oval 955"/>
          <p:cNvSpPr>
            <a:spLocks noChangeAspect="1" noChangeArrowheads="1"/>
          </p:cNvSpPr>
          <p:nvPr userDrawn="1"/>
        </p:nvSpPr>
        <p:spPr bwMode="auto">
          <a:xfrm>
            <a:off x="6761163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8" name="Oval 956"/>
          <p:cNvSpPr>
            <a:spLocks noChangeAspect="1" noChangeArrowheads="1"/>
          </p:cNvSpPr>
          <p:nvPr userDrawn="1"/>
        </p:nvSpPr>
        <p:spPr bwMode="auto">
          <a:xfrm>
            <a:off x="6878638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49" name="Oval 957"/>
          <p:cNvSpPr>
            <a:spLocks noChangeAspect="1" noChangeArrowheads="1"/>
          </p:cNvSpPr>
          <p:nvPr userDrawn="1"/>
        </p:nvSpPr>
        <p:spPr bwMode="auto">
          <a:xfrm>
            <a:off x="7351713" y="40116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0" name="Oval 958"/>
          <p:cNvSpPr>
            <a:spLocks noChangeAspect="1" noChangeArrowheads="1"/>
          </p:cNvSpPr>
          <p:nvPr userDrawn="1"/>
        </p:nvSpPr>
        <p:spPr bwMode="auto">
          <a:xfrm>
            <a:off x="2146300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1" name="Oval 959"/>
          <p:cNvSpPr>
            <a:spLocks noChangeAspect="1" noChangeArrowheads="1"/>
          </p:cNvSpPr>
          <p:nvPr userDrawn="1"/>
        </p:nvSpPr>
        <p:spPr bwMode="auto">
          <a:xfrm>
            <a:off x="2265363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2" name="Oval 960"/>
          <p:cNvSpPr>
            <a:spLocks noChangeAspect="1" noChangeArrowheads="1"/>
          </p:cNvSpPr>
          <p:nvPr userDrawn="1"/>
        </p:nvSpPr>
        <p:spPr bwMode="auto">
          <a:xfrm>
            <a:off x="2382838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3" name="Oval 961"/>
          <p:cNvSpPr>
            <a:spLocks noChangeAspect="1" noChangeArrowheads="1"/>
          </p:cNvSpPr>
          <p:nvPr userDrawn="1"/>
        </p:nvSpPr>
        <p:spPr bwMode="auto">
          <a:xfrm>
            <a:off x="2501900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4" name="Oval 962"/>
          <p:cNvSpPr>
            <a:spLocks noChangeAspect="1" noChangeArrowheads="1"/>
          </p:cNvSpPr>
          <p:nvPr userDrawn="1"/>
        </p:nvSpPr>
        <p:spPr bwMode="auto">
          <a:xfrm>
            <a:off x="2619375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5" name="Oval 963"/>
          <p:cNvSpPr>
            <a:spLocks noChangeAspect="1" noChangeArrowheads="1"/>
          </p:cNvSpPr>
          <p:nvPr userDrawn="1"/>
        </p:nvSpPr>
        <p:spPr bwMode="auto">
          <a:xfrm>
            <a:off x="3921125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6" name="Oval 964"/>
          <p:cNvSpPr>
            <a:spLocks noChangeAspect="1" noChangeArrowheads="1"/>
          </p:cNvSpPr>
          <p:nvPr userDrawn="1"/>
        </p:nvSpPr>
        <p:spPr bwMode="auto">
          <a:xfrm>
            <a:off x="4040188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7" name="Oval 965"/>
          <p:cNvSpPr>
            <a:spLocks noChangeAspect="1" noChangeArrowheads="1"/>
          </p:cNvSpPr>
          <p:nvPr userDrawn="1"/>
        </p:nvSpPr>
        <p:spPr bwMode="auto">
          <a:xfrm>
            <a:off x="4157663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8" name="Oval 966"/>
          <p:cNvSpPr>
            <a:spLocks noChangeAspect="1" noChangeArrowheads="1"/>
          </p:cNvSpPr>
          <p:nvPr userDrawn="1"/>
        </p:nvSpPr>
        <p:spPr bwMode="auto">
          <a:xfrm>
            <a:off x="4276725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59" name="Oval 967"/>
          <p:cNvSpPr>
            <a:spLocks noChangeAspect="1" noChangeArrowheads="1"/>
          </p:cNvSpPr>
          <p:nvPr userDrawn="1"/>
        </p:nvSpPr>
        <p:spPr bwMode="auto">
          <a:xfrm>
            <a:off x="4394200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0" name="Oval 968"/>
          <p:cNvSpPr>
            <a:spLocks noChangeAspect="1" noChangeArrowheads="1"/>
          </p:cNvSpPr>
          <p:nvPr userDrawn="1"/>
        </p:nvSpPr>
        <p:spPr bwMode="auto">
          <a:xfrm>
            <a:off x="4513263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1" name="Oval 969"/>
          <p:cNvSpPr>
            <a:spLocks noChangeAspect="1" noChangeArrowheads="1"/>
          </p:cNvSpPr>
          <p:nvPr userDrawn="1"/>
        </p:nvSpPr>
        <p:spPr bwMode="auto">
          <a:xfrm>
            <a:off x="4630738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2" name="Oval 970"/>
          <p:cNvSpPr>
            <a:spLocks noChangeAspect="1" noChangeArrowheads="1"/>
          </p:cNvSpPr>
          <p:nvPr userDrawn="1"/>
        </p:nvSpPr>
        <p:spPr bwMode="auto">
          <a:xfrm>
            <a:off x="4749800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3" name="Oval 971"/>
          <p:cNvSpPr>
            <a:spLocks noChangeAspect="1" noChangeArrowheads="1"/>
          </p:cNvSpPr>
          <p:nvPr userDrawn="1"/>
        </p:nvSpPr>
        <p:spPr bwMode="auto">
          <a:xfrm>
            <a:off x="4867275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4" name="Oval 972"/>
          <p:cNvSpPr>
            <a:spLocks noChangeAspect="1" noChangeArrowheads="1"/>
          </p:cNvSpPr>
          <p:nvPr userDrawn="1"/>
        </p:nvSpPr>
        <p:spPr bwMode="auto">
          <a:xfrm>
            <a:off x="4986338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5" name="Oval 973"/>
          <p:cNvSpPr>
            <a:spLocks noChangeAspect="1" noChangeArrowheads="1"/>
          </p:cNvSpPr>
          <p:nvPr userDrawn="1"/>
        </p:nvSpPr>
        <p:spPr bwMode="auto">
          <a:xfrm>
            <a:off x="5103813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6" name="Oval 974"/>
          <p:cNvSpPr>
            <a:spLocks noChangeAspect="1" noChangeArrowheads="1"/>
          </p:cNvSpPr>
          <p:nvPr userDrawn="1"/>
        </p:nvSpPr>
        <p:spPr bwMode="auto">
          <a:xfrm>
            <a:off x="5222875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7" name="Oval 975"/>
          <p:cNvSpPr>
            <a:spLocks noChangeAspect="1" noChangeArrowheads="1"/>
          </p:cNvSpPr>
          <p:nvPr userDrawn="1"/>
        </p:nvSpPr>
        <p:spPr bwMode="auto">
          <a:xfrm>
            <a:off x="5340350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8" name="Oval 976"/>
          <p:cNvSpPr>
            <a:spLocks noChangeAspect="1" noChangeArrowheads="1"/>
          </p:cNvSpPr>
          <p:nvPr userDrawn="1"/>
        </p:nvSpPr>
        <p:spPr bwMode="auto">
          <a:xfrm>
            <a:off x="5459413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69" name="Oval 977"/>
          <p:cNvSpPr>
            <a:spLocks noChangeAspect="1" noChangeArrowheads="1"/>
          </p:cNvSpPr>
          <p:nvPr userDrawn="1"/>
        </p:nvSpPr>
        <p:spPr bwMode="auto">
          <a:xfrm>
            <a:off x="5576888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0" name="Oval 978"/>
          <p:cNvSpPr>
            <a:spLocks noChangeAspect="1" noChangeArrowheads="1"/>
          </p:cNvSpPr>
          <p:nvPr userDrawn="1"/>
        </p:nvSpPr>
        <p:spPr bwMode="auto">
          <a:xfrm>
            <a:off x="6169025" y="41211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1" name="Oval 979"/>
          <p:cNvSpPr>
            <a:spLocks noChangeAspect="1" noChangeArrowheads="1"/>
          </p:cNvSpPr>
          <p:nvPr userDrawn="1"/>
        </p:nvSpPr>
        <p:spPr bwMode="auto">
          <a:xfrm>
            <a:off x="6761163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2" name="Oval 980"/>
          <p:cNvSpPr>
            <a:spLocks noChangeAspect="1" noChangeArrowheads="1"/>
          </p:cNvSpPr>
          <p:nvPr userDrawn="1"/>
        </p:nvSpPr>
        <p:spPr bwMode="auto">
          <a:xfrm>
            <a:off x="6878638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3" name="Oval 981"/>
          <p:cNvSpPr>
            <a:spLocks noChangeAspect="1" noChangeArrowheads="1"/>
          </p:cNvSpPr>
          <p:nvPr userDrawn="1"/>
        </p:nvSpPr>
        <p:spPr bwMode="auto">
          <a:xfrm>
            <a:off x="7351713" y="41211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4" name="Oval 982"/>
          <p:cNvSpPr>
            <a:spLocks noChangeAspect="1" noChangeArrowheads="1"/>
          </p:cNvSpPr>
          <p:nvPr userDrawn="1"/>
        </p:nvSpPr>
        <p:spPr bwMode="auto">
          <a:xfrm>
            <a:off x="2382838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5" name="Oval 983"/>
          <p:cNvSpPr>
            <a:spLocks noChangeAspect="1" noChangeArrowheads="1"/>
          </p:cNvSpPr>
          <p:nvPr userDrawn="1"/>
        </p:nvSpPr>
        <p:spPr bwMode="auto">
          <a:xfrm>
            <a:off x="2501900" y="42291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6" name="Oval 984"/>
          <p:cNvSpPr>
            <a:spLocks noChangeAspect="1" noChangeArrowheads="1"/>
          </p:cNvSpPr>
          <p:nvPr userDrawn="1"/>
        </p:nvSpPr>
        <p:spPr bwMode="auto">
          <a:xfrm>
            <a:off x="2619375" y="42291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7" name="Oval 985"/>
          <p:cNvSpPr>
            <a:spLocks noChangeAspect="1" noChangeArrowheads="1"/>
          </p:cNvSpPr>
          <p:nvPr userDrawn="1"/>
        </p:nvSpPr>
        <p:spPr bwMode="auto">
          <a:xfrm>
            <a:off x="2738438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8" name="Oval 986"/>
          <p:cNvSpPr>
            <a:spLocks noChangeAspect="1" noChangeArrowheads="1"/>
          </p:cNvSpPr>
          <p:nvPr userDrawn="1"/>
        </p:nvSpPr>
        <p:spPr bwMode="auto">
          <a:xfrm>
            <a:off x="4040188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79" name="Oval 987"/>
          <p:cNvSpPr>
            <a:spLocks noChangeAspect="1" noChangeArrowheads="1"/>
          </p:cNvSpPr>
          <p:nvPr userDrawn="1"/>
        </p:nvSpPr>
        <p:spPr bwMode="auto">
          <a:xfrm>
            <a:off x="4157663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0" name="Oval 988"/>
          <p:cNvSpPr>
            <a:spLocks noChangeAspect="1" noChangeArrowheads="1"/>
          </p:cNvSpPr>
          <p:nvPr userDrawn="1"/>
        </p:nvSpPr>
        <p:spPr bwMode="auto">
          <a:xfrm>
            <a:off x="4276725" y="42291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1" name="Oval 989"/>
          <p:cNvSpPr>
            <a:spLocks noChangeAspect="1" noChangeArrowheads="1"/>
          </p:cNvSpPr>
          <p:nvPr userDrawn="1"/>
        </p:nvSpPr>
        <p:spPr bwMode="auto">
          <a:xfrm>
            <a:off x="4394200" y="42291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2" name="Oval 990"/>
          <p:cNvSpPr>
            <a:spLocks noChangeAspect="1" noChangeArrowheads="1"/>
          </p:cNvSpPr>
          <p:nvPr userDrawn="1"/>
        </p:nvSpPr>
        <p:spPr bwMode="auto">
          <a:xfrm>
            <a:off x="4513263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3" name="Oval 991"/>
          <p:cNvSpPr>
            <a:spLocks noChangeAspect="1" noChangeArrowheads="1"/>
          </p:cNvSpPr>
          <p:nvPr userDrawn="1"/>
        </p:nvSpPr>
        <p:spPr bwMode="auto">
          <a:xfrm>
            <a:off x="4630738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4" name="Oval 992"/>
          <p:cNvSpPr>
            <a:spLocks noChangeAspect="1" noChangeArrowheads="1"/>
          </p:cNvSpPr>
          <p:nvPr userDrawn="1"/>
        </p:nvSpPr>
        <p:spPr bwMode="auto">
          <a:xfrm>
            <a:off x="4749800" y="42291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5" name="Oval 993"/>
          <p:cNvSpPr>
            <a:spLocks noChangeAspect="1" noChangeArrowheads="1"/>
          </p:cNvSpPr>
          <p:nvPr userDrawn="1"/>
        </p:nvSpPr>
        <p:spPr bwMode="auto">
          <a:xfrm>
            <a:off x="4867275" y="42291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6" name="Oval 994"/>
          <p:cNvSpPr>
            <a:spLocks noChangeAspect="1" noChangeArrowheads="1"/>
          </p:cNvSpPr>
          <p:nvPr userDrawn="1"/>
        </p:nvSpPr>
        <p:spPr bwMode="auto">
          <a:xfrm>
            <a:off x="4986338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7" name="Oval 995"/>
          <p:cNvSpPr>
            <a:spLocks noChangeAspect="1" noChangeArrowheads="1"/>
          </p:cNvSpPr>
          <p:nvPr userDrawn="1"/>
        </p:nvSpPr>
        <p:spPr bwMode="auto">
          <a:xfrm>
            <a:off x="5103813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8" name="Oval 996"/>
          <p:cNvSpPr>
            <a:spLocks noChangeAspect="1" noChangeArrowheads="1"/>
          </p:cNvSpPr>
          <p:nvPr userDrawn="1"/>
        </p:nvSpPr>
        <p:spPr bwMode="auto">
          <a:xfrm>
            <a:off x="5222875" y="42291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89" name="Oval 997"/>
          <p:cNvSpPr>
            <a:spLocks noChangeAspect="1" noChangeArrowheads="1"/>
          </p:cNvSpPr>
          <p:nvPr userDrawn="1"/>
        </p:nvSpPr>
        <p:spPr bwMode="auto">
          <a:xfrm>
            <a:off x="5340350" y="422910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0" name="Oval 998"/>
          <p:cNvSpPr>
            <a:spLocks noChangeAspect="1" noChangeArrowheads="1"/>
          </p:cNvSpPr>
          <p:nvPr userDrawn="1"/>
        </p:nvSpPr>
        <p:spPr bwMode="auto">
          <a:xfrm>
            <a:off x="5459413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1" name="Oval 999"/>
          <p:cNvSpPr>
            <a:spLocks noChangeAspect="1" noChangeArrowheads="1"/>
          </p:cNvSpPr>
          <p:nvPr userDrawn="1"/>
        </p:nvSpPr>
        <p:spPr bwMode="auto">
          <a:xfrm>
            <a:off x="6288088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2" name="Oval 1000"/>
          <p:cNvSpPr>
            <a:spLocks noChangeAspect="1" noChangeArrowheads="1"/>
          </p:cNvSpPr>
          <p:nvPr userDrawn="1"/>
        </p:nvSpPr>
        <p:spPr bwMode="auto">
          <a:xfrm>
            <a:off x="6761163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3" name="Oval 1001"/>
          <p:cNvSpPr>
            <a:spLocks noChangeAspect="1" noChangeArrowheads="1"/>
          </p:cNvSpPr>
          <p:nvPr userDrawn="1"/>
        </p:nvSpPr>
        <p:spPr bwMode="auto">
          <a:xfrm>
            <a:off x="7351713" y="422910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4" name="Oval 1002"/>
          <p:cNvSpPr>
            <a:spLocks noChangeAspect="1" noChangeArrowheads="1"/>
          </p:cNvSpPr>
          <p:nvPr userDrawn="1"/>
        </p:nvSpPr>
        <p:spPr bwMode="auto">
          <a:xfrm>
            <a:off x="2382838" y="43386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5" name="Oval 1003"/>
          <p:cNvSpPr>
            <a:spLocks noChangeAspect="1" noChangeArrowheads="1"/>
          </p:cNvSpPr>
          <p:nvPr userDrawn="1"/>
        </p:nvSpPr>
        <p:spPr bwMode="auto">
          <a:xfrm>
            <a:off x="2501900" y="43386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6" name="Oval 1004"/>
          <p:cNvSpPr>
            <a:spLocks noChangeAspect="1" noChangeArrowheads="1"/>
          </p:cNvSpPr>
          <p:nvPr userDrawn="1"/>
        </p:nvSpPr>
        <p:spPr bwMode="auto">
          <a:xfrm>
            <a:off x="2619375" y="43386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7" name="Oval 1005"/>
          <p:cNvSpPr>
            <a:spLocks noChangeAspect="1" noChangeArrowheads="1"/>
          </p:cNvSpPr>
          <p:nvPr userDrawn="1"/>
        </p:nvSpPr>
        <p:spPr bwMode="auto">
          <a:xfrm>
            <a:off x="2738438" y="43386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8" name="Oval 1006"/>
          <p:cNvSpPr>
            <a:spLocks noChangeAspect="1" noChangeArrowheads="1"/>
          </p:cNvSpPr>
          <p:nvPr userDrawn="1"/>
        </p:nvSpPr>
        <p:spPr bwMode="auto">
          <a:xfrm>
            <a:off x="2855913" y="43386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999" name="Oval 1007"/>
          <p:cNvSpPr>
            <a:spLocks noChangeAspect="1" noChangeArrowheads="1"/>
          </p:cNvSpPr>
          <p:nvPr userDrawn="1"/>
        </p:nvSpPr>
        <p:spPr bwMode="auto">
          <a:xfrm>
            <a:off x="2974975" y="43386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0" name="Oval 1008"/>
          <p:cNvSpPr>
            <a:spLocks noChangeAspect="1" noChangeArrowheads="1"/>
          </p:cNvSpPr>
          <p:nvPr userDrawn="1"/>
        </p:nvSpPr>
        <p:spPr bwMode="auto">
          <a:xfrm>
            <a:off x="4513263" y="43386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1" name="Oval 1009"/>
          <p:cNvSpPr>
            <a:spLocks noChangeAspect="1" noChangeArrowheads="1"/>
          </p:cNvSpPr>
          <p:nvPr userDrawn="1"/>
        </p:nvSpPr>
        <p:spPr bwMode="auto">
          <a:xfrm>
            <a:off x="4630738" y="43386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2" name="Oval 1010"/>
          <p:cNvSpPr>
            <a:spLocks noChangeAspect="1" noChangeArrowheads="1"/>
          </p:cNvSpPr>
          <p:nvPr userDrawn="1"/>
        </p:nvSpPr>
        <p:spPr bwMode="auto">
          <a:xfrm>
            <a:off x="4749800" y="43386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3" name="Oval 1011"/>
          <p:cNvSpPr>
            <a:spLocks noChangeAspect="1" noChangeArrowheads="1"/>
          </p:cNvSpPr>
          <p:nvPr userDrawn="1"/>
        </p:nvSpPr>
        <p:spPr bwMode="auto">
          <a:xfrm>
            <a:off x="4867275" y="43386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4" name="Oval 1012"/>
          <p:cNvSpPr>
            <a:spLocks noChangeAspect="1" noChangeArrowheads="1"/>
          </p:cNvSpPr>
          <p:nvPr userDrawn="1"/>
        </p:nvSpPr>
        <p:spPr bwMode="auto">
          <a:xfrm>
            <a:off x="4986338" y="43386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5" name="Oval 1013"/>
          <p:cNvSpPr>
            <a:spLocks noChangeAspect="1" noChangeArrowheads="1"/>
          </p:cNvSpPr>
          <p:nvPr userDrawn="1"/>
        </p:nvSpPr>
        <p:spPr bwMode="auto">
          <a:xfrm>
            <a:off x="5103813" y="4338638"/>
            <a:ext cx="90487" cy="90487"/>
          </a:xfrm>
          <a:prstGeom prst="ellipse">
            <a:avLst/>
          </a:prstGeom>
          <a:solidFill>
            <a:srgbClr val="FFFF99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6" name="Oval 1014"/>
          <p:cNvSpPr>
            <a:spLocks noChangeAspect="1" noChangeArrowheads="1"/>
          </p:cNvSpPr>
          <p:nvPr userDrawn="1"/>
        </p:nvSpPr>
        <p:spPr bwMode="auto">
          <a:xfrm>
            <a:off x="5222875" y="43386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7" name="Oval 1015"/>
          <p:cNvSpPr>
            <a:spLocks noChangeAspect="1" noChangeArrowheads="1"/>
          </p:cNvSpPr>
          <p:nvPr userDrawn="1"/>
        </p:nvSpPr>
        <p:spPr bwMode="auto">
          <a:xfrm>
            <a:off x="5340350" y="43386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8" name="Oval 1016"/>
          <p:cNvSpPr>
            <a:spLocks noChangeAspect="1" noChangeArrowheads="1"/>
          </p:cNvSpPr>
          <p:nvPr userDrawn="1"/>
        </p:nvSpPr>
        <p:spPr bwMode="auto">
          <a:xfrm>
            <a:off x="5459413" y="43386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09" name="Oval 1017"/>
          <p:cNvSpPr>
            <a:spLocks noChangeAspect="1" noChangeArrowheads="1"/>
          </p:cNvSpPr>
          <p:nvPr userDrawn="1"/>
        </p:nvSpPr>
        <p:spPr bwMode="auto">
          <a:xfrm>
            <a:off x="6761163" y="43386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0" name="Oval 1018"/>
          <p:cNvSpPr>
            <a:spLocks noChangeAspect="1" noChangeArrowheads="1"/>
          </p:cNvSpPr>
          <p:nvPr userDrawn="1"/>
        </p:nvSpPr>
        <p:spPr bwMode="auto">
          <a:xfrm>
            <a:off x="7115175" y="43386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1" name="Oval 1019"/>
          <p:cNvSpPr>
            <a:spLocks noChangeAspect="1" noChangeArrowheads="1"/>
          </p:cNvSpPr>
          <p:nvPr userDrawn="1"/>
        </p:nvSpPr>
        <p:spPr bwMode="auto">
          <a:xfrm>
            <a:off x="2265363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2" name="Oval 1020"/>
          <p:cNvSpPr>
            <a:spLocks noChangeAspect="1" noChangeArrowheads="1"/>
          </p:cNvSpPr>
          <p:nvPr userDrawn="1"/>
        </p:nvSpPr>
        <p:spPr bwMode="auto">
          <a:xfrm>
            <a:off x="2382838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3" name="Oval 1021"/>
          <p:cNvSpPr>
            <a:spLocks noChangeAspect="1" noChangeArrowheads="1"/>
          </p:cNvSpPr>
          <p:nvPr userDrawn="1"/>
        </p:nvSpPr>
        <p:spPr bwMode="auto">
          <a:xfrm>
            <a:off x="2501900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4" name="Oval 1022"/>
          <p:cNvSpPr>
            <a:spLocks noChangeAspect="1" noChangeArrowheads="1"/>
          </p:cNvSpPr>
          <p:nvPr userDrawn="1"/>
        </p:nvSpPr>
        <p:spPr bwMode="auto">
          <a:xfrm>
            <a:off x="2619375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5" name="Oval 1023"/>
          <p:cNvSpPr>
            <a:spLocks noChangeAspect="1" noChangeArrowheads="1"/>
          </p:cNvSpPr>
          <p:nvPr userDrawn="1"/>
        </p:nvSpPr>
        <p:spPr bwMode="auto">
          <a:xfrm>
            <a:off x="2738438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6" name="Oval 1024"/>
          <p:cNvSpPr>
            <a:spLocks noChangeAspect="1" noChangeArrowheads="1"/>
          </p:cNvSpPr>
          <p:nvPr userDrawn="1"/>
        </p:nvSpPr>
        <p:spPr bwMode="auto">
          <a:xfrm>
            <a:off x="2855913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7" name="Oval 1025"/>
          <p:cNvSpPr>
            <a:spLocks noChangeAspect="1" noChangeArrowheads="1"/>
          </p:cNvSpPr>
          <p:nvPr userDrawn="1"/>
        </p:nvSpPr>
        <p:spPr bwMode="auto">
          <a:xfrm>
            <a:off x="2974975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8" name="Oval 1026"/>
          <p:cNvSpPr>
            <a:spLocks noChangeAspect="1" noChangeArrowheads="1"/>
          </p:cNvSpPr>
          <p:nvPr userDrawn="1"/>
        </p:nvSpPr>
        <p:spPr bwMode="auto">
          <a:xfrm>
            <a:off x="3094038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19" name="Oval 1027"/>
          <p:cNvSpPr>
            <a:spLocks noChangeAspect="1" noChangeArrowheads="1"/>
          </p:cNvSpPr>
          <p:nvPr userDrawn="1"/>
        </p:nvSpPr>
        <p:spPr bwMode="auto">
          <a:xfrm>
            <a:off x="4513263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0" name="Oval 1028"/>
          <p:cNvSpPr>
            <a:spLocks noChangeAspect="1" noChangeArrowheads="1"/>
          </p:cNvSpPr>
          <p:nvPr userDrawn="1"/>
        </p:nvSpPr>
        <p:spPr bwMode="auto">
          <a:xfrm>
            <a:off x="4630738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1" name="Oval 1029"/>
          <p:cNvSpPr>
            <a:spLocks noChangeAspect="1" noChangeArrowheads="1"/>
          </p:cNvSpPr>
          <p:nvPr userDrawn="1"/>
        </p:nvSpPr>
        <p:spPr bwMode="auto">
          <a:xfrm>
            <a:off x="4749800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2" name="Oval 1021"/>
          <p:cNvSpPr>
            <a:spLocks noChangeAspect="1" noChangeArrowheads="1"/>
          </p:cNvSpPr>
          <p:nvPr userDrawn="1"/>
        </p:nvSpPr>
        <p:spPr bwMode="auto">
          <a:xfrm>
            <a:off x="4867275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3" name="Oval 1022"/>
          <p:cNvSpPr>
            <a:spLocks noChangeAspect="1" noChangeArrowheads="1"/>
          </p:cNvSpPr>
          <p:nvPr userDrawn="1"/>
        </p:nvSpPr>
        <p:spPr bwMode="auto">
          <a:xfrm>
            <a:off x="4986338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4" name="Oval 1023"/>
          <p:cNvSpPr>
            <a:spLocks noChangeAspect="1" noChangeArrowheads="1"/>
          </p:cNvSpPr>
          <p:nvPr userDrawn="1"/>
        </p:nvSpPr>
        <p:spPr bwMode="auto">
          <a:xfrm>
            <a:off x="5103813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5" name="Oval 1024"/>
          <p:cNvSpPr>
            <a:spLocks noChangeAspect="1" noChangeArrowheads="1"/>
          </p:cNvSpPr>
          <p:nvPr userDrawn="1"/>
        </p:nvSpPr>
        <p:spPr bwMode="auto">
          <a:xfrm>
            <a:off x="5222875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6" name="Oval 1025"/>
          <p:cNvSpPr>
            <a:spLocks noChangeAspect="1" noChangeArrowheads="1"/>
          </p:cNvSpPr>
          <p:nvPr userDrawn="1"/>
        </p:nvSpPr>
        <p:spPr bwMode="auto">
          <a:xfrm>
            <a:off x="5340350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7" name="Oval 1026"/>
          <p:cNvSpPr>
            <a:spLocks noChangeAspect="1" noChangeArrowheads="1"/>
          </p:cNvSpPr>
          <p:nvPr userDrawn="1"/>
        </p:nvSpPr>
        <p:spPr bwMode="auto">
          <a:xfrm>
            <a:off x="6761163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8" name="Oval 1027"/>
          <p:cNvSpPr>
            <a:spLocks noChangeAspect="1" noChangeArrowheads="1"/>
          </p:cNvSpPr>
          <p:nvPr userDrawn="1"/>
        </p:nvSpPr>
        <p:spPr bwMode="auto">
          <a:xfrm>
            <a:off x="6997700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29" name="Oval 1028"/>
          <p:cNvSpPr>
            <a:spLocks noChangeAspect="1" noChangeArrowheads="1"/>
          </p:cNvSpPr>
          <p:nvPr userDrawn="1"/>
        </p:nvSpPr>
        <p:spPr bwMode="auto">
          <a:xfrm>
            <a:off x="7115175" y="44481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0" name="Oval 1029"/>
          <p:cNvSpPr>
            <a:spLocks noChangeAspect="1" noChangeArrowheads="1"/>
          </p:cNvSpPr>
          <p:nvPr userDrawn="1"/>
        </p:nvSpPr>
        <p:spPr bwMode="auto">
          <a:xfrm>
            <a:off x="7234238" y="44481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1" name="Oval 1030"/>
          <p:cNvSpPr>
            <a:spLocks noChangeAspect="1" noChangeArrowheads="1"/>
          </p:cNvSpPr>
          <p:nvPr userDrawn="1"/>
        </p:nvSpPr>
        <p:spPr bwMode="auto">
          <a:xfrm>
            <a:off x="2265363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2" name="Oval 1031"/>
          <p:cNvSpPr>
            <a:spLocks noChangeAspect="1" noChangeArrowheads="1"/>
          </p:cNvSpPr>
          <p:nvPr userDrawn="1"/>
        </p:nvSpPr>
        <p:spPr bwMode="auto">
          <a:xfrm>
            <a:off x="2382838" y="4557713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3" name="Oval 1032"/>
          <p:cNvSpPr>
            <a:spLocks noChangeAspect="1" noChangeArrowheads="1"/>
          </p:cNvSpPr>
          <p:nvPr userDrawn="1"/>
        </p:nvSpPr>
        <p:spPr bwMode="auto">
          <a:xfrm>
            <a:off x="2501900" y="45577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4" name="Oval 1033"/>
          <p:cNvSpPr>
            <a:spLocks noChangeAspect="1" noChangeArrowheads="1"/>
          </p:cNvSpPr>
          <p:nvPr userDrawn="1"/>
        </p:nvSpPr>
        <p:spPr bwMode="auto">
          <a:xfrm>
            <a:off x="2619375" y="45577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5" name="Oval 1034"/>
          <p:cNvSpPr>
            <a:spLocks noChangeAspect="1" noChangeArrowheads="1"/>
          </p:cNvSpPr>
          <p:nvPr userDrawn="1"/>
        </p:nvSpPr>
        <p:spPr bwMode="auto">
          <a:xfrm>
            <a:off x="2738438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6" name="Oval 1035"/>
          <p:cNvSpPr>
            <a:spLocks noChangeAspect="1" noChangeArrowheads="1"/>
          </p:cNvSpPr>
          <p:nvPr userDrawn="1"/>
        </p:nvSpPr>
        <p:spPr bwMode="auto">
          <a:xfrm>
            <a:off x="2855913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7" name="Oval 1036"/>
          <p:cNvSpPr>
            <a:spLocks noChangeAspect="1" noChangeArrowheads="1"/>
          </p:cNvSpPr>
          <p:nvPr userDrawn="1"/>
        </p:nvSpPr>
        <p:spPr bwMode="auto">
          <a:xfrm>
            <a:off x="2974975" y="4557713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8" name="Oval 1037"/>
          <p:cNvSpPr>
            <a:spLocks noChangeAspect="1" noChangeArrowheads="1"/>
          </p:cNvSpPr>
          <p:nvPr userDrawn="1"/>
        </p:nvSpPr>
        <p:spPr bwMode="auto">
          <a:xfrm>
            <a:off x="3094038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39" name="Oval 1038"/>
          <p:cNvSpPr>
            <a:spLocks noChangeAspect="1" noChangeArrowheads="1"/>
          </p:cNvSpPr>
          <p:nvPr userDrawn="1"/>
        </p:nvSpPr>
        <p:spPr bwMode="auto">
          <a:xfrm>
            <a:off x="3211513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0" name="Oval 1039"/>
          <p:cNvSpPr>
            <a:spLocks noChangeAspect="1" noChangeArrowheads="1"/>
          </p:cNvSpPr>
          <p:nvPr userDrawn="1"/>
        </p:nvSpPr>
        <p:spPr bwMode="auto">
          <a:xfrm>
            <a:off x="3330575" y="45577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1" name="Oval 1040"/>
          <p:cNvSpPr>
            <a:spLocks noChangeAspect="1" noChangeArrowheads="1"/>
          </p:cNvSpPr>
          <p:nvPr userDrawn="1"/>
        </p:nvSpPr>
        <p:spPr bwMode="auto">
          <a:xfrm>
            <a:off x="4630738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2" name="Oval 1041"/>
          <p:cNvSpPr>
            <a:spLocks noChangeAspect="1" noChangeArrowheads="1"/>
          </p:cNvSpPr>
          <p:nvPr userDrawn="1"/>
        </p:nvSpPr>
        <p:spPr bwMode="auto">
          <a:xfrm>
            <a:off x="4749800" y="4557713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3" name="Oval 1042"/>
          <p:cNvSpPr>
            <a:spLocks noChangeAspect="1" noChangeArrowheads="1"/>
          </p:cNvSpPr>
          <p:nvPr userDrawn="1"/>
        </p:nvSpPr>
        <p:spPr bwMode="auto">
          <a:xfrm>
            <a:off x="4867275" y="45577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4" name="Oval 1043"/>
          <p:cNvSpPr>
            <a:spLocks noChangeAspect="1" noChangeArrowheads="1"/>
          </p:cNvSpPr>
          <p:nvPr userDrawn="1"/>
        </p:nvSpPr>
        <p:spPr bwMode="auto">
          <a:xfrm>
            <a:off x="4986338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5" name="Oval 1044"/>
          <p:cNvSpPr>
            <a:spLocks noChangeAspect="1" noChangeArrowheads="1"/>
          </p:cNvSpPr>
          <p:nvPr userDrawn="1"/>
        </p:nvSpPr>
        <p:spPr bwMode="auto">
          <a:xfrm>
            <a:off x="5103813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6" name="Oval 1045"/>
          <p:cNvSpPr>
            <a:spLocks noChangeAspect="1" noChangeArrowheads="1"/>
          </p:cNvSpPr>
          <p:nvPr userDrawn="1"/>
        </p:nvSpPr>
        <p:spPr bwMode="auto">
          <a:xfrm>
            <a:off x="5222875" y="45577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7" name="Oval 1046"/>
          <p:cNvSpPr>
            <a:spLocks noChangeAspect="1" noChangeArrowheads="1"/>
          </p:cNvSpPr>
          <p:nvPr userDrawn="1"/>
        </p:nvSpPr>
        <p:spPr bwMode="auto">
          <a:xfrm>
            <a:off x="6878638" y="4557713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8" name="Oval 1047"/>
          <p:cNvSpPr>
            <a:spLocks noChangeAspect="1" noChangeArrowheads="1"/>
          </p:cNvSpPr>
          <p:nvPr userDrawn="1"/>
        </p:nvSpPr>
        <p:spPr bwMode="auto">
          <a:xfrm>
            <a:off x="7234238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49" name="Oval 1048"/>
          <p:cNvSpPr>
            <a:spLocks noChangeAspect="1" noChangeArrowheads="1"/>
          </p:cNvSpPr>
          <p:nvPr userDrawn="1"/>
        </p:nvSpPr>
        <p:spPr bwMode="auto">
          <a:xfrm>
            <a:off x="7588250" y="45577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0" name="Oval 1049"/>
          <p:cNvSpPr>
            <a:spLocks noChangeAspect="1" noChangeArrowheads="1"/>
          </p:cNvSpPr>
          <p:nvPr userDrawn="1"/>
        </p:nvSpPr>
        <p:spPr bwMode="auto">
          <a:xfrm>
            <a:off x="7707313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1" name="Oval 1050"/>
          <p:cNvSpPr>
            <a:spLocks noChangeAspect="1" noChangeArrowheads="1"/>
          </p:cNvSpPr>
          <p:nvPr userDrawn="1"/>
        </p:nvSpPr>
        <p:spPr bwMode="auto">
          <a:xfrm>
            <a:off x="7824788" y="45577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2" name="Oval 1051"/>
          <p:cNvSpPr>
            <a:spLocks noChangeAspect="1" noChangeArrowheads="1"/>
          </p:cNvSpPr>
          <p:nvPr userDrawn="1"/>
        </p:nvSpPr>
        <p:spPr bwMode="auto">
          <a:xfrm>
            <a:off x="2382838" y="46672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3" name="Oval 1052"/>
          <p:cNvSpPr>
            <a:spLocks noChangeAspect="1" noChangeArrowheads="1"/>
          </p:cNvSpPr>
          <p:nvPr userDrawn="1"/>
        </p:nvSpPr>
        <p:spPr bwMode="auto">
          <a:xfrm>
            <a:off x="2501900" y="46672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4" name="Oval 1053"/>
          <p:cNvSpPr>
            <a:spLocks noChangeAspect="1" noChangeArrowheads="1"/>
          </p:cNvSpPr>
          <p:nvPr userDrawn="1"/>
        </p:nvSpPr>
        <p:spPr bwMode="auto">
          <a:xfrm>
            <a:off x="2619375" y="46672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5" name="Oval 1054"/>
          <p:cNvSpPr>
            <a:spLocks noChangeAspect="1" noChangeArrowheads="1"/>
          </p:cNvSpPr>
          <p:nvPr userDrawn="1"/>
        </p:nvSpPr>
        <p:spPr bwMode="auto">
          <a:xfrm>
            <a:off x="2738438" y="46672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6" name="Oval 1055"/>
          <p:cNvSpPr>
            <a:spLocks noChangeAspect="1" noChangeArrowheads="1"/>
          </p:cNvSpPr>
          <p:nvPr userDrawn="1"/>
        </p:nvSpPr>
        <p:spPr bwMode="auto">
          <a:xfrm>
            <a:off x="2855913" y="46672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7" name="Oval 1056"/>
          <p:cNvSpPr>
            <a:spLocks noChangeAspect="1" noChangeArrowheads="1"/>
          </p:cNvSpPr>
          <p:nvPr userDrawn="1"/>
        </p:nvSpPr>
        <p:spPr bwMode="auto">
          <a:xfrm>
            <a:off x="2974975" y="46672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8" name="Oval 1057"/>
          <p:cNvSpPr>
            <a:spLocks noChangeAspect="1" noChangeArrowheads="1"/>
          </p:cNvSpPr>
          <p:nvPr userDrawn="1"/>
        </p:nvSpPr>
        <p:spPr bwMode="auto">
          <a:xfrm>
            <a:off x="3094038" y="46672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59" name="Oval 1058"/>
          <p:cNvSpPr>
            <a:spLocks noChangeAspect="1" noChangeArrowheads="1"/>
          </p:cNvSpPr>
          <p:nvPr userDrawn="1"/>
        </p:nvSpPr>
        <p:spPr bwMode="auto">
          <a:xfrm>
            <a:off x="3211513" y="46672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0" name="Oval 1059"/>
          <p:cNvSpPr>
            <a:spLocks noChangeAspect="1" noChangeArrowheads="1"/>
          </p:cNvSpPr>
          <p:nvPr userDrawn="1"/>
        </p:nvSpPr>
        <p:spPr bwMode="auto">
          <a:xfrm>
            <a:off x="3330575" y="46672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1" name="Oval 1060"/>
          <p:cNvSpPr>
            <a:spLocks noChangeAspect="1" noChangeArrowheads="1"/>
          </p:cNvSpPr>
          <p:nvPr userDrawn="1"/>
        </p:nvSpPr>
        <p:spPr bwMode="auto">
          <a:xfrm>
            <a:off x="4630738" y="4667250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2" name="Oval 1061"/>
          <p:cNvSpPr>
            <a:spLocks noChangeAspect="1" noChangeArrowheads="1"/>
          </p:cNvSpPr>
          <p:nvPr userDrawn="1"/>
        </p:nvSpPr>
        <p:spPr bwMode="auto">
          <a:xfrm>
            <a:off x="4749800" y="46672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3" name="Oval 1062"/>
          <p:cNvSpPr>
            <a:spLocks noChangeAspect="1" noChangeArrowheads="1"/>
          </p:cNvSpPr>
          <p:nvPr userDrawn="1"/>
        </p:nvSpPr>
        <p:spPr bwMode="auto">
          <a:xfrm>
            <a:off x="4867275" y="46672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4" name="Oval 1063"/>
          <p:cNvSpPr>
            <a:spLocks noChangeAspect="1" noChangeArrowheads="1"/>
          </p:cNvSpPr>
          <p:nvPr userDrawn="1"/>
        </p:nvSpPr>
        <p:spPr bwMode="auto">
          <a:xfrm>
            <a:off x="4986338" y="46672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5" name="Oval 1064"/>
          <p:cNvSpPr>
            <a:spLocks noChangeAspect="1" noChangeArrowheads="1"/>
          </p:cNvSpPr>
          <p:nvPr userDrawn="1"/>
        </p:nvSpPr>
        <p:spPr bwMode="auto">
          <a:xfrm>
            <a:off x="5103813" y="46672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6" name="Oval 1065"/>
          <p:cNvSpPr>
            <a:spLocks noChangeAspect="1" noChangeArrowheads="1"/>
          </p:cNvSpPr>
          <p:nvPr userDrawn="1"/>
        </p:nvSpPr>
        <p:spPr bwMode="auto">
          <a:xfrm>
            <a:off x="5222875" y="46672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7" name="Oval 1066"/>
          <p:cNvSpPr>
            <a:spLocks noChangeAspect="1" noChangeArrowheads="1"/>
          </p:cNvSpPr>
          <p:nvPr userDrawn="1"/>
        </p:nvSpPr>
        <p:spPr bwMode="auto">
          <a:xfrm>
            <a:off x="6997700" y="46672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8" name="Oval 1067"/>
          <p:cNvSpPr>
            <a:spLocks noChangeAspect="1" noChangeArrowheads="1"/>
          </p:cNvSpPr>
          <p:nvPr userDrawn="1"/>
        </p:nvSpPr>
        <p:spPr bwMode="auto">
          <a:xfrm>
            <a:off x="7115175" y="46672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69" name="Oval 1068"/>
          <p:cNvSpPr>
            <a:spLocks noChangeAspect="1" noChangeArrowheads="1"/>
          </p:cNvSpPr>
          <p:nvPr userDrawn="1"/>
        </p:nvSpPr>
        <p:spPr bwMode="auto">
          <a:xfrm>
            <a:off x="7824788" y="46672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0" name="Oval 1069"/>
          <p:cNvSpPr>
            <a:spLocks noChangeAspect="1" noChangeArrowheads="1"/>
          </p:cNvSpPr>
          <p:nvPr userDrawn="1"/>
        </p:nvSpPr>
        <p:spPr bwMode="auto">
          <a:xfrm>
            <a:off x="2382838" y="47767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1" name="Oval 1070"/>
          <p:cNvSpPr>
            <a:spLocks noChangeAspect="1" noChangeArrowheads="1"/>
          </p:cNvSpPr>
          <p:nvPr userDrawn="1"/>
        </p:nvSpPr>
        <p:spPr bwMode="auto">
          <a:xfrm>
            <a:off x="2501900" y="47767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2" name="Oval 1071"/>
          <p:cNvSpPr>
            <a:spLocks noChangeAspect="1" noChangeArrowheads="1"/>
          </p:cNvSpPr>
          <p:nvPr userDrawn="1"/>
        </p:nvSpPr>
        <p:spPr bwMode="auto">
          <a:xfrm>
            <a:off x="2619375" y="47767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3" name="Oval 1072"/>
          <p:cNvSpPr>
            <a:spLocks noChangeAspect="1" noChangeArrowheads="1"/>
          </p:cNvSpPr>
          <p:nvPr userDrawn="1"/>
        </p:nvSpPr>
        <p:spPr bwMode="auto">
          <a:xfrm>
            <a:off x="2738438" y="47767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4" name="Oval 1073"/>
          <p:cNvSpPr>
            <a:spLocks noChangeAspect="1" noChangeArrowheads="1"/>
          </p:cNvSpPr>
          <p:nvPr userDrawn="1"/>
        </p:nvSpPr>
        <p:spPr bwMode="auto">
          <a:xfrm>
            <a:off x="2855913" y="477678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5" name="Oval 1074"/>
          <p:cNvSpPr>
            <a:spLocks noChangeAspect="1" noChangeArrowheads="1"/>
          </p:cNvSpPr>
          <p:nvPr userDrawn="1"/>
        </p:nvSpPr>
        <p:spPr bwMode="auto">
          <a:xfrm>
            <a:off x="2974975" y="47767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6" name="Oval 1075"/>
          <p:cNvSpPr>
            <a:spLocks noChangeAspect="1" noChangeArrowheads="1"/>
          </p:cNvSpPr>
          <p:nvPr userDrawn="1"/>
        </p:nvSpPr>
        <p:spPr bwMode="auto">
          <a:xfrm>
            <a:off x="3094038" y="47767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7" name="Oval 1076"/>
          <p:cNvSpPr>
            <a:spLocks noChangeAspect="1" noChangeArrowheads="1"/>
          </p:cNvSpPr>
          <p:nvPr userDrawn="1"/>
        </p:nvSpPr>
        <p:spPr bwMode="auto">
          <a:xfrm>
            <a:off x="3211513" y="47767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8" name="Oval 1077"/>
          <p:cNvSpPr>
            <a:spLocks noChangeAspect="1" noChangeArrowheads="1"/>
          </p:cNvSpPr>
          <p:nvPr userDrawn="1"/>
        </p:nvSpPr>
        <p:spPr bwMode="auto">
          <a:xfrm>
            <a:off x="3330575" y="47767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79" name="Oval 1078"/>
          <p:cNvSpPr>
            <a:spLocks noChangeAspect="1" noChangeArrowheads="1"/>
          </p:cNvSpPr>
          <p:nvPr userDrawn="1"/>
        </p:nvSpPr>
        <p:spPr bwMode="auto">
          <a:xfrm>
            <a:off x="4630738" y="47767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0" name="Oval 1079"/>
          <p:cNvSpPr>
            <a:spLocks noChangeAspect="1" noChangeArrowheads="1"/>
          </p:cNvSpPr>
          <p:nvPr userDrawn="1"/>
        </p:nvSpPr>
        <p:spPr bwMode="auto">
          <a:xfrm>
            <a:off x="4749800" y="47767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1" name="Oval 1080"/>
          <p:cNvSpPr>
            <a:spLocks noChangeAspect="1" noChangeArrowheads="1"/>
          </p:cNvSpPr>
          <p:nvPr userDrawn="1"/>
        </p:nvSpPr>
        <p:spPr bwMode="auto">
          <a:xfrm>
            <a:off x="4867275" y="47767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2" name="Oval 1081"/>
          <p:cNvSpPr>
            <a:spLocks noChangeAspect="1" noChangeArrowheads="1"/>
          </p:cNvSpPr>
          <p:nvPr userDrawn="1"/>
        </p:nvSpPr>
        <p:spPr bwMode="auto">
          <a:xfrm>
            <a:off x="4986338" y="47767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3" name="Oval 1082"/>
          <p:cNvSpPr>
            <a:spLocks noChangeAspect="1" noChangeArrowheads="1"/>
          </p:cNvSpPr>
          <p:nvPr userDrawn="1"/>
        </p:nvSpPr>
        <p:spPr bwMode="auto">
          <a:xfrm>
            <a:off x="5103813" y="47767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4" name="Oval 1083"/>
          <p:cNvSpPr>
            <a:spLocks noChangeAspect="1" noChangeArrowheads="1"/>
          </p:cNvSpPr>
          <p:nvPr userDrawn="1"/>
        </p:nvSpPr>
        <p:spPr bwMode="auto">
          <a:xfrm>
            <a:off x="5222875" y="4776788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5" name="Oval 1084"/>
          <p:cNvSpPr>
            <a:spLocks noChangeAspect="1" noChangeArrowheads="1"/>
          </p:cNvSpPr>
          <p:nvPr userDrawn="1"/>
        </p:nvSpPr>
        <p:spPr bwMode="auto">
          <a:xfrm>
            <a:off x="7588250" y="47767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6" name="Oval 1085"/>
          <p:cNvSpPr>
            <a:spLocks noChangeAspect="1" noChangeArrowheads="1"/>
          </p:cNvSpPr>
          <p:nvPr userDrawn="1"/>
        </p:nvSpPr>
        <p:spPr bwMode="auto">
          <a:xfrm>
            <a:off x="2501900" y="48847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7" name="Oval 1086"/>
          <p:cNvSpPr>
            <a:spLocks noChangeAspect="1" noChangeArrowheads="1"/>
          </p:cNvSpPr>
          <p:nvPr userDrawn="1"/>
        </p:nvSpPr>
        <p:spPr bwMode="auto">
          <a:xfrm>
            <a:off x="2619375" y="48847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8" name="Oval 1087"/>
          <p:cNvSpPr>
            <a:spLocks noChangeAspect="1" noChangeArrowheads="1"/>
          </p:cNvSpPr>
          <p:nvPr userDrawn="1"/>
        </p:nvSpPr>
        <p:spPr bwMode="auto">
          <a:xfrm>
            <a:off x="2738438" y="48847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89" name="Oval 1088"/>
          <p:cNvSpPr>
            <a:spLocks noChangeAspect="1" noChangeArrowheads="1"/>
          </p:cNvSpPr>
          <p:nvPr userDrawn="1"/>
        </p:nvSpPr>
        <p:spPr bwMode="auto">
          <a:xfrm>
            <a:off x="2855913" y="48847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0" name="Oval 1089"/>
          <p:cNvSpPr>
            <a:spLocks noChangeAspect="1" noChangeArrowheads="1"/>
          </p:cNvSpPr>
          <p:nvPr userDrawn="1"/>
        </p:nvSpPr>
        <p:spPr bwMode="auto">
          <a:xfrm>
            <a:off x="2974975" y="48847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1" name="Oval 1090"/>
          <p:cNvSpPr>
            <a:spLocks noChangeAspect="1" noChangeArrowheads="1"/>
          </p:cNvSpPr>
          <p:nvPr userDrawn="1"/>
        </p:nvSpPr>
        <p:spPr bwMode="auto">
          <a:xfrm>
            <a:off x="3094038" y="48847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2" name="Oval 1091"/>
          <p:cNvSpPr>
            <a:spLocks noChangeAspect="1" noChangeArrowheads="1"/>
          </p:cNvSpPr>
          <p:nvPr userDrawn="1"/>
        </p:nvSpPr>
        <p:spPr bwMode="auto">
          <a:xfrm>
            <a:off x="3211513" y="4884738"/>
            <a:ext cx="90487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3" name="Oval 1092"/>
          <p:cNvSpPr>
            <a:spLocks noChangeAspect="1" noChangeArrowheads="1"/>
          </p:cNvSpPr>
          <p:nvPr userDrawn="1"/>
        </p:nvSpPr>
        <p:spPr bwMode="auto">
          <a:xfrm>
            <a:off x="4630738" y="48847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4" name="Oval 1093"/>
          <p:cNvSpPr>
            <a:spLocks noChangeAspect="1" noChangeArrowheads="1"/>
          </p:cNvSpPr>
          <p:nvPr userDrawn="1"/>
        </p:nvSpPr>
        <p:spPr bwMode="auto">
          <a:xfrm>
            <a:off x="4749800" y="48847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5" name="Oval 1094"/>
          <p:cNvSpPr>
            <a:spLocks noChangeAspect="1" noChangeArrowheads="1"/>
          </p:cNvSpPr>
          <p:nvPr userDrawn="1"/>
        </p:nvSpPr>
        <p:spPr bwMode="auto">
          <a:xfrm>
            <a:off x="4867275" y="48847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6" name="Oval 1095"/>
          <p:cNvSpPr>
            <a:spLocks noChangeAspect="1" noChangeArrowheads="1"/>
          </p:cNvSpPr>
          <p:nvPr userDrawn="1"/>
        </p:nvSpPr>
        <p:spPr bwMode="auto">
          <a:xfrm>
            <a:off x="4986338" y="48847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7" name="Oval 1096"/>
          <p:cNvSpPr>
            <a:spLocks noChangeAspect="1" noChangeArrowheads="1"/>
          </p:cNvSpPr>
          <p:nvPr userDrawn="1"/>
        </p:nvSpPr>
        <p:spPr bwMode="auto">
          <a:xfrm>
            <a:off x="5103813" y="48847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8" name="Oval 1097"/>
          <p:cNvSpPr>
            <a:spLocks noChangeAspect="1" noChangeArrowheads="1"/>
          </p:cNvSpPr>
          <p:nvPr userDrawn="1"/>
        </p:nvSpPr>
        <p:spPr bwMode="auto">
          <a:xfrm>
            <a:off x="5222875" y="48847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099" name="Oval 1098"/>
          <p:cNvSpPr>
            <a:spLocks noChangeAspect="1" noChangeArrowheads="1"/>
          </p:cNvSpPr>
          <p:nvPr userDrawn="1"/>
        </p:nvSpPr>
        <p:spPr bwMode="auto">
          <a:xfrm>
            <a:off x="5459413" y="48847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0" name="Oval 1099"/>
          <p:cNvSpPr>
            <a:spLocks noChangeAspect="1" noChangeArrowheads="1"/>
          </p:cNvSpPr>
          <p:nvPr userDrawn="1"/>
        </p:nvSpPr>
        <p:spPr bwMode="auto">
          <a:xfrm>
            <a:off x="7470775" y="48847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1" name="Oval 1100"/>
          <p:cNvSpPr>
            <a:spLocks noChangeAspect="1" noChangeArrowheads="1"/>
          </p:cNvSpPr>
          <p:nvPr userDrawn="1"/>
        </p:nvSpPr>
        <p:spPr bwMode="auto">
          <a:xfrm>
            <a:off x="7588250" y="48847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2" name="Oval 1101"/>
          <p:cNvSpPr>
            <a:spLocks noChangeAspect="1" noChangeArrowheads="1"/>
          </p:cNvSpPr>
          <p:nvPr userDrawn="1"/>
        </p:nvSpPr>
        <p:spPr bwMode="auto">
          <a:xfrm>
            <a:off x="7824788" y="48847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3" name="Oval 1102"/>
          <p:cNvSpPr>
            <a:spLocks noChangeAspect="1" noChangeArrowheads="1"/>
          </p:cNvSpPr>
          <p:nvPr userDrawn="1"/>
        </p:nvSpPr>
        <p:spPr bwMode="auto">
          <a:xfrm>
            <a:off x="2619375" y="49942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4" name="Oval 1103"/>
          <p:cNvSpPr>
            <a:spLocks noChangeAspect="1" noChangeArrowheads="1"/>
          </p:cNvSpPr>
          <p:nvPr userDrawn="1"/>
        </p:nvSpPr>
        <p:spPr bwMode="auto">
          <a:xfrm>
            <a:off x="2738438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5" name="Oval 1104"/>
          <p:cNvSpPr>
            <a:spLocks noChangeAspect="1" noChangeArrowheads="1"/>
          </p:cNvSpPr>
          <p:nvPr userDrawn="1"/>
        </p:nvSpPr>
        <p:spPr bwMode="auto">
          <a:xfrm>
            <a:off x="2855913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6" name="Oval 1105"/>
          <p:cNvSpPr>
            <a:spLocks noChangeAspect="1" noChangeArrowheads="1"/>
          </p:cNvSpPr>
          <p:nvPr userDrawn="1"/>
        </p:nvSpPr>
        <p:spPr bwMode="auto">
          <a:xfrm>
            <a:off x="2974975" y="4994275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7" name="Oval 1106"/>
          <p:cNvSpPr>
            <a:spLocks noChangeAspect="1" noChangeArrowheads="1"/>
          </p:cNvSpPr>
          <p:nvPr userDrawn="1"/>
        </p:nvSpPr>
        <p:spPr bwMode="auto">
          <a:xfrm>
            <a:off x="3094038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8" name="Oval 1107"/>
          <p:cNvSpPr>
            <a:spLocks noChangeAspect="1" noChangeArrowheads="1"/>
          </p:cNvSpPr>
          <p:nvPr userDrawn="1"/>
        </p:nvSpPr>
        <p:spPr bwMode="auto">
          <a:xfrm>
            <a:off x="3211513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09" name="Oval 1108"/>
          <p:cNvSpPr>
            <a:spLocks noChangeAspect="1" noChangeArrowheads="1"/>
          </p:cNvSpPr>
          <p:nvPr userDrawn="1"/>
        </p:nvSpPr>
        <p:spPr bwMode="auto">
          <a:xfrm>
            <a:off x="4630738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0" name="Oval 1109"/>
          <p:cNvSpPr>
            <a:spLocks noChangeAspect="1" noChangeArrowheads="1"/>
          </p:cNvSpPr>
          <p:nvPr userDrawn="1"/>
        </p:nvSpPr>
        <p:spPr bwMode="auto">
          <a:xfrm>
            <a:off x="4749800" y="49942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1" name="Oval 1110"/>
          <p:cNvSpPr>
            <a:spLocks noChangeAspect="1" noChangeArrowheads="1"/>
          </p:cNvSpPr>
          <p:nvPr userDrawn="1"/>
        </p:nvSpPr>
        <p:spPr bwMode="auto">
          <a:xfrm>
            <a:off x="4867275" y="4994275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2" name="Oval 1111"/>
          <p:cNvSpPr>
            <a:spLocks noChangeAspect="1" noChangeArrowheads="1"/>
          </p:cNvSpPr>
          <p:nvPr userDrawn="1"/>
        </p:nvSpPr>
        <p:spPr bwMode="auto">
          <a:xfrm>
            <a:off x="4986338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3" name="Oval 1112"/>
          <p:cNvSpPr>
            <a:spLocks noChangeAspect="1" noChangeArrowheads="1"/>
          </p:cNvSpPr>
          <p:nvPr userDrawn="1"/>
        </p:nvSpPr>
        <p:spPr bwMode="auto">
          <a:xfrm>
            <a:off x="5103813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4" name="Oval 1113"/>
          <p:cNvSpPr>
            <a:spLocks noChangeAspect="1" noChangeArrowheads="1"/>
          </p:cNvSpPr>
          <p:nvPr userDrawn="1"/>
        </p:nvSpPr>
        <p:spPr bwMode="auto">
          <a:xfrm>
            <a:off x="5222875" y="49942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5" name="Oval 1114"/>
          <p:cNvSpPr>
            <a:spLocks noChangeAspect="1" noChangeArrowheads="1"/>
          </p:cNvSpPr>
          <p:nvPr userDrawn="1"/>
        </p:nvSpPr>
        <p:spPr bwMode="auto">
          <a:xfrm>
            <a:off x="5459413" y="4994275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6" name="Oval 1115"/>
          <p:cNvSpPr>
            <a:spLocks noChangeAspect="1" noChangeArrowheads="1"/>
          </p:cNvSpPr>
          <p:nvPr userDrawn="1"/>
        </p:nvSpPr>
        <p:spPr bwMode="auto">
          <a:xfrm>
            <a:off x="7351713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7" name="Oval 1116"/>
          <p:cNvSpPr>
            <a:spLocks noChangeAspect="1" noChangeArrowheads="1"/>
          </p:cNvSpPr>
          <p:nvPr userDrawn="1"/>
        </p:nvSpPr>
        <p:spPr bwMode="auto">
          <a:xfrm>
            <a:off x="7470775" y="49942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8" name="Oval 1117"/>
          <p:cNvSpPr>
            <a:spLocks noChangeAspect="1" noChangeArrowheads="1"/>
          </p:cNvSpPr>
          <p:nvPr userDrawn="1"/>
        </p:nvSpPr>
        <p:spPr bwMode="auto">
          <a:xfrm>
            <a:off x="7588250" y="49942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19" name="Oval 1118"/>
          <p:cNvSpPr>
            <a:spLocks noChangeAspect="1" noChangeArrowheads="1"/>
          </p:cNvSpPr>
          <p:nvPr userDrawn="1"/>
        </p:nvSpPr>
        <p:spPr bwMode="auto">
          <a:xfrm>
            <a:off x="7707313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0" name="Oval 1119"/>
          <p:cNvSpPr>
            <a:spLocks noChangeAspect="1" noChangeArrowheads="1"/>
          </p:cNvSpPr>
          <p:nvPr userDrawn="1"/>
        </p:nvSpPr>
        <p:spPr bwMode="auto">
          <a:xfrm>
            <a:off x="7824788" y="49942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1" name="Oval 1120"/>
          <p:cNvSpPr>
            <a:spLocks noChangeAspect="1" noChangeArrowheads="1"/>
          </p:cNvSpPr>
          <p:nvPr userDrawn="1"/>
        </p:nvSpPr>
        <p:spPr bwMode="auto">
          <a:xfrm>
            <a:off x="2619375" y="51038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2" name="Oval 1121"/>
          <p:cNvSpPr>
            <a:spLocks noChangeAspect="1" noChangeArrowheads="1"/>
          </p:cNvSpPr>
          <p:nvPr userDrawn="1"/>
        </p:nvSpPr>
        <p:spPr bwMode="auto">
          <a:xfrm>
            <a:off x="2738438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3" name="Oval 1122"/>
          <p:cNvSpPr>
            <a:spLocks noChangeAspect="1" noChangeArrowheads="1"/>
          </p:cNvSpPr>
          <p:nvPr userDrawn="1"/>
        </p:nvSpPr>
        <p:spPr bwMode="auto">
          <a:xfrm>
            <a:off x="2855913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4" name="Oval 1123"/>
          <p:cNvSpPr>
            <a:spLocks noChangeAspect="1" noChangeArrowheads="1"/>
          </p:cNvSpPr>
          <p:nvPr userDrawn="1"/>
        </p:nvSpPr>
        <p:spPr bwMode="auto">
          <a:xfrm>
            <a:off x="2974975" y="51038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5" name="Oval 1124"/>
          <p:cNvSpPr>
            <a:spLocks noChangeAspect="1" noChangeArrowheads="1"/>
          </p:cNvSpPr>
          <p:nvPr userDrawn="1"/>
        </p:nvSpPr>
        <p:spPr bwMode="auto">
          <a:xfrm>
            <a:off x="3094038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6" name="Oval 1125"/>
          <p:cNvSpPr>
            <a:spLocks noChangeAspect="1" noChangeArrowheads="1"/>
          </p:cNvSpPr>
          <p:nvPr userDrawn="1"/>
        </p:nvSpPr>
        <p:spPr bwMode="auto">
          <a:xfrm>
            <a:off x="3211513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7" name="Oval 1126"/>
          <p:cNvSpPr>
            <a:spLocks noChangeAspect="1" noChangeArrowheads="1"/>
          </p:cNvSpPr>
          <p:nvPr userDrawn="1"/>
        </p:nvSpPr>
        <p:spPr bwMode="auto">
          <a:xfrm>
            <a:off x="4630738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8" name="Oval 1127"/>
          <p:cNvSpPr>
            <a:spLocks noChangeAspect="1" noChangeArrowheads="1"/>
          </p:cNvSpPr>
          <p:nvPr userDrawn="1"/>
        </p:nvSpPr>
        <p:spPr bwMode="auto">
          <a:xfrm>
            <a:off x="4749800" y="51038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9" name="Oval 1128"/>
          <p:cNvSpPr>
            <a:spLocks noChangeAspect="1" noChangeArrowheads="1"/>
          </p:cNvSpPr>
          <p:nvPr userDrawn="1"/>
        </p:nvSpPr>
        <p:spPr bwMode="auto">
          <a:xfrm>
            <a:off x="4867275" y="51038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0" name="Oval 1129"/>
          <p:cNvSpPr>
            <a:spLocks noChangeAspect="1" noChangeArrowheads="1"/>
          </p:cNvSpPr>
          <p:nvPr userDrawn="1"/>
        </p:nvSpPr>
        <p:spPr bwMode="auto">
          <a:xfrm>
            <a:off x="4986338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1" name="Oval 1130"/>
          <p:cNvSpPr>
            <a:spLocks noChangeAspect="1" noChangeArrowheads="1"/>
          </p:cNvSpPr>
          <p:nvPr userDrawn="1"/>
        </p:nvSpPr>
        <p:spPr bwMode="auto">
          <a:xfrm>
            <a:off x="5103813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2" name="Oval 1131"/>
          <p:cNvSpPr>
            <a:spLocks noChangeAspect="1" noChangeArrowheads="1"/>
          </p:cNvSpPr>
          <p:nvPr userDrawn="1"/>
        </p:nvSpPr>
        <p:spPr bwMode="auto">
          <a:xfrm>
            <a:off x="5459413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3" name="Oval 1132"/>
          <p:cNvSpPr>
            <a:spLocks noChangeAspect="1" noChangeArrowheads="1"/>
          </p:cNvSpPr>
          <p:nvPr userDrawn="1"/>
        </p:nvSpPr>
        <p:spPr bwMode="auto">
          <a:xfrm>
            <a:off x="7234238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4" name="Oval 1133"/>
          <p:cNvSpPr>
            <a:spLocks noChangeAspect="1" noChangeArrowheads="1"/>
          </p:cNvSpPr>
          <p:nvPr userDrawn="1"/>
        </p:nvSpPr>
        <p:spPr bwMode="auto">
          <a:xfrm>
            <a:off x="7351713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5" name="Oval 1134"/>
          <p:cNvSpPr>
            <a:spLocks noChangeAspect="1" noChangeArrowheads="1"/>
          </p:cNvSpPr>
          <p:nvPr userDrawn="1"/>
        </p:nvSpPr>
        <p:spPr bwMode="auto">
          <a:xfrm>
            <a:off x="7470775" y="51038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6" name="Oval 1135"/>
          <p:cNvSpPr>
            <a:spLocks noChangeAspect="1" noChangeArrowheads="1"/>
          </p:cNvSpPr>
          <p:nvPr userDrawn="1"/>
        </p:nvSpPr>
        <p:spPr bwMode="auto">
          <a:xfrm>
            <a:off x="7588250" y="51038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7" name="Oval 1136"/>
          <p:cNvSpPr>
            <a:spLocks noChangeAspect="1" noChangeArrowheads="1"/>
          </p:cNvSpPr>
          <p:nvPr userDrawn="1"/>
        </p:nvSpPr>
        <p:spPr bwMode="auto">
          <a:xfrm>
            <a:off x="7707313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8" name="Oval 1137"/>
          <p:cNvSpPr>
            <a:spLocks noChangeAspect="1" noChangeArrowheads="1"/>
          </p:cNvSpPr>
          <p:nvPr userDrawn="1"/>
        </p:nvSpPr>
        <p:spPr bwMode="auto">
          <a:xfrm>
            <a:off x="7824788" y="51038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39" name="Oval 1138"/>
          <p:cNvSpPr>
            <a:spLocks noChangeAspect="1" noChangeArrowheads="1"/>
          </p:cNvSpPr>
          <p:nvPr userDrawn="1"/>
        </p:nvSpPr>
        <p:spPr bwMode="auto">
          <a:xfrm>
            <a:off x="7943850" y="5103813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0" name="Oval 1139"/>
          <p:cNvSpPr>
            <a:spLocks noChangeAspect="1" noChangeArrowheads="1"/>
          </p:cNvSpPr>
          <p:nvPr userDrawn="1"/>
        </p:nvSpPr>
        <p:spPr bwMode="auto">
          <a:xfrm>
            <a:off x="2501900" y="52133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1" name="Oval 1140"/>
          <p:cNvSpPr>
            <a:spLocks noChangeAspect="1" noChangeArrowheads="1"/>
          </p:cNvSpPr>
          <p:nvPr userDrawn="1"/>
        </p:nvSpPr>
        <p:spPr bwMode="auto">
          <a:xfrm>
            <a:off x="2619375" y="52133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2" name="Oval 1141"/>
          <p:cNvSpPr>
            <a:spLocks noChangeAspect="1" noChangeArrowheads="1"/>
          </p:cNvSpPr>
          <p:nvPr userDrawn="1"/>
        </p:nvSpPr>
        <p:spPr bwMode="auto">
          <a:xfrm>
            <a:off x="2738438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3" name="Oval 1142"/>
          <p:cNvSpPr>
            <a:spLocks noChangeAspect="1" noChangeArrowheads="1"/>
          </p:cNvSpPr>
          <p:nvPr userDrawn="1"/>
        </p:nvSpPr>
        <p:spPr bwMode="auto">
          <a:xfrm>
            <a:off x="2855913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4" name="Oval 1143"/>
          <p:cNvSpPr>
            <a:spLocks noChangeAspect="1" noChangeArrowheads="1"/>
          </p:cNvSpPr>
          <p:nvPr userDrawn="1"/>
        </p:nvSpPr>
        <p:spPr bwMode="auto">
          <a:xfrm>
            <a:off x="2974975" y="52133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5" name="Oval 1144"/>
          <p:cNvSpPr>
            <a:spLocks noChangeAspect="1" noChangeArrowheads="1"/>
          </p:cNvSpPr>
          <p:nvPr userDrawn="1"/>
        </p:nvSpPr>
        <p:spPr bwMode="auto">
          <a:xfrm>
            <a:off x="3094038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6" name="Oval 1145"/>
          <p:cNvSpPr>
            <a:spLocks noChangeAspect="1" noChangeArrowheads="1"/>
          </p:cNvSpPr>
          <p:nvPr userDrawn="1"/>
        </p:nvSpPr>
        <p:spPr bwMode="auto">
          <a:xfrm>
            <a:off x="4630738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7" name="Oval 1146"/>
          <p:cNvSpPr>
            <a:spLocks noChangeAspect="1" noChangeArrowheads="1"/>
          </p:cNvSpPr>
          <p:nvPr userDrawn="1"/>
        </p:nvSpPr>
        <p:spPr bwMode="auto">
          <a:xfrm>
            <a:off x="4749800" y="52133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8" name="Oval 1147"/>
          <p:cNvSpPr>
            <a:spLocks noChangeAspect="1" noChangeArrowheads="1"/>
          </p:cNvSpPr>
          <p:nvPr userDrawn="1"/>
        </p:nvSpPr>
        <p:spPr bwMode="auto">
          <a:xfrm>
            <a:off x="4867275" y="52133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49" name="Oval 1148"/>
          <p:cNvSpPr>
            <a:spLocks noChangeAspect="1" noChangeArrowheads="1"/>
          </p:cNvSpPr>
          <p:nvPr userDrawn="1"/>
        </p:nvSpPr>
        <p:spPr bwMode="auto">
          <a:xfrm>
            <a:off x="4986338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0" name="Oval 1149"/>
          <p:cNvSpPr>
            <a:spLocks noChangeAspect="1" noChangeArrowheads="1"/>
          </p:cNvSpPr>
          <p:nvPr userDrawn="1"/>
        </p:nvSpPr>
        <p:spPr bwMode="auto">
          <a:xfrm>
            <a:off x="5103813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1" name="Oval 1150"/>
          <p:cNvSpPr>
            <a:spLocks noChangeAspect="1" noChangeArrowheads="1"/>
          </p:cNvSpPr>
          <p:nvPr userDrawn="1"/>
        </p:nvSpPr>
        <p:spPr bwMode="auto">
          <a:xfrm>
            <a:off x="5459413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2" name="Oval 1151"/>
          <p:cNvSpPr>
            <a:spLocks noChangeAspect="1" noChangeArrowheads="1"/>
          </p:cNvSpPr>
          <p:nvPr userDrawn="1"/>
        </p:nvSpPr>
        <p:spPr bwMode="auto">
          <a:xfrm>
            <a:off x="7115175" y="52133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3" name="Oval 1152"/>
          <p:cNvSpPr>
            <a:spLocks noChangeAspect="1" noChangeArrowheads="1"/>
          </p:cNvSpPr>
          <p:nvPr userDrawn="1"/>
        </p:nvSpPr>
        <p:spPr bwMode="auto">
          <a:xfrm>
            <a:off x="7234238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4" name="Oval 1153"/>
          <p:cNvSpPr>
            <a:spLocks noChangeAspect="1" noChangeArrowheads="1"/>
          </p:cNvSpPr>
          <p:nvPr userDrawn="1"/>
        </p:nvSpPr>
        <p:spPr bwMode="auto">
          <a:xfrm>
            <a:off x="7351713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5" name="Oval 1154"/>
          <p:cNvSpPr>
            <a:spLocks noChangeAspect="1" noChangeArrowheads="1"/>
          </p:cNvSpPr>
          <p:nvPr userDrawn="1"/>
        </p:nvSpPr>
        <p:spPr bwMode="auto">
          <a:xfrm>
            <a:off x="7470775" y="52133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6" name="Oval 1155"/>
          <p:cNvSpPr>
            <a:spLocks noChangeAspect="1" noChangeArrowheads="1"/>
          </p:cNvSpPr>
          <p:nvPr userDrawn="1"/>
        </p:nvSpPr>
        <p:spPr bwMode="auto">
          <a:xfrm>
            <a:off x="7588250" y="52133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7" name="Oval 1156"/>
          <p:cNvSpPr>
            <a:spLocks noChangeAspect="1" noChangeArrowheads="1"/>
          </p:cNvSpPr>
          <p:nvPr userDrawn="1"/>
        </p:nvSpPr>
        <p:spPr bwMode="auto">
          <a:xfrm>
            <a:off x="7707313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8" name="Oval 1157"/>
          <p:cNvSpPr>
            <a:spLocks noChangeAspect="1" noChangeArrowheads="1"/>
          </p:cNvSpPr>
          <p:nvPr userDrawn="1"/>
        </p:nvSpPr>
        <p:spPr bwMode="auto">
          <a:xfrm>
            <a:off x="7824788" y="52133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59" name="Oval 1158"/>
          <p:cNvSpPr>
            <a:spLocks noChangeAspect="1" noChangeArrowheads="1"/>
          </p:cNvSpPr>
          <p:nvPr userDrawn="1"/>
        </p:nvSpPr>
        <p:spPr bwMode="auto">
          <a:xfrm>
            <a:off x="7943850" y="52133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0" name="Oval 1159"/>
          <p:cNvSpPr>
            <a:spLocks noChangeAspect="1" noChangeArrowheads="1"/>
          </p:cNvSpPr>
          <p:nvPr userDrawn="1"/>
        </p:nvSpPr>
        <p:spPr bwMode="auto">
          <a:xfrm>
            <a:off x="8061325" y="5213350"/>
            <a:ext cx="90488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1" name="Oval 1160"/>
          <p:cNvSpPr>
            <a:spLocks noChangeAspect="1" noChangeArrowheads="1"/>
          </p:cNvSpPr>
          <p:nvPr userDrawn="1"/>
        </p:nvSpPr>
        <p:spPr bwMode="auto">
          <a:xfrm>
            <a:off x="2501900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2" name="Oval 1161"/>
          <p:cNvSpPr>
            <a:spLocks noChangeAspect="1" noChangeArrowheads="1"/>
          </p:cNvSpPr>
          <p:nvPr userDrawn="1"/>
        </p:nvSpPr>
        <p:spPr bwMode="auto">
          <a:xfrm>
            <a:off x="2619375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3" name="Oval 1162"/>
          <p:cNvSpPr>
            <a:spLocks noChangeAspect="1" noChangeArrowheads="1"/>
          </p:cNvSpPr>
          <p:nvPr userDrawn="1"/>
        </p:nvSpPr>
        <p:spPr bwMode="auto">
          <a:xfrm>
            <a:off x="2738438" y="53228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4" name="Oval 1163"/>
          <p:cNvSpPr>
            <a:spLocks noChangeAspect="1" noChangeArrowheads="1"/>
          </p:cNvSpPr>
          <p:nvPr userDrawn="1"/>
        </p:nvSpPr>
        <p:spPr bwMode="auto">
          <a:xfrm>
            <a:off x="2855913" y="53228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5" name="Oval 1164"/>
          <p:cNvSpPr>
            <a:spLocks noChangeAspect="1" noChangeArrowheads="1"/>
          </p:cNvSpPr>
          <p:nvPr userDrawn="1"/>
        </p:nvSpPr>
        <p:spPr bwMode="auto">
          <a:xfrm>
            <a:off x="2974975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6" name="Oval 1165"/>
          <p:cNvSpPr>
            <a:spLocks noChangeAspect="1" noChangeArrowheads="1"/>
          </p:cNvSpPr>
          <p:nvPr userDrawn="1"/>
        </p:nvSpPr>
        <p:spPr bwMode="auto">
          <a:xfrm>
            <a:off x="4630738" y="53228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7" name="Oval 1166"/>
          <p:cNvSpPr>
            <a:spLocks noChangeAspect="1" noChangeArrowheads="1"/>
          </p:cNvSpPr>
          <p:nvPr userDrawn="1"/>
        </p:nvSpPr>
        <p:spPr bwMode="auto">
          <a:xfrm>
            <a:off x="4749800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8" name="Oval 1167"/>
          <p:cNvSpPr>
            <a:spLocks noChangeAspect="1" noChangeArrowheads="1"/>
          </p:cNvSpPr>
          <p:nvPr userDrawn="1"/>
        </p:nvSpPr>
        <p:spPr bwMode="auto">
          <a:xfrm>
            <a:off x="4867275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69" name="Oval 1168"/>
          <p:cNvSpPr>
            <a:spLocks noChangeAspect="1" noChangeArrowheads="1"/>
          </p:cNvSpPr>
          <p:nvPr userDrawn="1"/>
        </p:nvSpPr>
        <p:spPr bwMode="auto">
          <a:xfrm>
            <a:off x="4986338" y="53228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0" name="Oval 1169"/>
          <p:cNvSpPr>
            <a:spLocks noChangeAspect="1" noChangeArrowheads="1"/>
          </p:cNvSpPr>
          <p:nvPr userDrawn="1"/>
        </p:nvSpPr>
        <p:spPr bwMode="auto">
          <a:xfrm>
            <a:off x="7115175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1" name="Oval 1170"/>
          <p:cNvSpPr>
            <a:spLocks noChangeAspect="1" noChangeArrowheads="1"/>
          </p:cNvSpPr>
          <p:nvPr userDrawn="1"/>
        </p:nvSpPr>
        <p:spPr bwMode="auto">
          <a:xfrm>
            <a:off x="7234238" y="53228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2" name="Oval 1171"/>
          <p:cNvSpPr>
            <a:spLocks noChangeAspect="1" noChangeArrowheads="1"/>
          </p:cNvSpPr>
          <p:nvPr userDrawn="1"/>
        </p:nvSpPr>
        <p:spPr bwMode="auto">
          <a:xfrm>
            <a:off x="7351713" y="53228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3" name="Oval 1172"/>
          <p:cNvSpPr>
            <a:spLocks noChangeAspect="1" noChangeArrowheads="1"/>
          </p:cNvSpPr>
          <p:nvPr userDrawn="1"/>
        </p:nvSpPr>
        <p:spPr bwMode="auto">
          <a:xfrm>
            <a:off x="7470775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4" name="Oval 1173"/>
          <p:cNvSpPr>
            <a:spLocks noChangeAspect="1" noChangeArrowheads="1"/>
          </p:cNvSpPr>
          <p:nvPr userDrawn="1"/>
        </p:nvSpPr>
        <p:spPr bwMode="auto">
          <a:xfrm>
            <a:off x="7588250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5" name="Oval 1174"/>
          <p:cNvSpPr>
            <a:spLocks noChangeAspect="1" noChangeArrowheads="1"/>
          </p:cNvSpPr>
          <p:nvPr userDrawn="1"/>
        </p:nvSpPr>
        <p:spPr bwMode="auto">
          <a:xfrm>
            <a:off x="7707313" y="53228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6" name="Oval 1175"/>
          <p:cNvSpPr>
            <a:spLocks noChangeAspect="1" noChangeArrowheads="1"/>
          </p:cNvSpPr>
          <p:nvPr userDrawn="1"/>
        </p:nvSpPr>
        <p:spPr bwMode="auto">
          <a:xfrm>
            <a:off x="7824788" y="532288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7" name="Oval 1176"/>
          <p:cNvSpPr>
            <a:spLocks noChangeAspect="1" noChangeArrowheads="1"/>
          </p:cNvSpPr>
          <p:nvPr userDrawn="1"/>
        </p:nvSpPr>
        <p:spPr bwMode="auto">
          <a:xfrm>
            <a:off x="7943850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8" name="Oval 1177"/>
          <p:cNvSpPr>
            <a:spLocks noChangeAspect="1" noChangeArrowheads="1"/>
          </p:cNvSpPr>
          <p:nvPr userDrawn="1"/>
        </p:nvSpPr>
        <p:spPr bwMode="auto">
          <a:xfrm>
            <a:off x="8061325" y="53228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79" name="Oval 1178"/>
          <p:cNvSpPr>
            <a:spLocks noChangeAspect="1" noChangeArrowheads="1"/>
          </p:cNvSpPr>
          <p:nvPr userDrawn="1"/>
        </p:nvSpPr>
        <p:spPr bwMode="auto">
          <a:xfrm>
            <a:off x="2501900" y="54308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0" name="Oval 1179"/>
          <p:cNvSpPr>
            <a:spLocks noChangeAspect="1" noChangeArrowheads="1"/>
          </p:cNvSpPr>
          <p:nvPr userDrawn="1"/>
        </p:nvSpPr>
        <p:spPr bwMode="auto">
          <a:xfrm>
            <a:off x="2619375" y="54308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1" name="Oval 1180"/>
          <p:cNvSpPr>
            <a:spLocks noChangeAspect="1" noChangeArrowheads="1"/>
          </p:cNvSpPr>
          <p:nvPr userDrawn="1"/>
        </p:nvSpPr>
        <p:spPr bwMode="auto">
          <a:xfrm>
            <a:off x="2738438" y="54308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2" name="Oval 1181"/>
          <p:cNvSpPr>
            <a:spLocks noChangeAspect="1" noChangeArrowheads="1"/>
          </p:cNvSpPr>
          <p:nvPr userDrawn="1"/>
        </p:nvSpPr>
        <p:spPr bwMode="auto">
          <a:xfrm>
            <a:off x="2855913" y="54308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3" name="Oval 1182"/>
          <p:cNvSpPr>
            <a:spLocks noChangeAspect="1" noChangeArrowheads="1"/>
          </p:cNvSpPr>
          <p:nvPr userDrawn="1"/>
        </p:nvSpPr>
        <p:spPr bwMode="auto">
          <a:xfrm>
            <a:off x="2974975" y="54308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4" name="Oval 1183"/>
          <p:cNvSpPr>
            <a:spLocks noChangeAspect="1" noChangeArrowheads="1"/>
          </p:cNvSpPr>
          <p:nvPr userDrawn="1"/>
        </p:nvSpPr>
        <p:spPr bwMode="auto">
          <a:xfrm>
            <a:off x="4749800" y="54308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5" name="Oval 1184"/>
          <p:cNvSpPr>
            <a:spLocks noChangeAspect="1" noChangeArrowheads="1"/>
          </p:cNvSpPr>
          <p:nvPr userDrawn="1"/>
        </p:nvSpPr>
        <p:spPr bwMode="auto">
          <a:xfrm>
            <a:off x="4867275" y="54308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6" name="Oval 1185"/>
          <p:cNvSpPr>
            <a:spLocks noChangeAspect="1" noChangeArrowheads="1"/>
          </p:cNvSpPr>
          <p:nvPr userDrawn="1"/>
        </p:nvSpPr>
        <p:spPr bwMode="auto">
          <a:xfrm>
            <a:off x="4986338" y="54308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7" name="Oval 1186"/>
          <p:cNvSpPr>
            <a:spLocks noChangeAspect="1" noChangeArrowheads="1"/>
          </p:cNvSpPr>
          <p:nvPr userDrawn="1"/>
        </p:nvSpPr>
        <p:spPr bwMode="auto">
          <a:xfrm>
            <a:off x="7115175" y="54308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8" name="Oval 1187"/>
          <p:cNvSpPr>
            <a:spLocks noChangeAspect="1" noChangeArrowheads="1"/>
          </p:cNvSpPr>
          <p:nvPr userDrawn="1"/>
        </p:nvSpPr>
        <p:spPr bwMode="auto">
          <a:xfrm>
            <a:off x="7234238" y="54308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89" name="Oval 1188"/>
          <p:cNvSpPr>
            <a:spLocks noChangeAspect="1" noChangeArrowheads="1"/>
          </p:cNvSpPr>
          <p:nvPr userDrawn="1"/>
        </p:nvSpPr>
        <p:spPr bwMode="auto">
          <a:xfrm>
            <a:off x="7588250" y="54308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0" name="Oval 1189"/>
          <p:cNvSpPr>
            <a:spLocks noChangeAspect="1" noChangeArrowheads="1"/>
          </p:cNvSpPr>
          <p:nvPr userDrawn="1"/>
        </p:nvSpPr>
        <p:spPr bwMode="auto">
          <a:xfrm>
            <a:off x="7707313" y="54308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1" name="Oval 1190"/>
          <p:cNvSpPr>
            <a:spLocks noChangeAspect="1" noChangeArrowheads="1"/>
          </p:cNvSpPr>
          <p:nvPr userDrawn="1"/>
        </p:nvSpPr>
        <p:spPr bwMode="auto">
          <a:xfrm>
            <a:off x="7824788" y="5430838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2" name="Oval 1191"/>
          <p:cNvSpPr>
            <a:spLocks noChangeAspect="1" noChangeArrowheads="1"/>
          </p:cNvSpPr>
          <p:nvPr userDrawn="1"/>
        </p:nvSpPr>
        <p:spPr bwMode="auto">
          <a:xfrm>
            <a:off x="7943850" y="54308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3" name="Oval 1192"/>
          <p:cNvSpPr>
            <a:spLocks noChangeAspect="1" noChangeArrowheads="1"/>
          </p:cNvSpPr>
          <p:nvPr userDrawn="1"/>
        </p:nvSpPr>
        <p:spPr bwMode="auto">
          <a:xfrm>
            <a:off x="2501900" y="55403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4" name="Oval 1193"/>
          <p:cNvSpPr>
            <a:spLocks noChangeAspect="1" noChangeArrowheads="1"/>
          </p:cNvSpPr>
          <p:nvPr userDrawn="1"/>
        </p:nvSpPr>
        <p:spPr bwMode="auto">
          <a:xfrm>
            <a:off x="2619375" y="55403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5" name="Oval 1194"/>
          <p:cNvSpPr>
            <a:spLocks noChangeAspect="1" noChangeArrowheads="1"/>
          </p:cNvSpPr>
          <p:nvPr userDrawn="1"/>
        </p:nvSpPr>
        <p:spPr bwMode="auto">
          <a:xfrm>
            <a:off x="2738438" y="55403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6" name="Oval 1195"/>
          <p:cNvSpPr>
            <a:spLocks noChangeAspect="1" noChangeArrowheads="1"/>
          </p:cNvSpPr>
          <p:nvPr userDrawn="1"/>
        </p:nvSpPr>
        <p:spPr bwMode="auto">
          <a:xfrm>
            <a:off x="2855913" y="55403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7" name="Oval 1196"/>
          <p:cNvSpPr>
            <a:spLocks noChangeAspect="1" noChangeArrowheads="1"/>
          </p:cNvSpPr>
          <p:nvPr userDrawn="1"/>
        </p:nvSpPr>
        <p:spPr bwMode="auto">
          <a:xfrm>
            <a:off x="4749800" y="55403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8" name="Oval 1197"/>
          <p:cNvSpPr>
            <a:spLocks noChangeAspect="1" noChangeArrowheads="1"/>
          </p:cNvSpPr>
          <p:nvPr userDrawn="1"/>
        </p:nvSpPr>
        <p:spPr bwMode="auto">
          <a:xfrm>
            <a:off x="7707313" y="55403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99" name="Oval 1198"/>
          <p:cNvSpPr>
            <a:spLocks noChangeAspect="1" noChangeArrowheads="1"/>
          </p:cNvSpPr>
          <p:nvPr userDrawn="1"/>
        </p:nvSpPr>
        <p:spPr bwMode="auto">
          <a:xfrm>
            <a:off x="7824788" y="5540375"/>
            <a:ext cx="90487" cy="90488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0" name="Oval 1199"/>
          <p:cNvSpPr>
            <a:spLocks noChangeAspect="1" noChangeArrowheads="1"/>
          </p:cNvSpPr>
          <p:nvPr userDrawn="1"/>
        </p:nvSpPr>
        <p:spPr bwMode="auto">
          <a:xfrm>
            <a:off x="7943850" y="55403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1" name="Oval 1200"/>
          <p:cNvSpPr>
            <a:spLocks noChangeAspect="1" noChangeArrowheads="1"/>
          </p:cNvSpPr>
          <p:nvPr userDrawn="1"/>
        </p:nvSpPr>
        <p:spPr bwMode="auto">
          <a:xfrm>
            <a:off x="8653463" y="5540375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2" name="Oval 1201"/>
          <p:cNvSpPr>
            <a:spLocks noChangeAspect="1" noChangeArrowheads="1"/>
          </p:cNvSpPr>
          <p:nvPr userDrawn="1"/>
        </p:nvSpPr>
        <p:spPr bwMode="auto">
          <a:xfrm>
            <a:off x="2501900" y="56499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3" name="Oval 1202"/>
          <p:cNvSpPr>
            <a:spLocks noChangeAspect="1" noChangeArrowheads="1"/>
          </p:cNvSpPr>
          <p:nvPr userDrawn="1"/>
        </p:nvSpPr>
        <p:spPr bwMode="auto">
          <a:xfrm>
            <a:off x="2619375" y="5649913"/>
            <a:ext cx="90488" cy="90487"/>
          </a:xfrm>
          <a:prstGeom prst="ellipse">
            <a:avLst/>
          </a:prstGeom>
          <a:solidFill>
            <a:srgbClr val="FFFF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4" name="Oval 1203"/>
          <p:cNvSpPr>
            <a:spLocks noChangeAspect="1" noChangeArrowheads="1"/>
          </p:cNvSpPr>
          <p:nvPr userDrawn="1"/>
        </p:nvSpPr>
        <p:spPr bwMode="auto">
          <a:xfrm>
            <a:off x="2738438" y="56499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5" name="Oval 1204"/>
          <p:cNvSpPr>
            <a:spLocks noChangeAspect="1" noChangeArrowheads="1"/>
          </p:cNvSpPr>
          <p:nvPr userDrawn="1"/>
        </p:nvSpPr>
        <p:spPr bwMode="auto">
          <a:xfrm>
            <a:off x="7824788" y="56499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6" name="Oval 1205"/>
          <p:cNvSpPr>
            <a:spLocks noChangeAspect="1" noChangeArrowheads="1"/>
          </p:cNvSpPr>
          <p:nvPr userDrawn="1"/>
        </p:nvSpPr>
        <p:spPr bwMode="auto">
          <a:xfrm>
            <a:off x="7943850" y="56499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7" name="Oval 1206"/>
          <p:cNvSpPr>
            <a:spLocks noChangeAspect="1" noChangeArrowheads="1"/>
          </p:cNvSpPr>
          <p:nvPr userDrawn="1"/>
        </p:nvSpPr>
        <p:spPr bwMode="auto">
          <a:xfrm>
            <a:off x="8653463" y="5649913"/>
            <a:ext cx="90487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8" name="Oval 1207"/>
          <p:cNvSpPr>
            <a:spLocks noChangeAspect="1" noChangeArrowheads="1"/>
          </p:cNvSpPr>
          <p:nvPr userDrawn="1"/>
        </p:nvSpPr>
        <p:spPr bwMode="auto">
          <a:xfrm>
            <a:off x="2501900" y="57594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09" name="Oval 1208"/>
          <p:cNvSpPr>
            <a:spLocks noChangeAspect="1" noChangeArrowheads="1"/>
          </p:cNvSpPr>
          <p:nvPr userDrawn="1"/>
        </p:nvSpPr>
        <p:spPr bwMode="auto">
          <a:xfrm>
            <a:off x="2619375" y="57594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0" name="Oval 1209"/>
          <p:cNvSpPr>
            <a:spLocks noChangeAspect="1" noChangeArrowheads="1"/>
          </p:cNvSpPr>
          <p:nvPr userDrawn="1"/>
        </p:nvSpPr>
        <p:spPr bwMode="auto">
          <a:xfrm>
            <a:off x="7943850" y="57594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1" name="Oval 1210"/>
          <p:cNvSpPr>
            <a:spLocks noChangeAspect="1" noChangeArrowheads="1"/>
          </p:cNvSpPr>
          <p:nvPr userDrawn="1"/>
        </p:nvSpPr>
        <p:spPr bwMode="auto">
          <a:xfrm>
            <a:off x="8534400" y="5759450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2" name="Oval 1211"/>
          <p:cNvSpPr>
            <a:spLocks noChangeAspect="1" noChangeArrowheads="1"/>
          </p:cNvSpPr>
          <p:nvPr userDrawn="1"/>
        </p:nvSpPr>
        <p:spPr bwMode="auto">
          <a:xfrm>
            <a:off x="2501900" y="58689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3" name="Oval 1212"/>
          <p:cNvSpPr>
            <a:spLocks noChangeAspect="1" noChangeArrowheads="1"/>
          </p:cNvSpPr>
          <p:nvPr userDrawn="1"/>
        </p:nvSpPr>
        <p:spPr bwMode="auto">
          <a:xfrm>
            <a:off x="2619375" y="58689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4" name="Oval 1213"/>
          <p:cNvSpPr>
            <a:spLocks noChangeAspect="1" noChangeArrowheads="1"/>
          </p:cNvSpPr>
          <p:nvPr userDrawn="1"/>
        </p:nvSpPr>
        <p:spPr bwMode="auto">
          <a:xfrm>
            <a:off x="8416925" y="586898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5" name="Oval 1214"/>
          <p:cNvSpPr>
            <a:spLocks noChangeAspect="1" noChangeArrowheads="1"/>
          </p:cNvSpPr>
          <p:nvPr userDrawn="1"/>
        </p:nvSpPr>
        <p:spPr bwMode="auto">
          <a:xfrm>
            <a:off x="2501900" y="59769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6" name="Oval 1215"/>
          <p:cNvSpPr>
            <a:spLocks noChangeAspect="1" noChangeArrowheads="1"/>
          </p:cNvSpPr>
          <p:nvPr userDrawn="1"/>
        </p:nvSpPr>
        <p:spPr bwMode="auto">
          <a:xfrm>
            <a:off x="2619375" y="5976938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7" name="Oval 1216"/>
          <p:cNvSpPr>
            <a:spLocks noChangeAspect="1" noChangeArrowheads="1"/>
          </p:cNvSpPr>
          <p:nvPr userDrawn="1"/>
        </p:nvSpPr>
        <p:spPr bwMode="auto">
          <a:xfrm>
            <a:off x="2501900" y="6086475"/>
            <a:ext cx="90488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8" name="Oval 1217"/>
          <p:cNvSpPr>
            <a:spLocks noChangeAspect="1" noChangeArrowheads="1"/>
          </p:cNvSpPr>
          <p:nvPr userDrawn="1"/>
        </p:nvSpPr>
        <p:spPr bwMode="auto">
          <a:xfrm>
            <a:off x="2501900" y="61960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19" name="Oval 1218"/>
          <p:cNvSpPr>
            <a:spLocks noChangeAspect="1" noChangeArrowheads="1"/>
          </p:cNvSpPr>
          <p:nvPr userDrawn="1"/>
        </p:nvSpPr>
        <p:spPr bwMode="auto">
          <a:xfrm>
            <a:off x="2619375" y="6196013"/>
            <a:ext cx="90488" cy="90487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20" name="Oval 1219"/>
          <p:cNvSpPr>
            <a:spLocks noChangeAspect="1" noChangeArrowheads="1"/>
          </p:cNvSpPr>
          <p:nvPr userDrawn="1"/>
        </p:nvSpPr>
        <p:spPr bwMode="auto">
          <a:xfrm>
            <a:off x="4040188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222" name="Rectangle 1245"/>
          <p:cNvSpPr>
            <a:spLocks noChangeArrowheads="1"/>
          </p:cNvSpPr>
          <p:nvPr userDrawn="1"/>
        </p:nvSpPr>
        <p:spPr bwMode="auto">
          <a:xfrm>
            <a:off x="-1" y="1268761"/>
            <a:ext cx="9145589" cy="5184428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81000">
                <a:srgbClr val="85C2FF"/>
              </a:gs>
              <a:gs pos="100000">
                <a:srgbClr val="CCECFF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wrap="none" lIns="19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GB" altLang="en-US" sz="1400" i="0" dirty="0" smtClean="0">
              <a:solidFill>
                <a:srgbClr val="FFFF99"/>
              </a:solidFill>
            </a:endParaRPr>
          </a:p>
        </p:txBody>
      </p:sp>
      <p:sp>
        <p:nvSpPr>
          <p:cNvPr id="1221" name="Oval 1220"/>
          <p:cNvSpPr>
            <a:spLocks noChangeAspect="1" noChangeArrowheads="1"/>
          </p:cNvSpPr>
          <p:nvPr userDrawn="1"/>
        </p:nvSpPr>
        <p:spPr bwMode="auto">
          <a:xfrm>
            <a:off x="4157663" y="3028950"/>
            <a:ext cx="90487" cy="90488"/>
          </a:xfrm>
          <a:prstGeom prst="ellipse">
            <a:avLst/>
          </a:prstGeom>
          <a:solidFill>
            <a:srgbClr val="FFFF99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60475" y="2249488"/>
            <a:ext cx="6048375" cy="153987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60475" y="4030663"/>
            <a:ext cx="6048375" cy="622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23" name="Rectangle 1222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453188"/>
            <a:ext cx="5148263" cy="404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pic>
        <p:nvPicPr>
          <p:cNvPr id="2" name="Picture 2" descr="C:\Users\benes\Pictures\ILO-backgrou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" y="0"/>
            <a:ext cx="1469996" cy="128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9091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26DFC-6A18-4820-A7A7-8EBDF9BFC0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4625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400" b="1"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4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9A619-24C0-450F-87D1-E98776E12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9454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4038600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341438"/>
            <a:ext cx="4038600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CC7AE-8A78-4BDB-8416-A7FD2F1154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2654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4624"/>
            <a:ext cx="7427168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6C44B-2A69-4933-9BDC-974DC39F12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752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BFE7-D4C2-4B92-AE3F-46C0A49923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548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E916A-7BAA-4D2E-927D-73B3F12AB8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6948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076196-21CC-4BC4-A598-36C0F24E06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2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smtClean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FFFFFF">
                    <a:lumMod val="85000"/>
                  </a:srgbClr>
                </a:solidFill>
              </a:rPr>
              <a:t>ILO Department of Statistics</a:t>
            </a:r>
          </a:p>
        </p:txBody>
      </p:sp>
    </p:spTree>
    <p:extLst>
      <p:ext uri="{BB962C8B-B14F-4D97-AF65-F5344CB8AC3E}">
        <p14:creationId xmlns:p14="http://schemas.microsoft.com/office/powerpoint/2010/main" val="332978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4038600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341438"/>
            <a:ext cx="4038600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F44F4-1E86-418F-A72A-147E8E56D2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E6817-1CF0-4236-A992-5711FDC350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6E7E1-2F78-42E4-B92A-D3CA7D6C52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D0D69-C2DF-45B5-8C7E-9682CE330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264" y="0"/>
            <a:ext cx="2195736" cy="6858000"/>
          </a:xfrm>
          <a:solidFill>
            <a:schemeClr val="bg1"/>
          </a:solidFill>
        </p:spPr>
        <p:txBody>
          <a:bodyPr vert="vert270" lIns="144000" tIns="180000" rIns="144000" bIns="180000"/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027" name="Picture 3" descr="G:\Docs\informality\Manual\Cover.jpg"/>
          <p:cNvPicPr>
            <a:picLocks noChangeAspect="1" noChangeArrowheads="1"/>
          </p:cNvPicPr>
          <p:nvPr userDrawn="1"/>
        </p:nvPicPr>
        <p:blipFill>
          <a:blip r:embed="rId2" cstate="print"/>
          <a:srcRect t="25803" b="8663"/>
          <a:stretch>
            <a:fillRect/>
          </a:stretch>
        </p:blipFill>
        <p:spPr bwMode="auto">
          <a:xfrm>
            <a:off x="0" y="0"/>
            <a:ext cx="6973266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426839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7057330" cy="1143000"/>
          </a:xfrm>
        </p:spPr>
        <p:txBody>
          <a:bodyPr/>
          <a:lstStyle>
            <a:lvl1pPr>
              <a:defRPr lang="en-US" sz="3200" b="1" baseline="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GB" sz="2400" b="1" dirty="0" smtClean="0">
                <a:solidFill>
                  <a:schemeClr val="accent6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360000" indent="0">
              <a:spcBef>
                <a:spcPts val="300"/>
              </a:spcBef>
              <a:buNone/>
              <a:defRPr lang="en-GB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itchFamily="34" charset="0"/>
              </a:defRPr>
            </a:lvl2pPr>
            <a:lvl3pPr marL="720000" indent="0">
              <a:spcBef>
                <a:spcPts val="300"/>
              </a:spcBef>
              <a:buNone/>
              <a:defRPr lang="en-GB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defRPr>
            </a:lvl3pPr>
            <a:lvl4pPr marL="1080000" indent="0">
              <a:spcBef>
                <a:spcPts val="300"/>
              </a:spcBef>
              <a:buNone/>
              <a:defRPr lang="en-GB" sz="1600" dirty="0" smtClean="0">
                <a:solidFill>
                  <a:schemeClr val="tx2"/>
                </a:solidFill>
                <a:latin typeface="Century Gothic" pitchFamily="34" charset="0"/>
              </a:defRPr>
            </a:lvl4pPr>
            <a:lvl5pPr marL="1440000" indent="0">
              <a:spcBef>
                <a:spcPts val="300"/>
              </a:spcBef>
              <a:buNone/>
              <a:defRPr lang="en-GB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483768" y="6301122"/>
            <a:ext cx="5544070" cy="476250"/>
          </a:xfrm>
        </p:spPr>
        <p:txBody>
          <a:bodyPr/>
          <a:lstStyle>
            <a:lvl1pPr>
              <a:defRPr baseline="0" dirty="0" smtClean="0"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GB" smtClean="0">
                <a:solidFill>
                  <a:prstClr val="black"/>
                </a:solidFill>
              </a:rPr>
              <a:t>ILO Department of Statistics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 smtClean="0">
                <a:latin typeface="Century Gothic" pitchFamily="34" charset="0"/>
              </a:defRPr>
            </a:lvl1pPr>
          </a:lstStyle>
          <a:p>
            <a:pPr>
              <a:defRPr/>
            </a:pPr>
            <a:fld id="{EA34A6A9-F87D-4743-A661-38AEC4FCC72E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GB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25469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4.gif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image" Target="../media/image4.gif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36.xml"/><Relationship Id="rId10" Type="http://schemas.openxmlformats.org/officeDocument/2006/relationships/image" Target="../media/image7.jpeg"/><Relationship Id="rId4" Type="http://schemas.openxmlformats.org/officeDocument/2006/relationships/slideLayout" Target="../slideLayouts/slideLayout3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:\Documents and Settings\benes\My Documents\My Pictures\ilo-bar.bmp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453188"/>
            <a:ext cx="9144000" cy="431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115888"/>
            <a:ext cx="75819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14438"/>
            <a:ext cx="8229600" cy="516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925" y="6453188"/>
            <a:ext cx="6985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rgbClr val="CCCCFF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GB"/>
              <a:t>ILO Department of Statistics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53188"/>
            <a:ext cx="90963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 b="1" i="0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7BDCF828-378D-46F9-9B93-6157C930CAD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G:\Docs\informality\Images for cover\cn0829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69227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7129338" cy="11430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556792"/>
            <a:ext cx="8229600" cy="4525963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301122"/>
            <a:ext cx="5328046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 dirty="0" smtClean="0"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GB" i="0" smtClean="0">
                <a:solidFill>
                  <a:prstClr val="black"/>
                </a:solidFill>
              </a:rPr>
              <a:t>ILO Department of Statistics</a:t>
            </a:r>
            <a:endParaRPr lang="en-GB" i="0">
              <a:solidFill>
                <a:prstClr val="black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entury Gothic" pitchFamily="34" charset="0"/>
              </a:defRPr>
            </a:lvl1pPr>
          </a:lstStyle>
          <a:p>
            <a:pPr>
              <a:defRPr/>
            </a:pPr>
            <a:fld id="{016EE2C9-A02C-4DB2-A177-5B998DAD2FE0}" type="slidenum">
              <a:rPr lang="en-GB" i="0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GB" i="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0" y="1484313"/>
            <a:ext cx="9144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i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GB" i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6" name="Picture 12" descr="I:\COMMON\E1 Administration\5b Logos and templates\ILO_LOGO\ilologo black.gi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72400" y="6309320"/>
            <a:ext cx="457200" cy="400050"/>
          </a:xfrm>
          <a:prstGeom prst="rect">
            <a:avLst/>
          </a:prstGeom>
          <a:noFill/>
        </p:spPr>
      </p:pic>
      <p:pic>
        <p:nvPicPr>
          <p:cNvPr id="1037" name="Picture 13" descr="G:\Docs\Logo statistics black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7504" y="1052736"/>
            <a:ext cx="1646238" cy="407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290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 sz="2400" b="1">
          <a:solidFill>
            <a:schemeClr val="accent6"/>
          </a:solidFill>
          <a:latin typeface="Century Gothic" pitchFamily="34" charset="0"/>
          <a:ea typeface="+mn-ea"/>
          <a:cs typeface="+mn-cs"/>
        </a:defRPr>
      </a:lvl1pPr>
      <a:lvl2pPr marL="36000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 sz="2000" b="1">
          <a:solidFill>
            <a:schemeClr val="accent6">
              <a:lumMod val="60000"/>
              <a:lumOff val="40000"/>
            </a:schemeClr>
          </a:solidFill>
          <a:latin typeface="Century Gothic" pitchFamily="34" charset="0"/>
        </a:defRPr>
      </a:lvl2pPr>
      <a:lvl3pPr marL="72000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>
          <a:solidFill>
            <a:schemeClr val="accent4">
              <a:lumMod val="75000"/>
            </a:schemeClr>
          </a:solidFill>
          <a:latin typeface="Century Gothic" pitchFamily="34" charset="0"/>
        </a:defRPr>
      </a:lvl3pPr>
      <a:lvl4pPr marL="108000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 sz="1600">
          <a:solidFill>
            <a:schemeClr val="tx2"/>
          </a:solidFill>
          <a:latin typeface="Century Gothic" pitchFamily="34" charset="0"/>
        </a:defRPr>
      </a:lvl4pPr>
      <a:lvl5pPr marL="144000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 sz="1600">
          <a:solidFill>
            <a:schemeClr val="tx2">
              <a:lumMod val="60000"/>
              <a:lumOff val="40000"/>
            </a:schemeClr>
          </a:solidFill>
          <a:latin typeface="Century Gothic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G:\Docs\informality\Images for cover\cn0829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69227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7129338" cy="11430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556792"/>
            <a:ext cx="8229600" cy="4525963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301122"/>
            <a:ext cx="5328046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 dirty="0" smtClean="0"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GB" i="0" smtClean="0">
                <a:solidFill>
                  <a:prstClr val="black"/>
                </a:solidFill>
              </a:rPr>
              <a:t>ILO Department of Statistics</a:t>
            </a:r>
            <a:endParaRPr lang="en-GB" i="0">
              <a:solidFill>
                <a:prstClr val="black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entury Gothic" pitchFamily="34" charset="0"/>
              </a:defRPr>
            </a:lvl1pPr>
          </a:lstStyle>
          <a:p>
            <a:pPr>
              <a:defRPr/>
            </a:pPr>
            <a:fld id="{016EE2C9-A02C-4DB2-A177-5B998DAD2FE0}" type="slidenum">
              <a:rPr lang="en-GB" i="0">
                <a:solidFill>
                  <a:prstClr val="black"/>
                </a:solidFill>
              </a:rPr>
              <a:pPr>
                <a:defRPr/>
              </a:pPr>
              <a:t>‹#›</a:t>
            </a:fld>
            <a:r>
              <a:rPr lang="en-GB" i="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0" y="1484313"/>
            <a:ext cx="9144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i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GB" i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6" name="Picture 12" descr="I:\COMMON\E1 Administration\5b Logos and templates\ILO_LOGO\ilologo black.gi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72400" y="6309320"/>
            <a:ext cx="457200" cy="400050"/>
          </a:xfrm>
          <a:prstGeom prst="rect">
            <a:avLst/>
          </a:prstGeom>
          <a:noFill/>
        </p:spPr>
      </p:pic>
      <p:pic>
        <p:nvPicPr>
          <p:cNvPr id="1037" name="Picture 13" descr="G:\Docs\Logo statistics black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7504" y="1052736"/>
            <a:ext cx="1646238" cy="407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304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 sz="2400" b="1">
          <a:solidFill>
            <a:schemeClr val="accent6"/>
          </a:solidFill>
          <a:latin typeface="Century Gothic" pitchFamily="34" charset="0"/>
          <a:ea typeface="+mn-ea"/>
          <a:cs typeface="+mn-cs"/>
        </a:defRPr>
      </a:lvl1pPr>
      <a:lvl2pPr marL="36000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 sz="2000" b="1">
          <a:solidFill>
            <a:schemeClr val="accent6">
              <a:lumMod val="60000"/>
              <a:lumOff val="40000"/>
            </a:schemeClr>
          </a:solidFill>
          <a:latin typeface="Century Gothic" pitchFamily="34" charset="0"/>
        </a:defRPr>
      </a:lvl2pPr>
      <a:lvl3pPr marL="72000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>
          <a:solidFill>
            <a:schemeClr val="accent4">
              <a:lumMod val="75000"/>
            </a:schemeClr>
          </a:solidFill>
          <a:latin typeface="Century Gothic" pitchFamily="34" charset="0"/>
        </a:defRPr>
      </a:lvl3pPr>
      <a:lvl4pPr marL="108000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 sz="1600">
          <a:solidFill>
            <a:schemeClr val="tx2"/>
          </a:solidFill>
          <a:latin typeface="Century Gothic" pitchFamily="34" charset="0"/>
        </a:defRPr>
      </a:lvl4pPr>
      <a:lvl5pPr marL="1440000" indent="0" algn="l" rtl="0" eaLnBrk="0" fontAlgn="base" hangingPunct="0">
        <a:spcBef>
          <a:spcPts val="300"/>
        </a:spcBef>
        <a:spcAft>
          <a:spcPct val="0"/>
        </a:spcAft>
        <a:buFont typeface="Wingdings" pitchFamily="2" charset="2"/>
        <a:buNone/>
        <a:defRPr sz="1600">
          <a:solidFill>
            <a:schemeClr val="tx2">
              <a:lumMod val="60000"/>
              <a:lumOff val="40000"/>
            </a:schemeClr>
          </a:solidFill>
          <a:latin typeface="Century Gothic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6453188"/>
            <a:ext cx="9144000" cy="4318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en-US" altLang="en-US" i="0" smtClean="0">
              <a:solidFill>
                <a:srgbClr val="000000"/>
              </a:solidFill>
            </a:endParaRPr>
          </a:p>
        </p:txBody>
      </p:sp>
      <p:pic>
        <p:nvPicPr>
          <p:cNvPr id="1027" name="Picture 7" descr="ilostatistics-bar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115888"/>
            <a:ext cx="7581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341438"/>
            <a:ext cx="82296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925" y="6453188"/>
            <a:ext cx="6985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CCCCFF"/>
                </a:solidFill>
              </a:defRPr>
            </a:lvl1pPr>
          </a:lstStyle>
          <a:p>
            <a:pPr algn="l">
              <a:defRPr/>
            </a:pPr>
            <a:r>
              <a:rPr lang="en-GB" i="0">
                <a:latin typeface="Arial" charset="0"/>
              </a:rPr>
              <a:t>ILO Department of Statistics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53188"/>
            <a:ext cx="90963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99"/>
                </a:solidFill>
              </a:defRPr>
            </a:lvl1pPr>
          </a:lstStyle>
          <a:p>
            <a:pPr>
              <a:defRPr/>
            </a:pPr>
            <a:fld id="{27A2C9BB-B4C1-4C1A-84E3-1A5A893FCF23}" type="slidenum">
              <a:rPr lang="en-GB" i="0">
                <a:latin typeface="Arial" charset="0"/>
              </a:rPr>
              <a:pPr>
                <a:defRPr/>
              </a:pPr>
              <a:t>‹#›</a:t>
            </a:fld>
            <a:endParaRPr lang="en-GB" i="0">
              <a:latin typeface="Arial" charset="0"/>
            </a:endParaRPr>
          </a:p>
        </p:txBody>
      </p:sp>
      <p:pic>
        <p:nvPicPr>
          <p:cNvPr id="8" name="Picture 2" descr="C:\Users\benes\Pictures\ILO-background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" y="46025"/>
            <a:ext cx="1397411" cy="122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61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anose="020B0606020202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Arial Narrow" panose="020B0606020202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Arial Narrow" panose="020B0606020202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Arial Narrow" panose="020B0606020202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 Narrow" panose="020B0606020202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o.org/global/statistics-and-databases/meetings-and-events/international-conference-of-labour-statisticians/19/WCMS_234124/lang--en/index.htm" TargetMode="External"/><Relationship Id="rId2" Type="http://schemas.openxmlformats.org/officeDocument/2006/relationships/hyperlink" Target="http://www.ilo.org/global/publications/ilo-bookstore/order-online/books/WCMS_222979/lang--en/index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lo.org/global/statistics-and-databases/standards-and-guidelines/guidelines-adopted-by-international-conferences-of-labour-statisticians/WCMS_087622/lang--en/index.htm" TargetMode="External"/><Relationship Id="rId4" Type="http://schemas.openxmlformats.org/officeDocument/2006/relationships/hyperlink" Target="http://www.ilo.org/global/statistics-and-databases/standards-and-guidelines/resolutions-adopted-by-international-conferences-of-labour-statisticians/WCMS_087484/lang--en/index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79512" y="1700808"/>
            <a:ext cx="8784976" cy="2088233"/>
          </a:xfrm>
          <a:noFill/>
        </p:spPr>
        <p:txBody>
          <a:bodyPr/>
          <a:lstStyle/>
          <a:p>
            <a:pPr eaLnBrk="1" hangingPunct="1"/>
            <a:r>
              <a:rPr lang="en-GB" altLang="en-US" sz="4400" dirty="0" smtClean="0">
                <a:solidFill>
                  <a:schemeClr val="bg1"/>
                </a:solidFill>
              </a:rPr>
              <a:t>Statistics on the informal employment &amp; employment in the informal sector: Statistical units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3728" y="4221088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i="0" dirty="0" smtClean="0">
                <a:solidFill>
                  <a:srgbClr val="2D2D8A">
                    <a:lumMod val="50000"/>
                  </a:srgbClr>
                </a:solidFill>
              </a:rPr>
              <a:t>Tite Habiyakare, Senior Statistician,</a:t>
            </a:r>
          </a:p>
          <a:p>
            <a:r>
              <a:rPr lang="en-GB" altLang="en-US" sz="2000" i="0" dirty="0" smtClean="0">
                <a:solidFill>
                  <a:srgbClr val="2D2D8A">
                    <a:lumMod val="50000"/>
                  </a:srgbClr>
                </a:solidFill>
              </a:rPr>
              <a:t>ILO Regional Office for Asia and the Pacific</a:t>
            </a:r>
          </a:p>
        </p:txBody>
      </p:sp>
      <p:sp>
        <p:nvSpPr>
          <p:cNvPr id="4" name="Rectangle 1245"/>
          <p:cNvSpPr>
            <a:spLocks noChangeArrowheads="1"/>
          </p:cNvSpPr>
          <p:nvPr/>
        </p:nvSpPr>
        <p:spPr bwMode="auto">
          <a:xfrm>
            <a:off x="2664619" y="5589240"/>
            <a:ext cx="6480175" cy="858418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GB" altLang="en-US" sz="1600" i="0" dirty="0">
                <a:solidFill>
                  <a:srgbClr val="FFFF99"/>
                </a:solidFill>
              </a:rPr>
              <a:t>Regional Course on Informality:  </a:t>
            </a:r>
          </a:p>
          <a:p>
            <a:pPr algn="r" eaLnBrk="1" hangingPunct="1"/>
            <a:r>
              <a:rPr lang="en-GB" altLang="en-US" sz="1600" i="0" dirty="0">
                <a:solidFill>
                  <a:srgbClr val="FFFF99"/>
                </a:solidFill>
              </a:rPr>
              <a:t>Definitions, Measurement, SDGs and Other Policy Indicators</a:t>
            </a:r>
          </a:p>
          <a:p>
            <a:pPr algn="r" eaLnBrk="1" hangingPunct="1"/>
            <a:r>
              <a:rPr lang="en-GB" altLang="en-US" sz="1600" i="0" dirty="0" smtClean="0">
                <a:solidFill>
                  <a:srgbClr val="FFFF99"/>
                </a:solidFill>
              </a:rPr>
              <a:t>Chiba (Japan), 16-20 </a:t>
            </a:r>
            <a:r>
              <a:rPr lang="en-GB" altLang="en-US" sz="1600" i="0" dirty="0">
                <a:solidFill>
                  <a:srgbClr val="FFFF99"/>
                </a:solidFill>
              </a:rPr>
              <a:t>October </a:t>
            </a:r>
            <a:r>
              <a:rPr lang="en-GB" altLang="en-US" sz="1600" i="0" dirty="0" smtClean="0">
                <a:solidFill>
                  <a:srgbClr val="FFFF99"/>
                </a:solidFill>
              </a:rPr>
              <a:t>2017</a:t>
            </a:r>
            <a:endParaRPr lang="en-GB" altLang="en-US" sz="1600" i="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60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564904"/>
            <a:ext cx="8229600" cy="3816846"/>
          </a:xfrm>
        </p:spPr>
        <p:txBody>
          <a:bodyPr/>
          <a:lstStyle/>
          <a:p>
            <a:endParaRPr lang="en-GB" dirty="0" smtClean="0"/>
          </a:p>
          <a:p>
            <a:pPr algn="ctr">
              <a:buNone/>
            </a:pPr>
            <a:r>
              <a:rPr lang="en-GB" sz="4000" b="1" dirty="0" smtClean="0"/>
              <a:t>3. Summary </a:t>
            </a:r>
            <a:r>
              <a:rPr lang="en-GB" sz="4000" b="1" dirty="0" smtClean="0"/>
              <a:t>of statistical units, </a:t>
            </a:r>
          </a:p>
          <a:p>
            <a:pPr algn="ctr">
              <a:buNone/>
            </a:pPr>
            <a:r>
              <a:rPr lang="en-GB" sz="4000" b="1" dirty="0" smtClean="0"/>
              <a:t>Definitions of selected units</a:t>
            </a:r>
            <a:endParaRPr lang="en-GB" sz="40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1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Statistical units of measurement (1)</a:t>
            </a:r>
            <a:endParaRPr lang="en-GB" sz="2400" noProof="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noProof="0" dirty="0" smtClean="0"/>
              <a:t>Analytical units – for which the statistics are produced</a:t>
            </a:r>
          </a:p>
          <a:p>
            <a:pPr lvl="1"/>
            <a:r>
              <a:rPr lang="en-GB" sz="2400" noProof="0" dirty="0" smtClean="0"/>
              <a:t>Informal sector unit (informal sector </a:t>
            </a:r>
            <a:r>
              <a:rPr lang="en-GB" sz="2400" b="1" noProof="0" dirty="0" smtClean="0"/>
              <a:t>enterprise</a:t>
            </a:r>
            <a:r>
              <a:rPr lang="en-GB" sz="2400" noProof="0" dirty="0" smtClean="0"/>
              <a:t>)</a:t>
            </a:r>
          </a:p>
          <a:p>
            <a:pPr lvl="1"/>
            <a:r>
              <a:rPr lang="en-GB" sz="2400" b="1" noProof="0" dirty="0" smtClean="0"/>
              <a:t>Persons</a:t>
            </a:r>
            <a:r>
              <a:rPr lang="en-GB" sz="2400" noProof="0" dirty="0" smtClean="0"/>
              <a:t> employed in informal sector units, persons in informal employment</a:t>
            </a:r>
          </a:p>
          <a:p>
            <a:r>
              <a:rPr lang="en-GB" sz="2800" dirty="0"/>
              <a:t>Sampling units – units selected in sample</a:t>
            </a:r>
          </a:p>
          <a:p>
            <a:pPr lvl="1"/>
            <a:r>
              <a:rPr lang="en-GB" sz="2400" dirty="0"/>
              <a:t>Households, enterprises</a:t>
            </a:r>
          </a:p>
          <a:p>
            <a:r>
              <a:rPr lang="en-GB" sz="2800" dirty="0"/>
              <a:t>Reporting units – that provide information</a:t>
            </a:r>
            <a:r>
              <a:rPr lang="en-GB" sz="2400" dirty="0"/>
              <a:t> (questionnaire)</a:t>
            </a:r>
          </a:p>
          <a:p>
            <a:pPr lvl="1"/>
            <a:r>
              <a:rPr lang="en-GB" sz="2400" dirty="0"/>
              <a:t>Persons, </a:t>
            </a:r>
            <a:r>
              <a:rPr lang="en-GB" sz="2400" b="1" dirty="0"/>
              <a:t>entrepreneurs</a:t>
            </a:r>
          </a:p>
          <a:p>
            <a:r>
              <a:rPr lang="en-GB" sz="2800" noProof="0" dirty="0" smtClean="0"/>
              <a:t>Observation units – for which information is collected</a:t>
            </a:r>
          </a:p>
          <a:p>
            <a:pPr lvl="1"/>
            <a:r>
              <a:rPr lang="en-GB" sz="2400" noProof="0" dirty="0" smtClean="0"/>
              <a:t>Can same time be broader than the analytical unit or reporting units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34A6A9-F87D-4743-A661-38AEC4FCC72E}" type="slidenum">
              <a:rPr lang="en-GB" smtClean="0"/>
              <a:pPr/>
              <a:t>11</a:t>
            </a:fld>
            <a:r>
              <a:rPr lang="en-GB" smtClean="0"/>
              <a:t> 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90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34A6A9-F87D-4743-A661-38AEC4FCC72E}" type="slidenum">
              <a:rPr lang="en-GB" smtClean="0">
                <a:latin typeface="+mn-lt"/>
              </a:rPr>
              <a:pPr>
                <a:defRPr/>
              </a:pPr>
              <a:t>12</a:t>
            </a:fld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194793"/>
              </p:ext>
            </p:extLst>
          </p:nvPr>
        </p:nvGraphicFramePr>
        <p:xfrm>
          <a:off x="0" y="1556791"/>
          <a:ext cx="9144000" cy="4680521"/>
        </p:xfrm>
        <a:graphic>
          <a:graphicData uri="http://schemas.openxmlformats.org/drawingml/2006/table">
            <a:tbl>
              <a:tblPr/>
              <a:tblGrid>
                <a:gridCol w="1547664"/>
                <a:gridCol w="1944216"/>
                <a:gridCol w="1584176"/>
                <a:gridCol w="4067944"/>
              </a:tblGrid>
              <a:tr h="537226">
                <a:tc>
                  <a:txBody>
                    <a:bodyPr/>
                    <a:lstStyle/>
                    <a:p>
                      <a:pPr algn="just"/>
                      <a:r>
                        <a:rPr lang="en-GB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Unit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Labour force </a:t>
                      </a:r>
                    </a:p>
                    <a:p>
                      <a:pPr algn="just"/>
                      <a:r>
                        <a:rPr lang="en-GB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survey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Establishment surveys</a:t>
                      </a:r>
                      <a:endParaRPr lang="en-US" sz="160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Mixed surveys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54736">
                <a:tc>
                  <a:txBody>
                    <a:bodyPr/>
                    <a:lstStyle/>
                    <a:p>
                      <a:pPr algn="just"/>
                      <a:r>
                        <a:rPr lang="en-GB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Sample unit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Household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Establishment</a:t>
                      </a:r>
                      <a:endParaRPr lang="en-US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Households (first phase);informal sector entrepreneurs (second phase)</a:t>
                      </a:r>
                      <a:endParaRPr lang="en-US" sz="160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981">
                <a:tc>
                  <a:txBody>
                    <a:bodyPr/>
                    <a:lstStyle/>
                    <a:p>
                      <a:pPr algn="just"/>
                      <a:r>
                        <a:rPr lang="en-GB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Observation unit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Jobs</a:t>
                      </a:r>
                      <a:r>
                        <a:rPr lang="en-GB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, persons and owners of informal sector units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Establishments </a:t>
                      </a:r>
                      <a:r>
                        <a:rPr lang="en-GB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jobs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Jobs, workers, and owners of informal sector unit (first phase); informal sector units (second phase)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981">
                <a:tc>
                  <a:txBody>
                    <a:bodyPr/>
                    <a:lstStyle/>
                    <a:p>
                      <a:pPr algn="just"/>
                      <a:r>
                        <a:rPr lang="en-GB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Reporting unit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One or more members of the household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Owner or manager of establishment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One or more members of the household (first phase); owner of the informal sector unit (second phase)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616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Analytical unit for employment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Jobs and persons, owners of informal sector units</a:t>
                      </a:r>
                      <a:endParaRPr lang="en-US" sz="160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Jobs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Household component:</a:t>
                      </a:r>
                      <a:r>
                        <a:rPr lang="en-GB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 jobs, persons and owners of informal sector units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 algn="l"/>
                      <a:r>
                        <a:rPr lang="en-GB" sz="160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Informal sector survey: </a:t>
                      </a:r>
                      <a:r>
                        <a:rPr lang="en-GB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jobs, owners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981">
                <a:tc>
                  <a:txBody>
                    <a:bodyPr/>
                    <a:lstStyle/>
                    <a:p>
                      <a:pPr algn="just"/>
                      <a:r>
                        <a:rPr lang="en-GB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Analytical </a:t>
                      </a:r>
                      <a:r>
                        <a:rPr lang="en-GB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unit for informal</a:t>
                      </a:r>
                    </a:p>
                    <a:p>
                      <a:pPr algn="just"/>
                      <a:r>
                        <a:rPr lang="en-GB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sector </a:t>
                      </a:r>
                      <a:r>
                        <a:rPr lang="en-GB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units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GB" sz="160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Establishments</a:t>
                      </a:r>
                      <a:endParaRPr lang="en-US" sz="160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SimSun"/>
                          <a:cs typeface="Times New Roman"/>
                        </a:rPr>
                        <a:t>Informal sector units, establishments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331913" y="115888"/>
            <a:ext cx="7581900" cy="955675"/>
          </a:xfrm>
        </p:spPr>
        <p:txBody>
          <a:bodyPr/>
          <a:lstStyle/>
          <a:p>
            <a:r>
              <a:rPr lang="en-GB" dirty="0" smtClean="0"/>
              <a:t>Statistical units of measurement (2)</a:t>
            </a:r>
            <a:endParaRPr lang="en-GB" sz="2400" noProof="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90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340768"/>
            <a:ext cx="8518277" cy="504098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GB" dirty="0"/>
              <a:t>“A </a:t>
            </a:r>
            <a:r>
              <a:rPr lang="en-GB" b="1" dirty="0"/>
              <a:t>job</a:t>
            </a:r>
            <a:r>
              <a:rPr lang="en-GB" dirty="0"/>
              <a:t> or </a:t>
            </a:r>
            <a:r>
              <a:rPr lang="en-GB" b="1" dirty="0"/>
              <a:t>work activity</a:t>
            </a:r>
            <a:r>
              <a:rPr lang="en-GB" dirty="0"/>
              <a:t> is defined as a set of tasks and duties performed, or meant to be performed, by one person for a single economic unit”</a:t>
            </a:r>
            <a:endParaRPr lang="en-GB" dirty="0" smtClean="0"/>
          </a:p>
          <a:p>
            <a:pPr marL="0" lvl="1" indent="0" algn="r">
              <a:buFontTx/>
              <a:buNone/>
              <a:defRPr/>
            </a:pPr>
            <a:r>
              <a:rPr lang="en-GB" altLang="en-US" sz="2400" i="1" dirty="0"/>
              <a:t>Para </a:t>
            </a:r>
            <a:r>
              <a:rPr lang="en-GB" altLang="en-US" sz="2400" i="1" dirty="0" smtClean="0"/>
              <a:t>12.(b),</a:t>
            </a:r>
            <a:r>
              <a:rPr lang="en-GB" altLang="en-US" sz="2400" i="1" dirty="0" err="1" smtClean="0"/>
              <a:t>Resol</a:t>
            </a:r>
            <a:r>
              <a:rPr lang="en-GB" altLang="en-US" sz="2400" i="1" dirty="0" smtClean="0"/>
              <a:t>. </a:t>
            </a:r>
            <a:r>
              <a:rPr lang="en-GB" altLang="en-US" sz="2400" i="1" dirty="0"/>
              <a:t>I. (19</a:t>
            </a:r>
            <a:r>
              <a:rPr lang="en-GB" altLang="en-US" sz="2400" i="1" baseline="30000" dirty="0"/>
              <a:t>th</a:t>
            </a:r>
            <a:r>
              <a:rPr lang="en-GB" altLang="en-US" sz="2400" i="1" dirty="0"/>
              <a:t> ICLS, 2013)</a:t>
            </a:r>
          </a:p>
          <a:p>
            <a:pPr marL="0" indent="0">
              <a:spcBef>
                <a:spcPts val="2400"/>
              </a:spcBef>
              <a:buNone/>
              <a:defRPr/>
            </a:pPr>
            <a:r>
              <a:rPr lang="en-GB" sz="2400" u="sng" dirty="0" smtClean="0"/>
              <a:t>Source:</a:t>
            </a:r>
            <a:r>
              <a:rPr lang="en-GB" sz="2400" dirty="0" smtClean="0"/>
              <a:t> 19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</a:t>
            </a:r>
            <a:r>
              <a:rPr lang="en-GB" sz="2400" dirty="0"/>
              <a:t>ICLS Resolution concerning statistics of work, employment and labour </a:t>
            </a:r>
            <a:r>
              <a:rPr lang="en-GB" sz="2400" dirty="0" smtClean="0"/>
              <a:t>underutilization (October 2013).</a:t>
            </a:r>
          </a:p>
          <a:p>
            <a:pPr>
              <a:defRPr/>
            </a:pPr>
            <a:r>
              <a:rPr lang="en-GB" sz="2400" dirty="0" smtClean="0"/>
              <a:t>Economic unit as defined in the 2008 SNA;</a:t>
            </a:r>
          </a:p>
          <a:p>
            <a:pPr>
              <a:defRPr/>
            </a:pPr>
            <a:r>
              <a:rPr lang="en-GB" sz="2400" dirty="0"/>
              <a:t>The term </a:t>
            </a:r>
            <a:r>
              <a:rPr lang="en-GB" sz="2400" b="1" dirty="0"/>
              <a:t>job</a:t>
            </a:r>
            <a:r>
              <a:rPr lang="en-GB" sz="2400" dirty="0"/>
              <a:t> is used in reference to </a:t>
            </a:r>
            <a:r>
              <a:rPr lang="en-GB" sz="2400" dirty="0" smtClean="0"/>
              <a:t>employment (Para 12.(b).(</a:t>
            </a:r>
            <a:r>
              <a:rPr lang="en-GB" sz="2400" dirty="0" err="1" smtClean="0"/>
              <a:t>i</a:t>
            </a:r>
            <a:r>
              <a:rPr lang="en-GB" sz="2400" dirty="0" smtClean="0"/>
              <a:t>));</a:t>
            </a:r>
          </a:p>
          <a:p>
            <a:pPr>
              <a:defRPr/>
            </a:pPr>
            <a:r>
              <a:rPr lang="en-GB" sz="2400" dirty="0" smtClean="0"/>
              <a:t>When </a:t>
            </a:r>
            <a:r>
              <a:rPr lang="en-GB" sz="2400" dirty="0"/>
              <a:t>relating to own-use production work, unpaid trainee work, and volunteer </a:t>
            </a:r>
            <a:r>
              <a:rPr lang="en-GB" sz="2400" dirty="0" smtClean="0"/>
              <a:t>work, the unit </a:t>
            </a:r>
            <a:r>
              <a:rPr lang="en-GB" sz="2400" dirty="0"/>
              <a:t>is referred to as </a:t>
            </a:r>
            <a:r>
              <a:rPr lang="en-GB" sz="2400" b="1" dirty="0"/>
              <a:t>work </a:t>
            </a:r>
            <a:r>
              <a:rPr lang="en-GB" sz="2400" b="1" dirty="0" smtClean="0"/>
              <a:t>activity</a:t>
            </a:r>
            <a:r>
              <a:rPr lang="en-GB" sz="2400" dirty="0" smtClean="0"/>
              <a:t> (Para 12.(b).(ii)).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mtClean="0">
                <a:solidFill>
                  <a:srgbClr val="CCCCFF"/>
                </a:solidFill>
              </a:rPr>
              <a:t>ILO Department of Statistics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F30C50-0F9A-4F03-A647-F2399F8D58B4}" type="slidenum">
              <a:rPr lang="en-GB" altLang="en-US" smtClean="0">
                <a:solidFill>
                  <a:srgbClr val="FFFF99"/>
                </a:solidFill>
              </a:rPr>
              <a:pPr eaLnBrk="1" hangingPunct="1"/>
              <a:t>13</a:t>
            </a:fld>
            <a:endParaRPr lang="en-GB" altLang="en-US" smtClean="0">
              <a:solidFill>
                <a:srgbClr val="FFFF99"/>
              </a:solidFill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331913" y="115888"/>
            <a:ext cx="7581900" cy="955675"/>
          </a:xfrm>
        </p:spPr>
        <p:txBody>
          <a:bodyPr/>
          <a:lstStyle/>
          <a:p>
            <a:r>
              <a:rPr lang="en-GB" dirty="0" smtClean="0"/>
              <a:t>Statistical units: jobs (1)</a:t>
            </a:r>
            <a:endParaRPr lang="en-GB" sz="2400" noProof="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 person can have more than one informal and/or formal jobs</a:t>
            </a:r>
          </a:p>
          <a:p>
            <a:pPr>
              <a:spcBef>
                <a:spcPts val="2400"/>
              </a:spcBef>
            </a:pPr>
            <a:r>
              <a:rPr lang="en-GB" b="1" dirty="0" smtClean="0"/>
              <a:t>A person is in informal employment if at least one of the jobs held is in an informal job</a:t>
            </a:r>
          </a:p>
          <a:p>
            <a:pPr lvl="1"/>
            <a:r>
              <a:rPr lang="en-GB" dirty="0" smtClean="0"/>
              <a:t>Whether the main or secondary </a:t>
            </a:r>
            <a:r>
              <a:rPr lang="en-GB" dirty="0" smtClean="0"/>
              <a:t>job*</a:t>
            </a:r>
            <a:endParaRPr lang="en-GB" dirty="0" smtClean="0"/>
          </a:p>
          <a:p>
            <a:pPr>
              <a:spcBef>
                <a:spcPts val="2400"/>
              </a:spcBef>
            </a:pPr>
            <a:r>
              <a:rPr lang="en-GB" dirty="0" smtClean="0"/>
              <a:t>An informal job can be carried out in any type of production unit: </a:t>
            </a:r>
          </a:p>
          <a:p>
            <a:pPr lvl="1"/>
            <a:r>
              <a:rPr lang="en-GB" dirty="0" smtClean="0"/>
              <a:t>Formal economic units</a:t>
            </a:r>
          </a:p>
          <a:p>
            <a:pPr lvl="1"/>
            <a:r>
              <a:rPr lang="en-GB" dirty="0" smtClean="0"/>
              <a:t>Informal economic units</a:t>
            </a:r>
          </a:p>
          <a:p>
            <a:pPr lvl="1"/>
            <a:r>
              <a:rPr lang="en-GB" dirty="0" smtClean="0"/>
              <a:t>Households</a:t>
            </a:r>
            <a:endParaRPr lang="en-GB" dirty="0"/>
          </a:p>
          <a:p>
            <a:pPr marL="57150" indent="0">
              <a:buNone/>
            </a:pPr>
            <a:endParaRPr lang="en-GB" sz="2200" dirty="0" smtClean="0"/>
          </a:p>
          <a:p>
            <a:pPr marL="57150" indent="0">
              <a:buNone/>
            </a:pPr>
            <a:r>
              <a:rPr lang="en-GB" sz="2200" dirty="0" smtClean="0"/>
              <a:t>(*) In practice however, only the main job is used (as defined by the 18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 ICLS).</a:t>
            </a:r>
            <a:endParaRPr lang="en-GB" sz="2200" dirty="0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559562-3237-40A9-98BC-30B6F0D90381}" type="slidenum">
              <a:rPr lang="en-GB" smtClean="0"/>
              <a:pPr/>
              <a:t>14</a:t>
            </a:fld>
            <a:r>
              <a:rPr lang="en-GB" smtClean="0"/>
              <a:t> </a:t>
            </a:r>
            <a:endParaRPr lang="en-GB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331913" y="115888"/>
            <a:ext cx="7581900" cy="955675"/>
          </a:xfrm>
        </p:spPr>
        <p:txBody>
          <a:bodyPr/>
          <a:lstStyle/>
          <a:p>
            <a:r>
              <a:rPr lang="en-GB" dirty="0" smtClean="0"/>
              <a:t>Statistical units: jobs (2) &amp; informality</a:t>
            </a:r>
            <a:endParaRPr lang="en-GB" sz="2400" noProof="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28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214438"/>
            <a:ext cx="8518401" cy="5167312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What is an </a:t>
            </a:r>
            <a:r>
              <a:rPr lang="en-GB" b="1" dirty="0" smtClean="0"/>
              <a:t>enterprise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Any unit engaged in the production of goods and services (SNA) that can own assets and incur in liabilities (SNA 2008, Para 2.16) </a:t>
            </a:r>
          </a:p>
          <a:p>
            <a:pPr lvl="1"/>
            <a:r>
              <a:rPr lang="en-GB" dirty="0" smtClean="0"/>
              <a:t>May have fixed visible premises or not</a:t>
            </a:r>
          </a:p>
          <a:p>
            <a:pPr lvl="1"/>
            <a:r>
              <a:rPr lang="en-GB" dirty="0" smtClean="0"/>
              <a:t>May be operated by a person working alone or may be a legal entity (corporation)</a:t>
            </a:r>
          </a:p>
          <a:p>
            <a:pPr lvl="1"/>
            <a:r>
              <a:rPr lang="en-GB" dirty="0" smtClean="0"/>
              <a:t>It may have one establishment or more (very rare even in the formal sector)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What is an </a:t>
            </a:r>
            <a:r>
              <a:rPr lang="en-GB" b="1" dirty="0" smtClean="0"/>
              <a:t>establishment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An enterprise or part of an enterprise that is situated in a single location and in which only a single (non-ancillary) productive activity is carried out or in which the principal productive activity accounts for most of the value added.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C0F2D-112F-4AFE-A07C-FF83BD21B7CA}" type="slidenum">
              <a:rPr lang="en-GB" smtClean="0"/>
              <a:pPr/>
              <a:t>15</a:t>
            </a:fld>
            <a:r>
              <a:rPr lang="en-GB" smtClean="0"/>
              <a:t> </a:t>
            </a:r>
            <a:endParaRPr lang="en-GB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331913" y="115888"/>
            <a:ext cx="7581900" cy="955675"/>
          </a:xfrm>
        </p:spPr>
        <p:txBody>
          <a:bodyPr/>
          <a:lstStyle/>
          <a:p>
            <a:r>
              <a:rPr lang="en-GB" dirty="0" smtClean="0"/>
              <a:t>Statistical units: establishment (1)</a:t>
            </a:r>
            <a:endParaRPr lang="en-GB" sz="2400" noProof="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61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35496" y="1412775"/>
          <a:ext cx="4320480" cy="504056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64155"/>
                <a:gridCol w="3456325"/>
              </a:tblGrid>
              <a:tr h="720081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Institutional units by sector</a:t>
                      </a:r>
                      <a:r>
                        <a:rPr lang="en-GB" sz="2400" baseline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SNA 2008</a:t>
                      </a:r>
                      <a:endParaRPr lang="en-GB" sz="24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6000" marR="36000" marT="7200" marB="72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2797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Corporations</a:t>
                      </a:r>
                      <a:r>
                        <a:rPr lang="en-GB" sz="2400" baseline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1800" baseline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en-GB" sz="1800" i="1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market units</a:t>
                      </a:r>
                      <a:r>
                        <a:rPr lang="en-GB" sz="18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  <a:endParaRPr lang="en-GB" sz="18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6000" marR="36000" marT="7200" marB="72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</a:tr>
              <a:tr h="527971">
                <a:tc gridSpan="2"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Government</a:t>
                      </a:r>
                      <a:r>
                        <a:rPr lang="en-GB" sz="2400" baseline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 units </a:t>
                      </a:r>
                      <a:r>
                        <a:rPr lang="en-GB" sz="1800" i="1" baseline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(non-</a:t>
                      </a:r>
                      <a:r>
                        <a:rPr lang="en-GB" sz="1800" i="1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market units)</a:t>
                      </a:r>
                      <a:endParaRPr lang="en-GB" sz="1800" i="1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6000" marR="36000" marT="7200" marB="72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</a:tr>
              <a:tr h="52797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Non-profit institutions </a:t>
                      </a:r>
                      <a:r>
                        <a:rPr lang="en-GB" sz="1800" i="1" baseline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(non-</a:t>
                      </a:r>
                      <a:r>
                        <a:rPr lang="en-GB" sz="1800" i="1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market units)</a:t>
                      </a:r>
                    </a:p>
                  </a:txBody>
                  <a:tcPr marL="36000" marR="36000" marT="7200" marB="72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2400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</a:tr>
              <a:tr h="866498">
                <a:tc rowSpan="2"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Households</a:t>
                      </a:r>
                      <a:endParaRPr lang="en-GB" sz="24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6000" marR="36000" marT="7200" marB="72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Household unincorporated</a:t>
                      </a:r>
                      <a:r>
                        <a:rPr lang="en-GB" sz="2400" baseline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 market enterprises </a:t>
                      </a:r>
                      <a:r>
                        <a:rPr lang="en-GB" sz="1800" baseline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en-GB" sz="1800" i="1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market units</a:t>
                      </a:r>
                      <a:r>
                        <a:rPr lang="en-GB" sz="18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  <a:endParaRPr lang="en-GB" sz="18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6000" marR="36000" marT="7200" marB="7200" anchor="ctr">
                    <a:solidFill>
                      <a:schemeClr val="bg1"/>
                    </a:solidFill>
                  </a:tcPr>
                </a:tc>
              </a:tr>
              <a:tr h="1844230">
                <a:tc vMerge="1">
                  <a:txBody>
                    <a:bodyPr/>
                    <a:lstStyle/>
                    <a:p>
                      <a:pPr algn="l"/>
                      <a:endParaRPr lang="en-GB" sz="2400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Households producing </a:t>
                      </a:r>
                      <a:r>
                        <a:rPr lang="en-GB" sz="24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mainly</a:t>
                      </a:r>
                      <a:r>
                        <a:rPr lang="en-GB" sz="2400" baseline="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2400" baseline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for own final use</a:t>
                      </a:r>
                    </a:p>
                  </a:txBody>
                  <a:tcPr marL="36000" marR="36000" marT="7200" marB="720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355976" y="1412775"/>
          <a:ext cx="4752528" cy="504126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98215"/>
                <a:gridCol w="3854313"/>
              </a:tblGrid>
              <a:tr h="74546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Production units</a:t>
                      </a:r>
                      <a:r>
                        <a:rPr lang="en-GB" sz="2400" baseline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 by type</a:t>
                      </a:r>
                    </a:p>
                    <a:p>
                      <a:pPr algn="ctr"/>
                      <a:r>
                        <a:rPr lang="en-GB" sz="2400" baseline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(15</a:t>
                      </a:r>
                      <a:r>
                        <a:rPr lang="en-GB" sz="2400" baseline="300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th</a:t>
                      </a:r>
                      <a:r>
                        <a:rPr lang="en-GB" sz="2400" baseline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 ICLS)</a:t>
                      </a:r>
                    </a:p>
                  </a:txBody>
                  <a:tcPr marL="36000" marR="36000" marT="7201" marB="7201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</a:tr>
              <a:tr h="1683138">
                <a:tc gridSpan="2"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Formal</a:t>
                      </a:r>
                      <a:r>
                        <a:rPr lang="en-GB" sz="2400" baseline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 sector enterprises</a:t>
                      </a:r>
                    </a:p>
                    <a:p>
                      <a:pPr algn="l"/>
                      <a:endParaRPr lang="en-GB" sz="2400" baseline="0" dirty="0" smtClean="0">
                        <a:solidFill>
                          <a:srgbClr val="000066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l"/>
                      <a:endParaRPr lang="en-GB" sz="2400" baseline="0" dirty="0" smtClean="0">
                        <a:solidFill>
                          <a:srgbClr val="000066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l"/>
                      <a:endParaRPr lang="en-GB" sz="24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6000" marR="36000" marT="7201" marB="7201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0066"/>
                        </a:solidFill>
                      </a:endParaRPr>
                    </a:p>
                  </a:txBody>
                  <a:tcPr marL="18000" marR="18000" marT="7200" marB="7200" anchor="ctr"/>
                </a:tc>
              </a:tr>
              <a:tr h="711954">
                <a:tc gridSpan="2"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Informal sector enterprises</a:t>
                      </a:r>
                      <a:endParaRPr lang="en-GB" sz="24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6000" marR="36000" marT="7201" marB="7201" anchor="ctr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0066"/>
                        </a:solidFill>
                      </a:endParaRPr>
                    </a:p>
                  </a:txBody>
                  <a:tcPr marL="18000" marR="18000" marT="7200" marB="7200" anchor="ctr"/>
                </a:tc>
              </a:tr>
              <a:tr h="623615">
                <a:tc>
                  <a:txBody>
                    <a:bodyPr/>
                    <a:lstStyle/>
                    <a:p>
                      <a:pPr algn="l"/>
                      <a:r>
                        <a:rPr lang="en-GB" sz="2000" i="1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House-holds</a:t>
                      </a:r>
                      <a:endParaRPr lang="en-GB" sz="2000" i="1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6000" marR="36000" marT="7201" marB="7201"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i="1" dirty="0" smtClean="0">
                          <a:latin typeface="Arial Narrow" panose="020B0606020202030204" pitchFamily="34" charset="0"/>
                        </a:rPr>
                        <a:t>Producers of goods </a:t>
                      </a:r>
                      <a:r>
                        <a:rPr lang="en-GB" sz="1800" i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mainly</a:t>
                      </a:r>
                      <a:r>
                        <a:rPr lang="en-GB" sz="1800" i="1" dirty="0" smtClean="0">
                          <a:latin typeface="Arial Narrow" panose="020B0606020202030204" pitchFamily="34" charset="0"/>
                        </a:rPr>
                        <a:t> for own use </a:t>
                      </a:r>
                    </a:p>
                    <a:p>
                      <a:r>
                        <a:rPr lang="en-GB" sz="1800" i="1" dirty="0" smtClean="0">
                          <a:latin typeface="Arial Narrow" panose="020B0606020202030204" pitchFamily="34" charset="0"/>
                        </a:rPr>
                        <a:t>(but</a:t>
                      </a:r>
                      <a:r>
                        <a:rPr lang="en-GB" sz="1800" i="1" baseline="0" dirty="0" smtClean="0">
                          <a:latin typeface="Arial Narrow" panose="020B0606020202030204" pitchFamily="34" charset="0"/>
                        </a:rPr>
                        <a:t> also </a:t>
                      </a:r>
                      <a:r>
                        <a:rPr lang="en-GB" sz="1800" i="1" dirty="0" smtClean="0">
                          <a:latin typeface="Arial Narrow" panose="020B0606020202030204" pitchFamily="34" charset="0"/>
                        </a:rPr>
                        <a:t>sell</a:t>
                      </a:r>
                      <a:r>
                        <a:rPr lang="en-GB" sz="1800" i="1" baseline="0" dirty="0" smtClean="0">
                          <a:latin typeface="Arial Narrow" panose="020B0606020202030204" pitchFamily="34" charset="0"/>
                        </a:rPr>
                        <a:t> / barter some output)</a:t>
                      </a:r>
                      <a:endParaRPr lang="en-GB" sz="1800" i="1" dirty="0">
                        <a:latin typeface="Arial Narrow" panose="020B0606020202030204" pitchFamily="34" charset="0"/>
                      </a:endParaRPr>
                    </a:p>
                  </a:txBody>
                  <a:tcPr marL="36000" marR="36000" marT="7201" marB="7201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</a:tr>
              <a:tr h="588569"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House-holds</a:t>
                      </a:r>
                      <a:endParaRPr lang="en-GB" sz="20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6000" marR="36000" marT="7201" marB="720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8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Producers of goods exclusively </a:t>
                      </a:r>
                      <a:r>
                        <a:rPr lang="en-GB" sz="1800" baseline="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for own use</a:t>
                      </a:r>
                      <a:endParaRPr lang="en-GB" sz="18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6000" marR="36000" marT="7201" marB="7201" anchor="ctr">
                    <a:solidFill>
                      <a:schemeClr val="bg1"/>
                    </a:solidFill>
                  </a:tcPr>
                </a:tc>
              </a:tr>
              <a:tr h="687677">
                <a:tc vMerge="1"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0066"/>
                        </a:solidFill>
                      </a:endParaRPr>
                    </a:p>
                  </a:txBody>
                  <a:tcPr marL="18000" marR="18000" marT="7200" marB="7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2000" dirty="0" smtClean="0">
                          <a:solidFill>
                            <a:srgbClr val="000066"/>
                          </a:solidFill>
                          <a:latin typeface="Arial Narrow" panose="020B0606020202030204" pitchFamily="34" charset="0"/>
                        </a:rPr>
                        <a:t>Employers of paid domestic workers</a:t>
                      </a:r>
                      <a:endParaRPr lang="en-GB" sz="2000" dirty="0">
                        <a:solidFill>
                          <a:srgbClr val="00006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6000" marR="36000" marT="7201" marB="7201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7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1pPr>
            <a:lvl2pPr marL="742950" indent="-28575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2pPr>
            <a:lvl3pPr marL="11430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3pPr>
            <a:lvl4pPr marL="16002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4pPr>
            <a:lvl5pPr marL="20574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711D53BA-F8B1-4EC2-B505-9EFCE1E01DE1}" type="slidenum">
              <a:rPr lang="en-GB" altLang="en-US" i="0" smtClean="0">
                <a:solidFill>
                  <a:srgbClr val="FFFF99"/>
                </a:solidFill>
                <a:latin typeface="Arial" charset="0"/>
              </a:rPr>
              <a:pPr eaLnBrk="1" hangingPunct="1"/>
              <a:t>16</a:t>
            </a:fld>
            <a:endParaRPr lang="en-GB" altLang="en-US" i="0" smtClean="0">
              <a:solidFill>
                <a:srgbClr val="FFFF99"/>
              </a:solidFill>
              <a:latin typeface="Arial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331913" y="115888"/>
            <a:ext cx="7581900" cy="955675"/>
          </a:xfrm>
        </p:spPr>
        <p:txBody>
          <a:bodyPr/>
          <a:lstStyle/>
          <a:p>
            <a:r>
              <a:rPr lang="en-GB" dirty="0" smtClean="0"/>
              <a:t>Statistical units: establishment (2) &amp; IS</a:t>
            </a:r>
            <a:endParaRPr lang="en-GB" sz="2400" noProof="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70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7" y="115888"/>
            <a:ext cx="7510165" cy="955675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12776"/>
            <a:ext cx="8229600" cy="4968974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GB" sz="2400" dirty="0" smtClean="0"/>
              <a:t>ILO (2013), </a:t>
            </a:r>
            <a:r>
              <a:rPr lang="en-GB" sz="2400" dirty="0">
                <a:hlinkClick r:id="rId2"/>
              </a:rPr>
              <a:t>Measuring informality: A statistical manual on the informal sector and informal employment</a:t>
            </a:r>
            <a:r>
              <a:rPr lang="en-GB" sz="2400" dirty="0"/>
              <a:t>, </a:t>
            </a:r>
            <a:r>
              <a:rPr lang="en-GB" sz="2400" dirty="0" smtClean="0"/>
              <a:t>Geneva, October 2013;</a:t>
            </a:r>
          </a:p>
          <a:p>
            <a:pPr>
              <a:spcAft>
                <a:spcPts val="2400"/>
              </a:spcAft>
            </a:pPr>
            <a:r>
              <a:rPr lang="en-GB" sz="2400" dirty="0"/>
              <a:t>ILO </a:t>
            </a:r>
            <a:r>
              <a:rPr lang="en-GB" sz="2400" dirty="0" smtClean="0"/>
              <a:t>(</a:t>
            </a:r>
            <a:r>
              <a:rPr lang="en-GB" sz="2400" dirty="0"/>
              <a:t>2013), </a:t>
            </a:r>
            <a:r>
              <a:rPr lang="en-GB" sz="2400" dirty="0">
                <a:hlinkClick r:id="rId3"/>
              </a:rPr>
              <a:t>Report III - Report of the Conference - 19th International Conference of Labour Statisticians, Geneva, 2 - 11 October </a:t>
            </a:r>
            <a:r>
              <a:rPr lang="en-GB" sz="2400" dirty="0" smtClean="0">
                <a:hlinkClick r:id="rId3"/>
              </a:rPr>
              <a:t>2013</a:t>
            </a:r>
            <a:r>
              <a:rPr lang="en-GB" sz="2400" dirty="0" smtClean="0"/>
              <a:t>; Geneva, October 2013;</a:t>
            </a:r>
          </a:p>
          <a:p>
            <a:pPr>
              <a:spcAft>
                <a:spcPts val="2400"/>
              </a:spcAft>
            </a:pPr>
            <a:r>
              <a:rPr lang="en-GB" sz="2400" dirty="0" smtClean="0"/>
              <a:t>ILO (1993), </a:t>
            </a:r>
            <a:r>
              <a:rPr lang="en-GB" sz="2400" dirty="0">
                <a:hlinkClick r:id="rId4"/>
              </a:rPr>
              <a:t>Resolution concerning statistics of employment in the informal </a:t>
            </a:r>
            <a:r>
              <a:rPr lang="en-GB" sz="2400" dirty="0" smtClean="0">
                <a:hlinkClick r:id="rId4"/>
              </a:rPr>
              <a:t>sector</a:t>
            </a:r>
            <a:r>
              <a:rPr lang="en-GB" sz="2400" dirty="0" smtClean="0"/>
              <a:t>, Geneva, January 1993;</a:t>
            </a:r>
          </a:p>
          <a:p>
            <a:pPr>
              <a:spcAft>
                <a:spcPts val="2400"/>
              </a:spcAft>
            </a:pPr>
            <a:r>
              <a:rPr lang="en-GB" sz="2400" dirty="0" smtClean="0"/>
              <a:t>ILO (2003), </a:t>
            </a:r>
            <a:r>
              <a:rPr lang="en-GB" sz="2400" dirty="0">
                <a:hlinkClick r:id="rId5"/>
              </a:rPr>
              <a:t>Guidelines concerning a statistical definition of informal </a:t>
            </a:r>
            <a:r>
              <a:rPr lang="en-GB" sz="2400" dirty="0" smtClean="0">
                <a:hlinkClick r:id="rId5"/>
              </a:rPr>
              <a:t>employment</a:t>
            </a:r>
            <a:r>
              <a:rPr lang="en-GB" sz="2400" dirty="0" smtClean="0"/>
              <a:t>, Geneva, November 2003.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01013" y="6453188"/>
            <a:ext cx="935483" cy="404812"/>
          </a:xfrm>
        </p:spPr>
        <p:txBody>
          <a:bodyPr/>
          <a:lstStyle/>
          <a:p>
            <a:pPr>
              <a:defRPr/>
            </a:pPr>
            <a:fld id="{47FD9AD7-298A-4586-B148-6F889A5BA25B}" type="slidenum">
              <a:rPr lang="en-GB" smtClean="0">
                <a:solidFill>
                  <a:srgbClr val="FFFF99"/>
                </a:solidFill>
              </a:rPr>
              <a:pPr>
                <a:defRPr/>
              </a:pPr>
              <a:t>17</a:t>
            </a:fld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39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46269" cy="4104456"/>
          </a:xfrm>
        </p:spPr>
        <p:txBody>
          <a:bodyPr anchor="ctr"/>
          <a:lstStyle/>
          <a:p>
            <a:pPr marL="514350" indent="-514350">
              <a:spcBef>
                <a:spcPts val="30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800" b="1" dirty="0" smtClean="0"/>
              <a:t>From the conceptual framework and sub-classifications</a:t>
            </a:r>
          </a:p>
          <a:p>
            <a:pPr marL="514350" indent="-514350">
              <a:spcBef>
                <a:spcPts val="30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800" b="1" dirty="0" smtClean="0"/>
              <a:t>To measurement </a:t>
            </a:r>
            <a:r>
              <a:rPr lang="en-GB" sz="2800" b="1" dirty="0"/>
              <a:t>in surveys: key </a:t>
            </a:r>
            <a:r>
              <a:rPr lang="en-GB" sz="2800" b="1" dirty="0" smtClean="0"/>
              <a:t>sources of data</a:t>
            </a:r>
            <a:endParaRPr lang="en-GB" sz="2800" b="1" dirty="0"/>
          </a:p>
          <a:p>
            <a:pPr marL="514350" indent="-514350">
              <a:spcBef>
                <a:spcPts val="30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800" b="1" dirty="0" smtClean="0"/>
              <a:t>Summary statistical units and definitions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564904"/>
            <a:ext cx="8229600" cy="3816846"/>
          </a:xfrm>
        </p:spPr>
        <p:txBody>
          <a:bodyPr/>
          <a:lstStyle/>
          <a:p>
            <a:endParaRPr lang="en-GB" dirty="0" smtClean="0"/>
          </a:p>
          <a:p>
            <a:pPr algn="ctr">
              <a:buNone/>
            </a:pPr>
            <a:r>
              <a:rPr lang="en-GB" sz="4000" b="1" dirty="0" smtClean="0"/>
              <a:t>1. From the conceptual framework and </a:t>
            </a:r>
            <a:r>
              <a:rPr lang="en-GB" sz="4000" b="1" dirty="0" smtClean="0"/>
              <a:t>sub-classifications …</a:t>
            </a:r>
            <a:endParaRPr lang="en-GB" sz="40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0480"/>
            <a:ext cx="8229600" cy="2734584"/>
          </a:xfrm>
        </p:spPr>
        <p:txBody>
          <a:bodyPr/>
          <a:lstStyle/>
          <a:p>
            <a:r>
              <a:rPr lang="en-GB" sz="3600" b="1" dirty="0" smtClean="0"/>
              <a:t>Informal sector (IS): enterprise-based (ref. the characteristics of the establishment);</a:t>
            </a:r>
          </a:p>
          <a:p>
            <a:pPr>
              <a:spcBef>
                <a:spcPts val="2400"/>
              </a:spcBef>
            </a:pPr>
            <a:r>
              <a:rPr lang="en-GB" sz="3600" b="1" dirty="0" smtClean="0"/>
              <a:t>Informal employment (IE): job-based (ref. the characteristics of the job).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925" y="6453188"/>
            <a:ext cx="6985000" cy="2889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01013" y="6453188"/>
            <a:ext cx="909637" cy="268287"/>
          </a:xfrm>
        </p:spPr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5" y="115888"/>
            <a:ext cx="7438157" cy="955675"/>
          </a:xfrm>
        </p:spPr>
        <p:txBody>
          <a:bodyPr/>
          <a:lstStyle/>
          <a:p>
            <a:r>
              <a:rPr lang="en-US" dirty="0" smtClean="0"/>
              <a:t>Two separate concepts: IS &amp; IE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203981"/>
            <a:ext cx="8229600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600" b="1" dirty="0" smtClean="0"/>
              <a:t>Employment in the informal economy is used as a third separate concept, resulting from a combination of the two above.</a:t>
            </a:r>
            <a:endParaRPr lang="en-GB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7950" y="1196752"/>
            <a:ext cx="9036050" cy="5344302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800" dirty="0" smtClean="0">
                <a:solidFill>
                  <a:srgbClr val="A50021"/>
                </a:solidFill>
              </a:rPr>
              <a:t>Two components (and 2 statistical units):</a:t>
            </a:r>
          </a:p>
          <a:p>
            <a:r>
              <a:rPr lang="en-GB" altLang="en-US" sz="2400" dirty="0" smtClean="0"/>
              <a:t>Employment in informal sector </a:t>
            </a:r>
            <a:r>
              <a:rPr lang="en-GB" altLang="en-US" sz="2400" u="sng" dirty="0" smtClean="0"/>
              <a:t>enterprises</a:t>
            </a:r>
            <a:r>
              <a:rPr lang="en-GB" altLang="en-US" sz="2400" dirty="0" smtClean="0"/>
              <a:t> (Informal </a:t>
            </a:r>
            <a:r>
              <a:rPr lang="en-GB" altLang="en-US" sz="2400" dirty="0"/>
              <a:t>s</a:t>
            </a:r>
            <a:r>
              <a:rPr lang="en-GB" altLang="en-US" sz="2400" dirty="0" smtClean="0"/>
              <a:t>ector employment)</a:t>
            </a:r>
          </a:p>
          <a:p>
            <a:r>
              <a:rPr lang="en-GB" altLang="en-US" sz="2400" dirty="0" smtClean="0"/>
              <a:t>Employment in informal </a:t>
            </a:r>
            <a:r>
              <a:rPr lang="en-GB" altLang="en-US" sz="2400" u="sng" dirty="0" smtClean="0"/>
              <a:t>jobs</a:t>
            </a:r>
            <a:r>
              <a:rPr lang="en-GB" altLang="en-US" sz="2400" dirty="0" smtClean="0"/>
              <a:t> (Informal employment)</a:t>
            </a:r>
          </a:p>
          <a:p>
            <a:endParaRPr lang="en-GB" altLang="en-US" sz="2800" u="sng" dirty="0" smtClean="0"/>
          </a:p>
          <a:p>
            <a:pPr marL="0" indent="0">
              <a:buNone/>
            </a:pPr>
            <a:endParaRPr lang="en-GB" altLang="en-US" sz="2800" u="sng" dirty="0" smtClean="0"/>
          </a:p>
          <a:p>
            <a:endParaRPr lang="en-GB" altLang="en-US" sz="2800" u="sng" dirty="0" smtClean="0"/>
          </a:p>
          <a:p>
            <a:pPr>
              <a:buFontTx/>
              <a:buNone/>
            </a:pPr>
            <a:endParaRPr lang="en-GB" altLang="en-US" sz="2800" u="sng" dirty="0"/>
          </a:p>
          <a:p>
            <a:pPr>
              <a:buFontTx/>
              <a:buNone/>
            </a:pPr>
            <a:endParaRPr lang="en-GB" altLang="en-US" sz="1000" u="sng" dirty="0" smtClean="0"/>
          </a:p>
          <a:p>
            <a:pPr eaLnBrk="1" hangingPunct="1">
              <a:buFont typeface="Arial" charset="0"/>
              <a:buChar char="•"/>
            </a:pPr>
            <a:r>
              <a:rPr lang="en-GB" altLang="en-US" sz="2400" dirty="0" smtClean="0"/>
              <a:t>Two </a:t>
            </a:r>
            <a:r>
              <a:rPr lang="en-GB" altLang="en-US" sz="2400" dirty="0"/>
              <a:t>different aspects of informalization of employment</a:t>
            </a:r>
          </a:p>
          <a:p>
            <a:pPr eaLnBrk="1" hangingPunct="1">
              <a:buFont typeface="Arial" charset="0"/>
              <a:buChar char="•"/>
            </a:pPr>
            <a:r>
              <a:rPr lang="en-GB" altLang="en-US" sz="2400" dirty="0" smtClean="0"/>
              <a:t>Important </a:t>
            </a:r>
            <a:r>
              <a:rPr lang="en-GB" altLang="en-US" sz="2400" dirty="0"/>
              <a:t>to keep separate as often require different policies</a:t>
            </a:r>
          </a:p>
          <a:p>
            <a:pPr>
              <a:buFontTx/>
              <a:buNone/>
            </a:pPr>
            <a:endParaRPr lang="en-GB" altLang="en-US" dirty="0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1pPr>
            <a:lvl2pPr marL="742950" indent="-28575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2pPr>
            <a:lvl3pPr marL="11430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3pPr>
            <a:lvl4pPr marL="16002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4pPr>
            <a:lvl5pPr marL="20574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4F487722-9A3E-41A9-A29D-916004955BD1}" type="slidenum">
              <a:rPr lang="en-GB" altLang="en-US" i="0" smtClean="0">
                <a:solidFill>
                  <a:srgbClr val="FFFF99"/>
                </a:solidFill>
                <a:latin typeface="Arial" charset="0"/>
              </a:rPr>
              <a:pPr eaLnBrk="1" hangingPunct="1"/>
              <a:t>5</a:t>
            </a:fld>
            <a:endParaRPr lang="en-GB" altLang="en-US" i="0" smtClean="0">
              <a:solidFill>
                <a:srgbClr val="FFFF99"/>
              </a:solidFill>
              <a:latin typeface="Arial" charset="0"/>
            </a:endParaRPr>
          </a:p>
        </p:txBody>
      </p:sp>
      <p:grpSp>
        <p:nvGrpSpPr>
          <p:cNvPr id="21509" name="Group 30"/>
          <p:cNvGrpSpPr>
            <a:grpSpLocks/>
          </p:cNvGrpSpPr>
          <p:nvPr/>
        </p:nvGrpSpPr>
        <p:grpSpPr bwMode="auto">
          <a:xfrm>
            <a:off x="3554720" y="2780928"/>
            <a:ext cx="3538580" cy="2071229"/>
            <a:chOff x="2820762" y="3010269"/>
            <a:chExt cx="3634313" cy="2471244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2820762" y="3010269"/>
              <a:ext cx="3256870" cy="2471244"/>
            </a:xfrm>
            <a:prstGeom prst="ellipse">
              <a:avLst/>
            </a:prstGeom>
            <a:solidFill>
              <a:srgbClr val="6666FF">
                <a:alpha val="70000"/>
              </a:srgbClr>
            </a:solidFill>
            <a:ln w="25400" algn="ctr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pPr algn="l">
                <a:defRPr/>
              </a:pPr>
              <a:endParaRPr lang="en-US" sz="2800" i="0" dirty="0"/>
            </a:p>
          </p:txBody>
        </p:sp>
        <p:sp>
          <p:nvSpPr>
            <p:cNvPr id="21511" name="Oval 4"/>
            <p:cNvSpPr>
              <a:spLocks noChangeArrowheads="1"/>
            </p:cNvSpPr>
            <p:nvPr/>
          </p:nvSpPr>
          <p:spPr bwMode="auto">
            <a:xfrm>
              <a:off x="3768894" y="3100843"/>
              <a:ext cx="2686181" cy="2166371"/>
            </a:xfrm>
            <a:prstGeom prst="ellipse">
              <a:avLst/>
            </a:prstGeom>
            <a:solidFill>
              <a:srgbClr val="99CC00">
                <a:alpha val="50980"/>
              </a:srgbClr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</p:spPr>
          <p:txBody>
            <a:bodyPr anchor="ctr"/>
            <a:lstStyle>
              <a:lvl1pPr eaLnBrk="0" hangingPunct="0">
                <a:defRPr i="1">
                  <a:solidFill>
                    <a:srgbClr val="000066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i="1">
                  <a:solidFill>
                    <a:srgbClr val="000066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i="1">
                  <a:solidFill>
                    <a:srgbClr val="000066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i="1">
                  <a:solidFill>
                    <a:srgbClr val="000066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i="1">
                  <a:solidFill>
                    <a:srgbClr val="000066"/>
                  </a:solidFill>
                  <a:latin typeface="Arial Narrow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0066"/>
                  </a:solidFill>
                  <a:latin typeface="Arial Narrow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0066"/>
                  </a:solidFill>
                  <a:latin typeface="Arial Narrow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0066"/>
                  </a:solidFill>
                  <a:latin typeface="Arial Narrow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rgbClr val="000066"/>
                  </a:solidFill>
                  <a:latin typeface="Arial Narrow" pitchFamily="34" charset="0"/>
                </a:defRPr>
              </a:lvl9pPr>
            </a:lstStyle>
            <a:p>
              <a:pPr algn="r" eaLnBrk="1" hangingPunct="1"/>
              <a:r>
                <a:rPr lang="en-GB" altLang="en-US" sz="2400" i="0" dirty="0">
                  <a:solidFill>
                    <a:srgbClr val="006600"/>
                  </a:solidFill>
                </a:rPr>
                <a:t>Informal sector employment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2975265" y="3978132"/>
              <a:ext cx="1785971" cy="8047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i="0" dirty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Informal employment</a:t>
              </a:r>
            </a:p>
          </p:txBody>
        </p:sp>
      </p:grpSp>
      <p:sp>
        <p:nvSpPr>
          <p:cNvPr id="13" name="Rounded Rectangular Callout 11"/>
          <p:cNvSpPr>
            <a:spLocks noChangeArrowheads="1"/>
          </p:cNvSpPr>
          <p:nvPr/>
        </p:nvSpPr>
        <p:spPr bwMode="auto">
          <a:xfrm>
            <a:off x="2268763" y="4063520"/>
            <a:ext cx="1296144" cy="612905"/>
          </a:xfrm>
          <a:prstGeom prst="wedgeRoundRectCallout">
            <a:avLst>
              <a:gd name="adj1" fmla="val 52280"/>
              <a:gd name="adj2" fmla="val -78855"/>
              <a:gd name="adj3" fmla="val 16667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1pPr>
            <a:lvl2pPr marL="742950" indent="-28575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2pPr>
            <a:lvl3pPr marL="11430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3pPr>
            <a:lvl4pPr marL="16002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4pPr>
            <a:lvl5pPr marL="20574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n-GB" altLang="en-US" dirty="0"/>
              <a:t>Informal jobs outside of IS</a:t>
            </a:r>
          </a:p>
        </p:txBody>
      </p:sp>
      <p:sp>
        <p:nvSpPr>
          <p:cNvPr id="14" name="Rounded Rectangular Callout 12"/>
          <p:cNvSpPr>
            <a:spLocks noChangeArrowheads="1"/>
          </p:cNvSpPr>
          <p:nvPr/>
        </p:nvSpPr>
        <p:spPr bwMode="auto">
          <a:xfrm>
            <a:off x="7079381" y="4059641"/>
            <a:ext cx="1453059" cy="612905"/>
          </a:xfrm>
          <a:prstGeom prst="wedgeRoundRectCallout">
            <a:avLst>
              <a:gd name="adj1" fmla="val -59412"/>
              <a:gd name="adj2" fmla="val -80537"/>
              <a:gd name="adj3" fmla="val 16667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1pPr>
            <a:lvl2pPr marL="742950" indent="-28575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2pPr>
            <a:lvl3pPr marL="11430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3pPr>
            <a:lvl4pPr marL="16002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4pPr>
            <a:lvl5pPr marL="20574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en-GB" altLang="en-US" dirty="0"/>
              <a:t>Formal jobs in</a:t>
            </a:r>
          </a:p>
          <a:p>
            <a:pPr algn="ctr" eaLnBrk="1" hangingPunct="1"/>
            <a:r>
              <a:rPr lang="en-GB" altLang="en-US" dirty="0"/>
              <a:t>IS </a:t>
            </a:r>
            <a:r>
              <a:rPr lang="en-GB" altLang="en-US" dirty="0" smtClean="0"/>
              <a:t>enterprises</a:t>
            </a:r>
            <a:endParaRPr lang="en-GB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2148" y="5742805"/>
            <a:ext cx="8424936" cy="707886"/>
          </a:xfrm>
          <a:prstGeom prst="rect">
            <a:avLst/>
          </a:prstGeom>
          <a:solidFill>
            <a:srgbClr val="FFCC00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altLang="en-US" sz="2000" dirty="0">
                <a:solidFill>
                  <a:srgbClr val="A50021"/>
                </a:solidFill>
                <a:latin typeface="Arial Narrow" panose="020B0606020202030204" pitchFamily="34" charset="0"/>
              </a:rPr>
              <a:t>Employment in the Informal Economy: </a:t>
            </a:r>
          </a:p>
          <a:p>
            <a:pPr marL="0" indent="0">
              <a:buNone/>
            </a:pPr>
            <a:r>
              <a:rPr lang="en-GB" altLang="en-US" sz="2000" dirty="0">
                <a:latin typeface="Arial Narrow" panose="020B0606020202030204" pitchFamily="34" charset="0"/>
              </a:rPr>
              <a:t>= Informal sector employment + informal employment </a:t>
            </a:r>
            <a:r>
              <a:rPr lang="en-GB" altLang="en-US" sz="2000" u="sng" dirty="0">
                <a:latin typeface="Arial Narrow" panose="020B0606020202030204" pitchFamily="34" charset="0"/>
              </a:rPr>
              <a:t>outside </a:t>
            </a:r>
            <a:r>
              <a:rPr lang="en-GB" altLang="en-US" sz="2000" dirty="0">
                <a:latin typeface="Arial Narrow" panose="020B0606020202030204" pitchFamily="34" charset="0"/>
              </a:rPr>
              <a:t>of Informal </a:t>
            </a:r>
            <a:r>
              <a:rPr lang="en-GB" altLang="en-US" sz="2000" dirty="0" smtClean="0">
                <a:latin typeface="Arial Narrow" panose="020B0606020202030204" pitchFamily="34" charset="0"/>
              </a:rPr>
              <a:t>Sector</a:t>
            </a:r>
            <a:endParaRPr lang="en-GB" alt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5" y="115888"/>
            <a:ext cx="7438157" cy="955675"/>
          </a:xfrm>
        </p:spPr>
        <p:txBody>
          <a:bodyPr/>
          <a:lstStyle/>
          <a:p>
            <a:r>
              <a:rPr lang="en-US" dirty="0" smtClean="0"/>
              <a:t>Employment in the informal economy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43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564904"/>
            <a:ext cx="8229600" cy="3816846"/>
          </a:xfrm>
        </p:spPr>
        <p:txBody>
          <a:bodyPr/>
          <a:lstStyle/>
          <a:p>
            <a:endParaRPr lang="en-GB" dirty="0" smtClean="0"/>
          </a:p>
          <a:p>
            <a:pPr algn="ctr">
              <a:buNone/>
            </a:pPr>
            <a:r>
              <a:rPr lang="en-GB" sz="4000" b="1" dirty="0" smtClean="0"/>
              <a:t>2. To </a:t>
            </a:r>
            <a:r>
              <a:rPr lang="en-GB" sz="4000" b="1" dirty="0" smtClean="0"/>
              <a:t>measurement objectives and sources of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ILO Department of Statistics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42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43183" y="1311474"/>
            <a:ext cx="793806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606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&amp; share of workers in informal employment / and number and share of workers employed in the informal sector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F749639C-ABD1-4B03-A44F-8CDF52294C12}"/>
              </a:ext>
            </a:extLst>
          </p:cNvPr>
          <p:cNvSpPr txBox="1"/>
          <p:nvPr/>
        </p:nvSpPr>
        <p:spPr>
          <a:xfrm>
            <a:off x="864457" y="3248458"/>
            <a:ext cx="802068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606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and share of informal economic units &amp; contribution to GDP: </a:t>
            </a:r>
            <a:r>
              <a:rPr lang="en-GB" dirty="0"/>
              <a:t>To measure </a:t>
            </a:r>
            <a:r>
              <a:rPr lang="en-GB" b="1" dirty="0"/>
              <a:t>value added </a:t>
            </a:r>
            <a:r>
              <a:rPr lang="en-GB" dirty="0"/>
              <a:t> of the </a:t>
            </a:r>
            <a:r>
              <a:rPr lang="en-GB" b="1" dirty="0"/>
              <a:t>informal sector &amp; features of economic units</a:t>
            </a:r>
            <a:endParaRPr lang="en-GB" dirty="0">
              <a:solidFill>
                <a:srgbClr val="06060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9DFC7C32-E0CC-4C3C-BAD0-1020565029D6}"/>
              </a:ext>
            </a:extLst>
          </p:cNvPr>
          <p:cNvSpPr txBox="1"/>
          <p:nvPr/>
        </p:nvSpPr>
        <p:spPr>
          <a:xfrm>
            <a:off x="268607" y="1313313"/>
            <a:ext cx="540619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F0A716E7-0D49-4056-92EA-14AE58099CF7}"/>
              </a:ext>
            </a:extLst>
          </p:cNvPr>
          <p:cNvSpPr txBox="1"/>
          <p:nvPr/>
        </p:nvSpPr>
        <p:spPr>
          <a:xfrm>
            <a:off x="264068" y="3262570"/>
            <a:ext cx="540619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2</a:t>
            </a:r>
          </a:p>
        </p:txBody>
      </p:sp>
      <p:grpSp>
        <p:nvGrpSpPr>
          <p:cNvPr id="12" name="Group 16">
            <a:extLst>
              <a:ext uri="{FF2B5EF4-FFF2-40B4-BE49-F238E27FC236}">
                <a16:creationId xmlns="" xmlns:a16="http://schemas.microsoft.com/office/drawing/2014/main" id="{A8D7ADC4-BC70-40FF-9B2E-CD40BDB1DC1A}"/>
              </a:ext>
            </a:extLst>
          </p:cNvPr>
          <p:cNvGrpSpPr/>
          <p:nvPr/>
        </p:nvGrpSpPr>
        <p:grpSpPr>
          <a:xfrm>
            <a:off x="843184" y="2043955"/>
            <a:ext cx="4079344" cy="707886"/>
            <a:chOff x="448656" y="2376120"/>
            <a:chExt cx="4079344" cy="707886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7B8FC66F-E6E5-460A-BE20-936FDB2106D9}"/>
                </a:ext>
              </a:extLst>
            </p:cNvPr>
            <p:cNvSpPr/>
            <p:nvPr/>
          </p:nvSpPr>
          <p:spPr>
            <a:xfrm>
              <a:off x="448656" y="2376120"/>
              <a:ext cx="620063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4000" dirty="0">
                  <a:solidFill>
                    <a:schemeClr val="tx2"/>
                  </a:solidFill>
                  <a:sym typeface="Wingdings 2" panose="05020102010507070707" pitchFamily="18" charset="2"/>
                </a:rPr>
                <a:t></a:t>
              </a:r>
              <a:endParaRPr lang="en-GB" sz="4000" dirty="0">
                <a:solidFill>
                  <a:schemeClr val="tx2"/>
                </a:solidFill>
              </a:endParaRPr>
            </a:p>
          </p:txBody>
        </p:sp>
        <p:sp>
          <p:nvSpPr>
            <p:cNvPr id="14" name="Flowchart: Stored Data 11">
              <a:extLst>
                <a:ext uri="{FF2B5EF4-FFF2-40B4-BE49-F238E27FC236}">
                  <a16:creationId xmlns="" xmlns:a16="http://schemas.microsoft.com/office/drawing/2014/main" id="{6DF52F62-71A3-422C-B4DC-C72D643EFFDE}"/>
                </a:ext>
              </a:extLst>
            </p:cNvPr>
            <p:cNvSpPr/>
            <p:nvPr/>
          </p:nvSpPr>
          <p:spPr>
            <a:xfrm rot="10800000">
              <a:off x="528599" y="2478442"/>
              <a:ext cx="3999401" cy="452855"/>
            </a:xfrm>
            <a:prstGeom prst="flowChartOnlineStorag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6AB59247-0556-427A-86D0-653D488ACFC1}"/>
                </a:ext>
              </a:extLst>
            </p:cNvPr>
            <p:cNvSpPr/>
            <p:nvPr/>
          </p:nvSpPr>
          <p:spPr>
            <a:xfrm>
              <a:off x="1131267" y="2478443"/>
              <a:ext cx="239506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dirty="0"/>
                <a:t>Labour force survey</a:t>
              </a:r>
            </a:p>
          </p:txBody>
        </p:sp>
      </p:grpSp>
      <p:grpSp>
        <p:nvGrpSpPr>
          <p:cNvPr id="17" name="Group 15">
            <a:extLst>
              <a:ext uri="{FF2B5EF4-FFF2-40B4-BE49-F238E27FC236}">
                <a16:creationId xmlns="" xmlns:a16="http://schemas.microsoft.com/office/drawing/2014/main" id="{55B7A453-6DB9-4815-AAC7-8D828FDC6B02}"/>
              </a:ext>
            </a:extLst>
          </p:cNvPr>
          <p:cNvGrpSpPr/>
          <p:nvPr/>
        </p:nvGrpSpPr>
        <p:grpSpPr>
          <a:xfrm>
            <a:off x="808203" y="2566690"/>
            <a:ext cx="3809617" cy="707886"/>
            <a:chOff x="402342" y="2900583"/>
            <a:chExt cx="3809617" cy="707886"/>
          </a:xfrm>
        </p:grpSpPr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366033DE-70B7-41FB-98C1-0007BEA8B2EC}"/>
                </a:ext>
              </a:extLst>
            </p:cNvPr>
            <p:cNvSpPr/>
            <p:nvPr/>
          </p:nvSpPr>
          <p:spPr>
            <a:xfrm>
              <a:off x="402342" y="2900583"/>
              <a:ext cx="50405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4000" dirty="0">
                  <a:solidFill>
                    <a:schemeClr val="tx2"/>
                  </a:solidFill>
                  <a:sym typeface="Wingdings 2" panose="05020102010507070707" pitchFamily="18" charset="2"/>
                </a:rPr>
                <a:t></a:t>
              </a:r>
              <a:endParaRPr lang="en-GB" sz="4000" dirty="0">
                <a:solidFill>
                  <a:schemeClr val="tx2"/>
                </a:solidFill>
              </a:endParaRPr>
            </a:p>
          </p:txBody>
        </p:sp>
        <p:sp>
          <p:nvSpPr>
            <p:cNvPr id="20" name="Flowchart: Stored Data 13">
              <a:extLst>
                <a:ext uri="{FF2B5EF4-FFF2-40B4-BE49-F238E27FC236}">
                  <a16:creationId xmlns="" xmlns:a16="http://schemas.microsoft.com/office/drawing/2014/main" id="{B1999E91-632A-4FE7-8106-7063827439C7}"/>
                </a:ext>
              </a:extLst>
            </p:cNvPr>
            <p:cNvSpPr/>
            <p:nvPr/>
          </p:nvSpPr>
          <p:spPr>
            <a:xfrm rot="10800000">
              <a:off x="528598" y="3015631"/>
              <a:ext cx="3683361" cy="452855"/>
            </a:xfrm>
            <a:prstGeom prst="flowChartOnlineStorag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0195F616-2696-4D50-AF00-2FDBC2223392}"/>
                </a:ext>
              </a:extLst>
            </p:cNvPr>
            <p:cNvSpPr/>
            <p:nvPr/>
          </p:nvSpPr>
          <p:spPr>
            <a:xfrm>
              <a:off x="1131266" y="3015633"/>
              <a:ext cx="293667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dirty="0"/>
                <a:t>Mixed modular survey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A3B9E279-2C59-4AB6-8810-04223C06E7FA}"/>
              </a:ext>
            </a:extLst>
          </p:cNvPr>
          <p:cNvGrpSpPr/>
          <p:nvPr/>
        </p:nvGrpSpPr>
        <p:grpSpPr>
          <a:xfrm>
            <a:off x="889993" y="4482026"/>
            <a:ext cx="3803560" cy="707886"/>
            <a:chOff x="408399" y="2920143"/>
            <a:chExt cx="3803560" cy="707886"/>
          </a:xfrm>
        </p:grpSpPr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176099E0-D21C-48AF-A56C-BC11CAE0A98A}"/>
                </a:ext>
              </a:extLst>
            </p:cNvPr>
            <p:cNvSpPr/>
            <p:nvPr/>
          </p:nvSpPr>
          <p:spPr>
            <a:xfrm>
              <a:off x="408399" y="2920143"/>
              <a:ext cx="50405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4000" dirty="0">
                  <a:solidFill>
                    <a:schemeClr val="tx2"/>
                  </a:solidFill>
                  <a:sym typeface="Wingdings 2" panose="05020102010507070707" pitchFamily="18" charset="2"/>
                </a:rPr>
                <a:t></a:t>
              </a:r>
              <a:endParaRPr lang="en-GB" sz="4000" dirty="0">
                <a:solidFill>
                  <a:schemeClr val="tx2"/>
                </a:solidFill>
              </a:endParaRPr>
            </a:p>
          </p:txBody>
        </p:sp>
        <p:sp>
          <p:nvSpPr>
            <p:cNvPr id="25" name="Flowchart: Stored Data 24">
              <a:extLst>
                <a:ext uri="{FF2B5EF4-FFF2-40B4-BE49-F238E27FC236}">
                  <a16:creationId xmlns="" xmlns:a16="http://schemas.microsoft.com/office/drawing/2014/main" id="{62144AE6-2128-4831-9465-AE63E00EA9EF}"/>
                </a:ext>
              </a:extLst>
            </p:cNvPr>
            <p:cNvSpPr/>
            <p:nvPr/>
          </p:nvSpPr>
          <p:spPr>
            <a:xfrm rot="10800000">
              <a:off x="528598" y="3015631"/>
              <a:ext cx="3683361" cy="452855"/>
            </a:xfrm>
            <a:prstGeom prst="flowChartOnlineStorag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9B968120-E054-42B1-8FCC-38085E70EFE2}"/>
                </a:ext>
              </a:extLst>
            </p:cNvPr>
            <p:cNvSpPr/>
            <p:nvPr/>
          </p:nvSpPr>
          <p:spPr>
            <a:xfrm>
              <a:off x="1131266" y="3015633"/>
              <a:ext cx="293667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dirty="0"/>
                <a:t>Mixed survey (otherwise)</a:t>
              </a:r>
            </a:p>
          </p:txBody>
        </p:sp>
      </p:grpSp>
      <p:grpSp>
        <p:nvGrpSpPr>
          <p:cNvPr id="27" name="Group 38">
            <a:extLst>
              <a:ext uri="{FF2B5EF4-FFF2-40B4-BE49-F238E27FC236}">
                <a16:creationId xmlns="" xmlns:a16="http://schemas.microsoft.com/office/drawing/2014/main" id="{86F0B8A5-D302-474D-B00F-E07330873784}"/>
              </a:ext>
            </a:extLst>
          </p:cNvPr>
          <p:cNvGrpSpPr/>
          <p:nvPr/>
        </p:nvGrpSpPr>
        <p:grpSpPr>
          <a:xfrm>
            <a:off x="154910" y="3923197"/>
            <a:ext cx="5136833" cy="1446925"/>
            <a:chOff x="-326519" y="5072528"/>
            <a:chExt cx="5136833" cy="1446925"/>
          </a:xfrm>
        </p:grpSpPr>
        <p:grpSp>
          <p:nvGrpSpPr>
            <p:cNvPr id="28" name="Group 18">
              <a:extLst>
                <a:ext uri="{FF2B5EF4-FFF2-40B4-BE49-F238E27FC236}">
                  <a16:creationId xmlns="" xmlns:a16="http://schemas.microsoft.com/office/drawing/2014/main" id="{45EE01B0-8D8D-48D4-899C-7C95854E02FC}"/>
                </a:ext>
              </a:extLst>
            </p:cNvPr>
            <p:cNvGrpSpPr/>
            <p:nvPr/>
          </p:nvGrpSpPr>
          <p:grpSpPr>
            <a:xfrm>
              <a:off x="383028" y="5072528"/>
              <a:ext cx="4031449" cy="707886"/>
              <a:chOff x="459685" y="2586074"/>
              <a:chExt cx="4031449" cy="707886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01796961-190B-40A0-BB2F-42EF375462A1}"/>
                  </a:ext>
                </a:extLst>
              </p:cNvPr>
              <p:cNvSpPr/>
              <p:nvPr/>
            </p:nvSpPr>
            <p:spPr>
              <a:xfrm>
                <a:off x="459685" y="2586074"/>
                <a:ext cx="62006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000" dirty="0">
                    <a:solidFill>
                      <a:schemeClr val="tx2"/>
                    </a:solidFill>
                    <a:sym typeface="Wingdings 2" panose="05020102010507070707" pitchFamily="18" charset="2"/>
                  </a:rPr>
                  <a:t></a:t>
                </a:r>
                <a:endParaRPr lang="en-GB" sz="40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31" name="Flowchart: Stored Data 20">
                <a:extLst>
                  <a:ext uri="{FF2B5EF4-FFF2-40B4-BE49-F238E27FC236}">
                    <a16:creationId xmlns="" xmlns:a16="http://schemas.microsoft.com/office/drawing/2014/main" id="{861AD5EF-BB9B-4C2D-BEAB-FE5F37DAF50E}"/>
                  </a:ext>
                </a:extLst>
              </p:cNvPr>
              <p:cNvSpPr/>
              <p:nvPr/>
            </p:nvSpPr>
            <p:spPr>
              <a:xfrm rot="10800000">
                <a:off x="491733" y="2692413"/>
                <a:ext cx="3999401" cy="452855"/>
              </a:xfrm>
              <a:prstGeom prst="flowChartOnlineStorag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69AAD276-1504-4FE2-ABC3-3EF04AB618C9}"/>
                  </a:ext>
                </a:extLst>
              </p:cNvPr>
              <p:cNvSpPr/>
              <p:nvPr/>
            </p:nvSpPr>
            <p:spPr>
              <a:xfrm>
                <a:off x="1140926" y="2717208"/>
                <a:ext cx="293631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/>
                  <a:t>Establishment </a:t>
                </a:r>
                <a:r>
                  <a:rPr lang="en-GB" sz="2000" dirty="0" smtClean="0"/>
                  <a:t>survey* </a:t>
                </a:r>
                <a:endParaRPr lang="en-GB" sz="2000" dirty="0"/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CE92DEFD-DC11-4581-8AFA-35A83C75FC0E}"/>
                </a:ext>
              </a:extLst>
            </p:cNvPr>
            <p:cNvSpPr/>
            <p:nvPr/>
          </p:nvSpPr>
          <p:spPr>
            <a:xfrm>
              <a:off x="-326519" y="6180899"/>
              <a:ext cx="513683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dirty="0" smtClean="0"/>
                <a:t>* Or Economic </a:t>
              </a:r>
              <a:r>
                <a:rPr lang="en-GB" sz="1600" dirty="0"/>
                <a:t>Census</a:t>
              </a:r>
            </a:p>
          </p:txBody>
        </p:sp>
      </p:grpSp>
      <p:sp>
        <p:nvSpPr>
          <p:cNvPr id="33" name="TextBox 28">
            <a:extLst>
              <a:ext uri="{FF2B5EF4-FFF2-40B4-BE49-F238E27FC236}">
                <a16:creationId xmlns="" xmlns:a16="http://schemas.microsoft.com/office/drawing/2014/main" id="{2C95B2B8-E4C4-4FB5-8874-A872F5A5EF70}"/>
              </a:ext>
            </a:extLst>
          </p:cNvPr>
          <p:cNvSpPr txBox="1"/>
          <p:nvPr/>
        </p:nvSpPr>
        <p:spPr>
          <a:xfrm>
            <a:off x="821752" y="5430823"/>
            <a:ext cx="810922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06060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To measure </a:t>
            </a:r>
            <a:r>
              <a:rPr lang="en-GB" b="1" dirty="0"/>
              <a:t>both employment and production with the same source</a:t>
            </a:r>
          </a:p>
        </p:txBody>
      </p:sp>
      <p:grpSp>
        <p:nvGrpSpPr>
          <p:cNvPr id="34" name="Group 29">
            <a:extLst>
              <a:ext uri="{FF2B5EF4-FFF2-40B4-BE49-F238E27FC236}">
                <a16:creationId xmlns="" xmlns:a16="http://schemas.microsoft.com/office/drawing/2014/main" id="{D9E921D5-39C1-4976-8220-C125E91DD553}"/>
              </a:ext>
            </a:extLst>
          </p:cNvPr>
          <p:cNvGrpSpPr/>
          <p:nvPr/>
        </p:nvGrpSpPr>
        <p:grpSpPr>
          <a:xfrm>
            <a:off x="824155" y="5787480"/>
            <a:ext cx="4119601" cy="707886"/>
            <a:chOff x="408399" y="2346585"/>
            <a:chExt cx="4119601" cy="707886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40DF530A-CA3D-4614-887C-11F97AF2D114}"/>
                </a:ext>
              </a:extLst>
            </p:cNvPr>
            <p:cNvSpPr/>
            <p:nvPr/>
          </p:nvSpPr>
          <p:spPr>
            <a:xfrm>
              <a:off x="408399" y="2346585"/>
              <a:ext cx="620063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4000" dirty="0">
                  <a:solidFill>
                    <a:schemeClr val="tx2"/>
                  </a:solidFill>
                  <a:sym typeface="Wingdings 2" panose="05020102010507070707" pitchFamily="18" charset="2"/>
                </a:rPr>
                <a:t></a:t>
              </a:r>
              <a:endParaRPr lang="en-GB" sz="4000" dirty="0">
                <a:solidFill>
                  <a:schemeClr val="tx2"/>
                </a:solidFill>
              </a:endParaRPr>
            </a:p>
          </p:txBody>
        </p:sp>
        <p:sp>
          <p:nvSpPr>
            <p:cNvPr id="36" name="Flowchart: Stored Data 31">
              <a:extLst>
                <a:ext uri="{FF2B5EF4-FFF2-40B4-BE49-F238E27FC236}">
                  <a16:creationId xmlns="" xmlns:a16="http://schemas.microsoft.com/office/drawing/2014/main" id="{C0507EDD-84B5-43BA-BAD1-A15D49121769}"/>
                </a:ext>
              </a:extLst>
            </p:cNvPr>
            <p:cNvSpPr/>
            <p:nvPr/>
          </p:nvSpPr>
          <p:spPr>
            <a:xfrm rot="10800000">
              <a:off x="528599" y="2478442"/>
              <a:ext cx="3999401" cy="452855"/>
            </a:xfrm>
            <a:prstGeom prst="flowChartOnlineStorag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88E819FD-5D53-4B8F-976E-43EF00F59039}"/>
                </a:ext>
              </a:extLst>
            </p:cNvPr>
            <p:cNvSpPr/>
            <p:nvPr/>
          </p:nvSpPr>
          <p:spPr>
            <a:xfrm>
              <a:off x="1131266" y="2478443"/>
              <a:ext cx="289267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dirty="0"/>
                <a:t>Mixed modular survey</a:t>
              </a:r>
            </a:p>
          </p:txBody>
        </p:sp>
      </p:grpSp>
      <p:sp>
        <p:nvSpPr>
          <p:cNvPr id="38" name="ZoneTexte 37">
            <a:extLst>
              <a:ext uri="{FF2B5EF4-FFF2-40B4-BE49-F238E27FC236}">
                <a16:creationId xmlns="" xmlns:a16="http://schemas.microsoft.com/office/drawing/2014/main" id="{AEED291A-73A8-4EED-95EA-BD9E0CD0AC7F}"/>
              </a:ext>
            </a:extLst>
          </p:cNvPr>
          <p:cNvSpPr txBox="1"/>
          <p:nvPr/>
        </p:nvSpPr>
        <p:spPr>
          <a:xfrm>
            <a:off x="295230" y="5369268"/>
            <a:ext cx="478293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&amp; preferred sources of data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FD9AD7-298A-4586-B148-6F889A5BA25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2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Measurement through surveys (2 units)</a:t>
            </a:r>
            <a:endParaRPr lang="fr-CH" altLang="en-US" dirty="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285750" y="1341015"/>
            <a:ext cx="8501063" cy="5040313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altLang="en-US" sz="2400" b="1" dirty="0" smtClean="0"/>
              <a:t>Labour force surveys</a:t>
            </a:r>
          </a:p>
          <a:p>
            <a:pPr lvl="1">
              <a:spcBef>
                <a:spcPts val="300"/>
              </a:spcBef>
            </a:pPr>
            <a:r>
              <a:rPr lang="en-US" altLang="en-US" sz="2400" dirty="0" smtClean="0"/>
              <a:t>To measure </a:t>
            </a:r>
            <a:r>
              <a:rPr lang="en-US" altLang="en-US" sz="2400" b="1" dirty="0" smtClean="0"/>
              <a:t>jobs/persons</a:t>
            </a:r>
            <a:r>
              <a:rPr lang="en-US" altLang="en-US" sz="2400" dirty="0" smtClean="0"/>
              <a:t> in informal economy: </a:t>
            </a:r>
          </a:p>
          <a:p>
            <a:pPr lvl="2">
              <a:spcBef>
                <a:spcPts val="300"/>
              </a:spcBef>
            </a:pPr>
            <a:r>
              <a:rPr lang="en-US" altLang="en-US" dirty="0" smtClean="0"/>
              <a:t>Number &amp; characteristics</a:t>
            </a:r>
          </a:p>
          <a:p>
            <a:pPr lvl="2">
              <a:spcBef>
                <a:spcPts val="300"/>
              </a:spcBef>
            </a:pPr>
            <a:r>
              <a:rPr lang="en-US" altLang="en-US" dirty="0" smtClean="0"/>
              <a:t>Conditions of employment &amp; work </a:t>
            </a:r>
          </a:p>
          <a:p>
            <a:pPr lvl="1">
              <a:spcBef>
                <a:spcPts val="300"/>
              </a:spcBef>
            </a:pPr>
            <a:r>
              <a:rPr lang="en-US" altLang="en-US" sz="2400" dirty="0" smtClean="0"/>
              <a:t>Periodicity: annual or more frequent</a:t>
            </a:r>
          </a:p>
          <a:p>
            <a:pPr lvl="1">
              <a:spcBef>
                <a:spcPts val="300"/>
              </a:spcBef>
            </a:pPr>
            <a:endParaRPr lang="en-US" altLang="en-US" sz="2400" dirty="0" smtClean="0"/>
          </a:p>
          <a:p>
            <a:pPr>
              <a:spcBef>
                <a:spcPts val="300"/>
              </a:spcBef>
            </a:pPr>
            <a:r>
              <a:rPr lang="en-US" altLang="en-US" sz="2400" b="1" dirty="0" smtClean="0"/>
              <a:t>Informal sector surveys </a:t>
            </a:r>
            <a:r>
              <a:rPr lang="en-US" altLang="en-US" sz="2400" dirty="0" smtClean="0"/>
              <a:t>(enterprise-based) or mixed household enterprise surveys</a:t>
            </a:r>
          </a:p>
          <a:p>
            <a:pPr lvl="1">
              <a:spcBef>
                <a:spcPts val="300"/>
              </a:spcBef>
            </a:pPr>
            <a:r>
              <a:rPr lang="en-US" altLang="en-US" sz="2400" dirty="0" smtClean="0"/>
              <a:t>To measure of number &amp; characteristics of </a:t>
            </a:r>
            <a:r>
              <a:rPr lang="en-US" altLang="en-US" sz="2400" b="1" dirty="0" smtClean="0"/>
              <a:t>IS enterprises</a:t>
            </a:r>
            <a:r>
              <a:rPr lang="en-US" altLang="en-US" sz="2400" dirty="0" smtClean="0"/>
              <a:t>: </a:t>
            </a:r>
          </a:p>
          <a:p>
            <a:pPr lvl="2">
              <a:spcBef>
                <a:spcPts val="300"/>
              </a:spcBef>
            </a:pPr>
            <a:r>
              <a:rPr lang="en-US" altLang="en-US" dirty="0" smtClean="0"/>
              <a:t>Employment, production, income generation, organization &amp; functioning, constraints &amp; potentials, etc.</a:t>
            </a:r>
          </a:p>
          <a:p>
            <a:pPr lvl="1">
              <a:spcBef>
                <a:spcPts val="300"/>
              </a:spcBef>
            </a:pPr>
            <a:r>
              <a:rPr lang="en-US" altLang="en-US" sz="2400" dirty="0" smtClean="0"/>
              <a:t>Periodicity: every 5 years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1pPr>
            <a:lvl2pPr marL="742950" indent="-28575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2pPr>
            <a:lvl3pPr marL="11430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3pPr>
            <a:lvl4pPr marL="16002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4pPr>
            <a:lvl5pPr marL="20574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2A56736B-C80A-4379-AA8D-1B984A1C626C}" type="slidenum">
              <a:rPr lang="en-GB" altLang="en-US" i="0" smtClean="0">
                <a:solidFill>
                  <a:srgbClr val="FFFF99"/>
                </a:solidFill>
                <a:latin typeface="Arial" charset="0"/>
              </a:rPr>
              <a:pPr eaLnBrk="1" hangingPunct="1"/>
              <a:t>8</a:t>
            </a:fld>
            <a:endParaRPr lang="en-GB" altLang="en-US" i="0" smtClean="0">
              <a:solidFill>
                <a:srgbClr val="FFFF99"/>
              </a:solidFill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5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data items needed (3 units)</a:t>
            </a:r>
            <a:endParaRPr lang="en-GB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070" y="1057914"/>
            <a:ext cx="8687122" cy="538162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sz="2800" b="1" dirty="0" smtClean="0"/>
              <a:t>Persons</a:t>
            </a:r>
            <a:r>
              <a:rPr lang="en-GB" sz="2800" dirty="0" smtClean="0"/>
              <a:t> employed in the informal sector and in informal employment </a:t>
            </a:r>
          </a:p>
          <a:p>
            <a:pPr lvl="1">
              <a:spcBef>
                <a:spcPts val="600"/>
              </a:spcBef>
            </a:pPr>
            <a:r>
              <a:rPr lang="en-GB" sz="2400" dirty="0" smtClean="0"/>
              <a:t>Number of persons</a:t>
            </a:r>
          </a:p>
          <a:p>
            <a:pPr lvl="1">
              <a:spcBef>
                <a:spcPts val="600"/>
              </a:spcBef>
            </a:pPr>
            <a:r>
              <a:rPr lang="en-GB" sz="2400" dirty="0" smtClean="0"/>
              <a:t>Demographic and labour characteristics </a:t>
            </a:r>
          </a:p>
          <a:p>
            <a:pPr>
              <a:spcBef>
                <a:spcPts val="600"/>
              </a:spcBef>
            </a:pPr>
            <a:r>
              <a:rPr lang="en-GB" sz="2800" b="1" dirty="0" smtClean="0"/>
              <a:t>Informal sector units (enterprises)</a:t>
            </a:r>
          </a:p>
          <a:p>
            <a:pPr lvl="1">
              <a:spcBef>
                <a:spcPts val="600"/>
              </a:spcBef>
            </a:pPr>
            <a:r>
              <a:rPr lang="en-GB" sz="2400" dirty="0" smtClean="0"/>
              <a:t>Numbers </a:t>
            </a:r>
          </a:p>
          <a:p>
            <a:pPr lvl="1">
              <a:spcBef>
                <a:spcPts val="600"/>
              </a:spcBef>
            </a:pPr>
            <a:r>
              <a:rPr lang="en-GB" sz="2400" dirty="0" smtClean="0"/>
              <a:t>Characteristics (such as size, industry, etc.)</a:t>
            </a:r>
          </a:p>
          <a:p>
            <a:pPr lvl="1">
              <a:spcBef>
                <a:spcPts val="600"/>
              </a:spcBef>
            </a:pPr>
            <a:r>
              <a:rPr lang="en-GB" sz="2400" dirty="0" smtClean="0"/>
              <a:t>Production, sales and costs</a:t>
            </a:r>
          </a:p>
          <a:p>
            <a:pPr>
              <a:spcBef>
                <a:spcPts val="600"/>
              </a:spcBef>
            </a:pPr>
            <a:r>
              <a:rPr lang="en-GB" sz="2800" dirty="0" smtClean="0"/>
              <a:t>Informal sector </a:t>
            </a:r>
            <a:r>
              <a:rPr lang="en-GB" sz="2800" b="1" dirty="0" smtClean="0"/>
              <a:t>entrepreneurs/ households</a:t>
            </a:r>
          </a:p>
          <a:p>
            <a:pPr lvl="1">
              <a:spcBef>
                <a:spcPts val="600"/>
              </a:spcBef>
            </a:pPr>
            <a:r>
              <a:rPr lang="en-GB" sz="2400" dirty="0" smtClean="0"/>
              <a:t>Numbers</a:t>
            </a:r>
          </a:p>
          <a:p>
            <a:pPr lvl="1">
              <a:spcBef>
                <a:spcPts val="600"/>
              </a:spcBef>
            </a:pPr>
            <a:r>
              <a:rPr lang="en-GB" sz="2400" dirty="0" smtClean="0"/>
              <a:t>Demographic and labour characteristics of entrepreneurs</a:t>
            </a:r>
          </a:p>
          <a:p>
            <a:pPr lvl="1">
              <a:spcBef>
                <a:spcPts val="600"/>
              </a:spcBef>
            </a:pPr>
            <a:r>
              <a:rPr lang="en-GB" sz="2400" dirty="0" smtClean="0"/>
              <a:t>Demographic and labour characteristics of their households.</a:t>
            </a:r>
          </a:p>
          <a:p>
            <a:pPr>
              <a:spcBef>
                <a:spcPts val="600"/>
              </a:spcBef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34A6A9-F87D-4743-A661-38AEC4FCC72E}" type="slidenum">
              <a:rPr lang="en-GB" smtClean="0"/>
              <a:pPr/>
              <a:t>9</a:t>
            </a:fld>
            <a:r>
              <a:rPr lang="en-GB" smtClean="0"/>
              <a:t> 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ILO Department of Statistics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37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LO-Statistics">
  <a:themeElements>
    <a:clrScheme name="ILO-Statistic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LO-Statistic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ILO-Statist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>
            <a:alpha val="3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>
            <a:alpha val="3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000099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82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4">
        <a:dk1>
          <a:srgbClr val="000066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6666FF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>
            <a:alpha val="3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>
            <a:alpha val="3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000099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82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4">
        <a:dk1>
          <a:srgbClr val="000066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6666FF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LO-Statistics">
  <a:themeElements>
    <a:clrScheme name="ILO-Statistic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LO-Statist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LO-Statist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O-Statistic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O-Statistic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7986</TotalTime>
  <Words>1303</Words>
  <Application>Microsoft Office PowerPoint</Application>
  <PresentationFormat>On-screen Show (4:3)</PresentationFormat>
  <Paragraphs>204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SimSun</vt:lpstr>
      <vt:lpstr>Arial</vt:lpstr>
      <vt:lpstr>Arial Narrow</vt:lpstr>
      <vt:lpstr>Calibri</vt:lpstr>
      <vt:lpstr>Century Gothic</vt:lpstr>
      <vt:lpstr>Tahoma</vt:lpstr>
      <vt:lpstr>Times New Roman</vt:lpstr>
      <vt:lpstr>Wingdings</vt:lpstr>
      <vt:lpstr>Wingdings 2</vt:lpstr>
      <vt:lpstr>ILO-Statistics</vt:lpstr>
      <vt:lpstr>2_Default Design</vt:lpstr>
      <vt:lpstr>3_Default Design</vt:lpstr>
      <vt:lpstr>1_ILO-Statistics</vt:lpstr>
      <vt:lpstr>Statistics on the informal employment &amp; employment in the informal sector: Statistical units</vt:lpstr>
      <vt:lpstr>Contents</vt:lpstr>
      <vt:lpstr>PowerPoint Presentation</vt:lpstr>
      <vt:lpstr>Two separate concepts: IS &amp; IE</vt:lpstr>
      <vt:lpstr>Employment in the informal economy</vt:lpstr>
      <vt:lpstr>PowerPoint Presentation</vt:lpstr>
      <vt:lpstr>Objectives &amp; preferred sources of data</vt:lpstr>
      <vt:lpstr>Measurement through surveys (2 units)</vt:lpstr>
      <vt:lpstr>From data items needed (3 units)</vt:lpstr>
      <vt:lpstr>PowerPoint Presentation</vt:lpstr>
      <vt:lpstr>Statistical units of measurement (1)</vt:lpstr>
      <vt:lpstr>Statistical units of measurement (2)</vt:lpstr>
      <vt:lpstr>Statistical units: jobs (1)</vt:lpstr>
      <vt:lpstr>Statistical units: jobs (2) &amp; informality</vt:lpstr>
      <vt:lpstr>Statistical units: establishment (1)</vt:lpstr>
      <vt:lpstr>Statistical units: establishment (2) &amp; IS</vt:lpstr>
      <vt:lpstr>References</vt:lpstr>
    </vt:vector>
  </TitlesOfParts>
  <Company>ILO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T. Habiyakare</dc:creator>
  <cp:lastModifiedBy>Habiyakare, Tite</cp:lastModifiedBy>
  <cp:revision>1787</cp:revision>
  <cp:lastPrinted>2016-09-23T11:53:49Z</cp:lastPrinted>
  <dcterms:created xsi:type="dcterms:W3CDTF">2010-08-05T16:03:42Z</dcterms:created>
  <dcterms:modified xsi:type="dcterms:W3CDTF">2017-10-12T12:06:09Z</dcterms:modified>
</cp:coreProperties>
</file>