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78" r:id="rId10"/>
    <p:sldId id="279" r:id="rId11"/>
    <p:sldId id="268" r:id="rId12"/>
    <p:sldId id="269" r:id="rId13"/>
    <p:sldId id="270" r:id="rId14"/>
    <p:sldId id="271" r:id="rId15"/>
    <p:sldId id="272" r:id="rId16"/>
    <p:sldId id="277" r:id="rId17"/>
    <p:sldId id="273" r:id="rId18"/>
    <p:sldId id="275" r:id="rId19"/>
    <p:sldId id="274" r:id="rId20"/>
  </p:sldIdLst>
  <p:sldSz cx="9145588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021FA27-76F7-4D53-AC19-7362EA281712}">
          <p14:sldIdLst>
            <p14:sldId id="257"/>
            <p14:sldId id="259"/>
            <p14:sldId id="258"/>
            <p14:sldId id="260"/>
            <p14:sldId id="261"/>
            <p14:sldId id="262"/>
            <p14:sldId id="263"/>
            <p14:sldId id="264"/>
            <p14:sldId id="278"/>
            <p14:sldId id="279"/>
            <p14:sldId id="268"/>
            <p14:sldId id="269"/>
            <p14:sldId id="270"/>
            <p14:sldId id="271"/>
            <p14:sldId id="272"/>
            <p14:sldId id="277"/>
            <p14:sldId id="273"/>
            <p14:sldId id="275"/>
            <p14:sldId id="274"/>
          </p14:sldIdLst>
        </p14:section>
        <p14:section name="New slides" id="{580D8AF1-4AFF-4147-B53D-34B747CCE22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osch, Michael Thye" initials="FMT" lastIdx="1" clrIdx="0">
    <p:extLst>
      <p:ext uri="{19B8F6BF-5375-455C-9EA6-DF929625EA0E}">
        <p15:presenceInfo xmlns:p15="http://schemas.microsoft.com/office/powerpoint/2012/main" userId="S-1-5-21-525788414-1921020387-24915789-435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70916" autoAdjust="0"/>
  </p:normalViewPr>
  <p:slideViewPr>
    <p:cSldViewPr>
      <p:cViewPr varScale="1">
        <p:scale>
          <a:sx n="74" d="100"/>
          <a:sy n="74" d="100"/>
        </p:scale>
        <p:origin x="1488" y="6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202"/>
    </p:cViewPr>
  </p:sorterViewPr>
  <p:notesViewPr>
    <p:cSldViewPr>
      <p:cViewPr varScale="1">
        <p:scale>
          <a:sx n="76" d="100"/>
          <a:sy n="76" d="100"/>
        </p:scale>
        <p:origin x="-115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17E00-5D4F-4D7F-8495-EEF0F905C9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AEF05D4-E265-4AA6-B321-05CB6E3286D1}">
      <dgm:prSet custT="1"/>
      <dgm:spPr>
        <a:solidFill>
          <a:schemeClr val="tx1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3200" b="1" i="0" u="none" strike="noStrike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Activities</a:t>
          </a:r>
        </a:p>
      </dgm:t>
    </dgm:pt>
    <dgm:pt modelId="{705D1360-1A0F-4B5C-8641-64FEFCCDF121}" type="parTrans" cxnId="{DB161ED5-100E-4D87-9127-B7379EE4BD4F}">
      <dgm:prSet/>
      <dgm:spPr/>
      <dgm:t>
        <a:bodyPr/>
        <a:lstStyle/>
        <a:p>
          <a:endParaRPr lang="es-CL"/>
        </a:p>
      </dgm:t>
    </dgm:pt>
    <dgm:pt modelId="{F79ED767-5ECD-41B3-A2E9-81C7D6972C9C}" type="sibTrans" cxnId="{DB161ED5-100E-4D87-9127-B7379EE4BD4F}">
      <dgm:prSet/>
      <dgm:spPr/>
      <dgm:t>
        <a:bodyPr/>
        <a:lstStyle/>
        <a:p>
          <a:endParaRPr lang="es-CL"/>
        </a:p>
      </dgm:t>
    </dgm:pt>
    <dgm:pt modelId="{A2CF8099-D5C1-481E-BCB5-AD09CFD17BDA}">
      <dgm:prSet custT="1"/>
      <dgm:spPr>
        <a:solidFill>
          <a:srgbClr val="3366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400" b="1" i="0" u="none" strike="noStrike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Productive activities</a:t>
          </a:r>
        </a:p>
      </dgm:t>
    </dgm:pt>
    <dgm:pt modelId="{9552450F-3148-41DA-8FDF-8CE2669B0A60}" type="parTrans" cxnId="{3A1A7A01-A6C4-42E3-BFAC-301C54B0EED7}">
      <dgm:prSet/>
      <dgm:spPr/>
      <dgm:t>
        <a:bodyPr/>
        <a:lstStyle/>
        <a:p>
          <a:endParaRPr lang="es-CL"/>
        </a:p>
      </dgm:t>
    </dgm:pt>
    <dgm:pt modelId="{D7059FE7-319A-44D5-A112-749A117C5279}" type="sibTrans" cxnId="{3A1A7A01-A6C4-42E3-BFAC-301C54B0EED7}">
      <dgm:prSet/>
      <dgm:spPr/>
      <dgm:t>
        <a:bodyPr/>
        <a:lstStyle/>
        <a:p>
          <a:endParaRPr lang="es-CL"/>
        </a:p>
      </dgm:t>
    </dgm:pt>
    <dgm:pt modelId="{1C2E4772-EDCD-48CC-8188-3F205CC83417}">
      <dgm:prSet custT="1"/>
      <dgm:spPr>
        <a:solidFill>
          <a:srgbClr val="3366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400" b="1" i="0" u="none" strike="noStrike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Market units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200" b="1" i="0" u="none" strike="noStrike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Incorporated, unincorporated</a:t>
          </a:r>
        </a:p>
      </dgm:t>
    </dgm:pt>
    <dgm:pt modelId="{F35C5312-FA46-41AA-B08F-666C2AB42FE7}" type="parTrans" cxnId="{8F6AB28F-72BD-4B3F-9698-F29D784344EB}">
      <dgm:prSet/>
      <dgm:spPr/>
      <dgm:t>
        <a:bodyPr/>
        <a:lstStyle/>
        <a:p>
          <a:endParaRPr lang="es-CL"/>
        </a:p>
      </dgm:t>
    </dgm:pt>
    <dgm:pt modelId="{AF5B5FC2-CE4B-4724-AB2A-9D4D5836EF9B}" type="sibTrans" cxnId="{8F6AB28F-72BD-4B3F-9698-F29D784344EB}">
      <dgm:prSet/>
      <dgm:spPr/>
      <dgm:t>
        <a:bodyPr/>
        <a:lstStyle/>
        <a:p>
          <a:endParaRPr lang="es-CL"/>
        </a:p>
      </dgm:t>
    </dgm:pt>
    <dgm:pt modelId="{EA2D7FC0-AAE4-4622-80F0-8945EC27A945}">
      <dgm:prSet custT="1"/>
      <dgm:spPr>
        <a:solidFill>
          <a:srgbClr val="3366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000" b="1" i="0" u="none" strike="noStrike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Goods</a:t>
          </a:r>
        </a:p>
      </dgm:t>
    </dgm:pt>
    <dgm:pt modelId="{A148A178-C195-4E7E-97B2-4651CFFF37DC}" type="parTrans" cxnId="{9C02613C-614F-49CA-9F5E-09C43D499DA5}">
      <dgm:prSet/>
      <dgm:spPr/>
      <dgm:t>
        <a:bodyPr/>
        <a:lstStyle/>
        <a:p>
          <a:endParaRPr lang="es-CL"/>
        </a:p>
      </dgm:t>
    </dgm:pt>
    <dgm:pt modelId="{ADC79292-C877-4582-B9B9-D1A0732B0EAD}" type="sibTrans" cxnId="{9C02613C-614F-49CA-9F5E-09C43D499DA5}">
      <dgm:prSet/>
      <dgm:spPr/>
      <dgm:t>
        <a:bodyPr/>
        <a:lstStyle/>
        <a:p>
          <a:endParaRPr lang="es-CL"/>
        </a:p>
      </dgm:t>
    </dgm:pt>
    <dgm:pt modelId="{5EE71034-0F56-452F-91AB-B01A40233755}">
      <dgm:prSet custT="1"/>
      <dgm:spPr>
        <a:solidFill>
          <a:srgbClr val="3366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400" b="1" i="0" u="none" strike="noStrike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Non-market units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200" b="1" i="0" u="none" strike="noStrike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Government, Non-profit institutions</a:t>
          </a:r>
        </a:p>
      </dgm:t>
    </dgm:pt>
    <dgm:pt modelId="{42D73556-CEE1-4EAC-BDFA-335A55B116F9}" type="parTrans" cxnId="{0174BBF0-77AA-472D-9658-FBF0BBAF8E19}">
      <dgm:prSet/>
      <dgm:spPr/>
      <dgm:t>
        <a:bodyPr/>
        <a:lstStyle/>
        <a:p>
          <a:endParaRPr lang="es-CL"/>
        </a:p>
      </dgm:t>
    </dgm:pt>
    <dgm:pt modelId="{DE500B78-DAC0-4119-8315-68B8A4AEE99B}" type="sibTrans" cxnId="{0174BBF0-77AA-472D-9658-FBF0BBAF8E19}">
      <dgm:prSet/>
      <dgm:spPr/>
      <dgm:t>
        <a:bodyPr/>
        <a:lstStyle/>
        <a:p>
          <a:endParaRPr lang="es-CL"/>
        </a:p>
      </dgm:t>
    </dgm:pt>
    <dgm:pt modelId="{9F9C30F7-4FB4-423C-BD20-0A7E7296AB21}">
      <dgm:prSet custT="1"/>
      <dgm:spPr>
        <a:solidFill>
          <a:srgbClr val="3366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000" b="1" i="0" u="none" strike="noStrike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Services</a:t>
          </a:r>
        </a:p>
      </dgm:t>
    </dgm:pt>
    <dgm:pt modelId="{C601294F-774A-4FA8-A40F-27311C13618B}" type="parTrans" cxnId="{D0773CCE-4B66-4288-A7B6-AA3022B86117}">
      <dgm:prSet/>
      <dgm:spPr/>
      <dgm:t>
        <a:bodyPr/>
        <a:lstStyle/>
        <a:p>
          <a:endParaRPr lang="es-CL"/>
        </a:p>
      </dgm:t>
    </dgm:pt>
    <dgm:pt modelId="{AEB593F2-979C-427F-8318-988BC7FD9C1C}" type="sibTrans" cxnId="{D0773CCE-4B66-4288-A7B6-AA3022B86117}">
      <dgm:prSet/>
      <dgm:spPr/>
      <dgm:t>
        <a:bodyPr/>
        <a:lstStyle/>
        <a:p>
          <a:endParaRPr lang="es-CL"/>
        </a:p>
      </dgm:t>
    </dgm:pt>
    <dgm:pt modelId="{05CD9210-8A10-47A7-851D-190BB6070BB1}">
      <dgm:prSet custT="1"/>
      <dgm:spPr>
        <a:solidFill>
          <a:srgbClr val="3366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400" b="1" i="0" u="none" strike="noStrike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Households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200" b="1" i="0" u="none" strike="noStrike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Producing mainly for own final use</a:t>
          </a:r>
        </a:p>
      </dgm:t>
    </dgm:pt>
    <dgm:pt modelId="{0B7FA2A0-7183-4BCB-A115-B39B394F4A07}" type="parTrans" cxnId="{E077C5D6-8287-46D6-95CD-354A3F807A1E}">
      <dgm:prSet/>
      <dgm:spPr/>
      <dgm:t>
        <a:bodyPr/>
        <a:lstStyle/>
        <a:p>
          <a:endParaRPr lang="es-CL"/>
        </a:p>
      </dgm:t>
    </dgm:pt>
    <dgm:pt modelId="{1210667C-E819-4295-840F-AA0738E456F6}" type="sibTrans" cxnId="{E077C5D6-8287-46D6-95CD-354A3F807A1E}">
      <dgm:prSet/>
      <dgm:spPr/>
      <dgm:t>
        <a:bodyPr/>
        <a:lstStyle/>
        <a:p>
          <a:endParaRPr lang="es-CL"/>
        </a:p>
      </dgm:t>
    </dgm:pt>
    <dgm:pt modelId="{A6958B7A-C37D-4151-B17D-993026B6A07C}">
      <dgm:prSet custT="1"/>
      <dgm:spPr>
        <a:solidFill>
          <a:srgbClr val="3366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000" b="1" i="0" u="none" strike="noStrike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Goods</a:t>
          </a:r>
          <a:endParaRPr kumimoji="0" lang="en-GB" sz="2000" b="1" i="0" u="none" strike="noStrike" cap="none" normalizeH="0" baseline="0" noProof="0" dirty="0" smtClean="0">
            <a:ln/>
            <a:effectLst/>
            <a:latin typeface="Arial Narrow" panose="020B0606020202030204" pitchFamily="34" charset="0"/>
          </a:endParaRPr>
        </a:p>
      </dgm:t>
    </dgm:pt>
    <dgm:pt modelId="{E4BA08A1-A8F6-471F-AE92-12BB1663AC94}" type="parTrans" cxnId="{F9A10110-398E-44BB-B674-26CC53A27609}">
      <dgm:prSet/>
      <dgm:spPr/>
      <dgm:t>
        <a:bodyPr/>
        <a:lstStyle/>
        <a:p>
          <a:endParaRPr lang="es-CL"/>
        </a:p>
      </dgm:t>
    </dgm:pt>
    <dgm:pt modelId="{38BDB759-FB2B-431D-B82F-9A1BC9549A83}" type="sibTrans" cxnId="{F9A10110-398E-44BB-B674-26CC53A27609}">
      <dgm:prSet/>
      <dgm:spPr/>
      <dgm:t>
        <a:bodyPr/>
        <a:lstStyle/>
        <a:p>
          <a:endParaRPr lang="es-CL"/>
        </a:p>
      </dgm:t>
    </dgm:pt>
    <dgm:pt modelId="{1B188F06-5837-4115-A3D3-0726CDB59C87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800" b="1" i="0" u="none" strike="noStrike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Non-productive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800" b="1" i="0" u="none" strike="noStrike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activities</a:t>
          </a:r>
        </a:p>
      </dgm:t>
    </dgm:pt>
    <dgm:pt modelId="{E21F49AA-9A0E-48AE-8844-D445FC9524EF}" type="parTrans" cxnId="{BF05F66B-3F95-4789-A35E-1606912BECF5}">
      <dgm:prSet/>
      <dgm:spPr/>
      <dgm:t>
        <a:bodyPr/>
        <a:lstStyle/>
        <a:p>
          <a:endParaRPr lang="es-CL"/>
        </a:p>
      </dgm:t>
    </dgm:pt>
    <dgm:pt modelId="{392722AC-6825-4867-B46B-F282BCF1A7BA}" type="sibTrans" cxnId="{BF05F66B-3F95-4789-A35E-1606912BECF5}">
      <dgm:prSet/>
      <dgm:spPr/>
      <dgm:t>
        <a:bodyPr/>
        <a:lstStyle/>
        <a:p>
          <a:endParaRPr lang="es-CL"/>
        </a:p>
      </dgm:t>
    </dgm:pt>
    <dgm:pt modelId="{7DF7FDE9-65A4-4F29-8C1F-45242D408EBA}">
      <dgm:prSet custT="1"/>
      <dgm:spPr>
        <a:solidFill>
          <a:srgbClr val="3366FF"/>
        </a:solidFill>
      </dgm:spPr>
      <dgm:t>
        <a:bodyPr/>
        <a:lstStyle/>
        <a:p>
          <a:r>
            <a:rPr lang="en-GB" sz="2000" b="1" dirty="0" smtClean="0">
              <a:latin typeface="Arial Narrow" panose="020B0606020202030204" pitchFamily="34" charset="0"/>
            </a:rPr>
            <a:t>Services</a:t>
          </a:r>
          <a:endParaRPr lang="en-GB" sz="2000" b="1" dirty="0">
            <a:latin typeface="Arial Narrow" panose="020B0606020202030204" pitchFamily="34" charset="0"/>
          </a:endParaRPr>
        </a:p>
      </dgm:t>
    </dgm:pt>
    <dgm:pt modelId="{BD7CF1BC-8700-4BBB-B307-7699138D505E}" type="parTrans" cxnId="{929393C4-631D-4E3D-8668-260F388BA70C}">
      <dgm:prSet/>
      <dgm:spPr/>
      <dgm:t>
        <a:bodyPr/>
        <a:lstStyle/>
        <a:p>
          <a:endParaRPr lang="en-GB"/>
        </a:p>
      </dgm:t>
    </dgm:pt>
    <dgm:pt modelId="{D0DC8087-DD16-4A1F-B8E0-A6C54FF052CD}" type="sibTrans" cxnId="{929393C4-631D-4E3D-8668-260F388BA70C}">
      <dgm:prSet/>
      <dgm:spPr/>
      <dgm:t>
        <a:bodyPr/>
        <a:lstStyle/>
        <a:p>
          <a:endParaRPr lang="en-GB"/>
        </a:p>
      </dgm:t>
    </dgm:pt>
    <dgm:pt modelId="{835E5D87-2272-4ED9-A0DC-CFC59F8228B8}">
      <dgm:prSet custT="1"/>
      <dgm:spPr>
        <a:solidFill>
          <a:srgbClr val="3366FF"/>
        </a:solidFill>
      </dgm:spPr>
      <dgm:t>
        <a:bodyPr/>
        <a:lstStyle/>
        <a:p>
          <a:r>
            <a:rPr lang="en-GB" sz="2000" b="1" dirty="0" smtClean="0">
              <a:latin typeface="Arial Narrow" panose="020B0606020202030204" pitchFamily="34" charset="0"/>
            </a:rPr>
            <a:t>Goods</a:t>
          </a:r>
          <a:endParaRPr lang="en-GB" sz="2000" b="1" dirty="0">
            <a:latin typeface="Arial Narrow" panose="020B0606020202030204" pitchFamily="34" charset="0"/>
          </a:endParaRPr>
        </a:p>
      </dgm:t>
    </dgm:pt>
    <dgm:pt modelId="{634EED62-0A60-4EE9-AC2E-ADFA9AE1ADEA}" type="parTrans" cxnId="{6815583F-A35E-4A39-AC20-3D8A0E8EE0DE}">
      <dgm:prSet/>
      <dgm:spPr/>
      <dgm:t>
        <a:bodyPr/>
        <a:lstStyle/>
        <a:p>
          <a:endParaRPr lang="en-GB"/>
        </a:p>
      </dgm:t>
    </dgm:pt>
    <dgm:pt modelId="{33C4A078-9321-47DD-96AE-1BE748A9D81E}" type="sibTrans" cxnId="{6815583F-A35E-4A39-AC20-3D8A0E8EE0DE}">
      <dgm:prSet/>
      <dgm:spPr/>
      <dgm:t>
        <a:bodyPr/>
        <a:lstStyle/>
        <a:p>
          <a:endParaRPr lang="en-GB"/>
        </a:p>
      </dgm:t>
    </dgm:pt>
    <dgm:pt modelId="{37B079C8-20EA-4D85-BB90-20465710FCD5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Self-care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Sleeping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Learning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Own-recreation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Begging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Stealing</a:t>
          </a:r>
        </a:p>
      </dgm:t>
    </dgm:pt>
    <dgm:pt modelId="{BC927E9F-9F35-405A-973D-C60AED748216}" type="parTrans" cxnId="{659BCCE1-CCDC-4B39-9CCC-E793CF648FFA}">
      <dgm:prSet/>
      <dgm:spPr/>
      <dgm:t>
        <a:bodyPr/>
        <a:lstStyle/>
        <a:p>
          <a:endParaRPr lang="en-GB"/>
        </a:p>
      </dgm:t>
    </dgm:pt>
    <dgm:pt modelId="{9065DE6A-631D-4D0B-9D89-78530899E77F}" type="sibTrans" cxnId="{659BCCE1-CCDC-4B39-9CCC-E793CF648FFA}">
      <dgm:prSet/>
      <dgm:spPr/>
      <dgm:t>
        <a:bodyPr/>
        <a:lstStyle/>
        <a:p>
          <a:endParaRPr lang="en-GB"/>
        </a:p>
      </dgm:t>
    </dgm:pt>
    <dgm:pt modelId="{873F6586-FEB5-4C03-870E-26B630C4FAB8}">
      <dgm:prSet custT="1"/>
      <dgm:spPr>
        <a:solidFill>
          <a:srgbClr val="3366FF"/>
        </a:solidFill>
      </dgm:spPr>
      <dgm:t>
        <a:bodyPr/>
        <a:lstStyle/>
        <a:p>
          <a:r>
            <a:rPr lang="en-GB" sz="2000" b="1" noProof="0" dirty="0" smtClean="0">
              <a:latin typeface="Arial Narrow" panose="020B0606020202030204" pitchFamily="34" charset="0"/>
            </a:rPr>
            <a:t>Services</a:t>
          </a:r>
          <a:endParaRPr lang="en-GB" sz="2000" b="1" noProof="0" dirty="0">
            <a:latin typeface="Arial Narrow" panose="020B0606020202030204" pitchFamily="34" charset="0"/>
          </a:endParaRPr>
        </a:p>
      </dgm:t>
    </dgm:pt>
    <dgm:pt modelId="{159022A9-3932-45B5-86BF-BF2D40D059A7}" type="parTrans" cxnId="{415AE041-CDF8-47EC-944F-9B8B33AA3E24}">
      <dgm:prSet/>
      <dgm:spPr/>
      <dgm:t>
        <a:bodyPr/>
        <a:lstStyle/>
        <a:p>
          <a:endParaRPr lang="en-GB"/>
        </a:p>
      </dgm:t>
    </dgm:pt>
    <dgm:pt modelId="{6FFACA16-25A6-47F2-9059-4AD7496DE70B}" type="sibTrans" cxnId="{415AE041-CDF8-47EC-944F-9B8B33AA3E24}">
      <dgm:prSet/>
      <dgm:spPr/>
      <dgm:t>
        <a:bodyPr/>
        <a:lstStyle/>
        <a:p>
          <a:endParaRPr lang="en-GB"/>
        </a:p>
      </dgm:t>
    </dgm:pt>
    <dgm:pt modelId="{588D2BB5-E553-4F34-B9F4-63C300CAA16D}" type="pres">
      <dgm:prSet presAssocID="{08217E00-5D4F-4D7F-8495-EEF0F905C9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0E218B3-66C0-4A3F-97CF-2628BFC025C6}" type="pres">
      <dgm:prSet presAssocID="{CAEF05D4-E265-4AA6-B321-05CB6E3286D1}" presName="hierRoot1" presStyleCnt="0">
        <dgm:presLayoutVars>
          <dgm:hierBranch/>
        </dgm:presLayoutVars>
      </dgm:prSet>
      <dgm:spPr/>
    </dgm:pt>
    <dgm:pt modelId="{47E43EBF-4812-4D4D-9ED0-E8D5E6AB25B2}" type="pres">
      <dgm:prSet presAssocID="{CAEF05D4-E265-4AA6-B321-05CB6E3286D1}" presName="rootComposite1" presStyleCnt="0"/>
      <dgm:spPr/>
    </dgm:pt>
    <dgm:pt modelId="{4C51831D-A40C-4448-9BFC-A453D64FF9EF}" type="pres">
      <dgm:prSet presAssocID="{CAEF05D4-E265-4AA6-B321-05CB6E3286D1}" presName="rootText1" presStyleLbl="node0" presStyleIdx="0" presStyleCnt="1" custScaleX="794660" custScaleY="67948" custLinFactNeighborX="-2798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57F3485A-D428-420C-A035-081EC164C8D8}" type="pres">
      <dgm:prSet presAssocID="{CAEF05D4-E265-4AA6-B321-05CB6E3286D1}" presName="rootConnector1" presStyleLbl="node1" presStyleIdx="0" presStyleCnt="0"/>
      <dgm:spPr/>
      <dgm:t>
        <a:bodyPr/>
        <a:lstStyle/>
        <a:p>
          <a:endParaRPr lang="es-CL"/>
        </a:p>
      </dgm:t>
    </dgm:pt>
    <dgm:pt modelId="{71658B75-BE16-43EF-84AB-9A7FBD6C1B78}" type="pres">
      <dgm:prSet presAssocID="{CAEF05D4-E265-4AA6-B321-05CB6E3286D1}" presName="hierChild2" presStyleCnt="0"/>
      <dgm:spPr/>
    </dgm:pt>
    <dgm:pt modelId="{E83DA370-A0D4-4407-BF6A-E1C34C1FEE0C}" type="pres">
      <dgm:prSet presAssocID="{9552450F-3148-41DA-8FDF-8CE2669B0A60}" presName="Name35" presStyleLbl="parChTrans1D2" presStyleIdx="0" presStyleCnt="2"/>
      <dgm:spPr/>
      <dgm:t>
        <a:bodyPr/>
        <a:lstStyle/>
        <a:p>
          <a:endParaRPr lang="es-CL"/>
        </a:p>
      </dgm:t>
    </dgm:pt>
    <dgm:pt modelId="{4987E92F-5C8A-42AB-8A8F-4EF16D0617FD}" type="pres">
      <dgm:prSet presAssocID="{A2CF8099-D5C1-481E-BCB5-AD09CFD17BDA}" presName="hierRoot2" presStyleCnt="0">
        <dgm:presLayoutVars>
          <dgm:hierBranch/>
        </dgm:presLayoutVars>
      </dgm:prSet>
      <dgm:spPr/>
    </dgm:pt>
    <dgm:pt modelId="{0BB6082A-7EFB-43A8-B97C-6C5CE5183CD4}" type="pres">
      <dgm:prSet presAssocID="{A2CF8099-D5C1-481E-BCB5-AD09CFD17BDA}" presName="rootComposite" presStyleCnt="0"/>
      <dgm:spPr/>
    </dgm:pt>
    <dgm:pt modelId="{5C723929-10A4-41CC-A302-D5DAD0252801}" type="pres">
      <dgm:prSet presAssocID="{A2CF8099-D5C1-481E-BCB5-AD09CFD17BDA}" presName="rootText" presStyleLbl="node2" presStyleIdx="0" presStyleCnt="2" custScaleX="620157" custLinFactX="57885" custLinFactNeighborX="100000" custLinFactNeighborY="320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DB5108C-ED69-4955-8B1F-B7F8CC7CE91C}" type="pres">
      <dgm:prSet presAssocID="{A2CF8099-D5C1-481E-BCB5-AD09CFD17BDA}" presName="rootConnector" presStyleLbl="node2" presStyleIdx="0" presStyleCnt="2"/>
      <dgm:spPr/>
      <dgm:t>
        <a:bodyPr/>
        <a:lstStyle/>
        <a:p>
          <a:endParaRPr lang="es-CL"/>
        </a:p>
      </dgm:t>
    </dgm:pt>
    <dgm:pt modelId="{D77F5431-163F-4E8A-889B-4BAAC134341D}" type="pres">
      <dgm:prSet presAssocID="{A2CF8099-D5C1-481E-BCB5-AD09CFD17BDA}" presName="hierChild4" presStyleCnt="0"/>
      <dgm:spPr/>
    </dgm:pt>
    <dgm:pt modelId="{262A261D-7D5A-44D9-919E-195A61A14326}" type="pres">
      <dgm:prSet presAssocID="{F35C5312-FA46-41AA-B08F-666C2AB42FE7}" presName="Name35" presStyleLbl="parChTrans1D3" presStyleIdx="0" presStyleCnt="4"/>
      <dgm:spPr/>
      <dgm:t>
        <a:bodyPr/>
        <a:lstStyle/>
        <a:p>
          <a:endParaRPr lang="es-CL"/>
        </a:p>
      </dgm:t>
    </dgm:pt>
    <dgm:pt modelId="{EDB93024-089A-4396-8E0F-9CF88ED50D53}" type="pres">
      <dgm:prSet presAssocID="{1C2E4772-EDCD-48CC-8188-3F205CC83417}" presName="hierRoot2" presStyleCnt="0">
        <dgm:presLayoutVars>
          <dgm:hierBranch val="hang"/>
        </dgm:presLayoutVars>
      </dgm:prSet>
      <dgm:spPr/>
    </dgm:pt>
    <dgm:pt modelId="{D7649DE7-138D-4BB6-A9FD-20D5B20CCBF3}" type="pres">
      <dgm:prSet presAssocID="{1C2E4772-EDCD-48CC-8188-3F205CC83417}" presName="rootComposite" presStyleCnt="0"/>
      <dgm:spPr/>
    </dgm:pt>
    <dgm:pt modelId="{F43518BA-2363-4D50-857D-192A781F227B}" type="pres">
      <dgm:prSet presAssocID="{1C2E4772-EDCD-48CC-8188-3F205CC83417}" presName="rootText" presStyleLbl="node3" presStyleIdx="0" presStyleCnt="4" custScaleX="184589" custScaleY="108692" custLinFactX="296983" custLinFactNeighborX="300000" custLinFactNeighborY="-144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D159F55-AF9C-407E-84BE-BCC7FD519ADE}" type="pres">
      <dgm:prSet presAssocID="{1C2E4772-EDCD-48CC-8188-3F205CC83417}" presName="rootConnector" presStyleLbl="node3" presStyleIdx="0" presStyleCnt="4"/>
      <dgm:spPr/>
      <dgm:t>
        <a:bodyPr/>
        <a:lstStyle/>
        <a:p>
          <a:endParaRPr lang="es-CL"/>
        </a:p>
      </dgm:t>
    </dgm:pt>
    <dgm:pt modelId="{44A28A6C-A7FF-41F3-B88F-62DEA6C27757}" type="pres">
      <dgm:prSet presAssocID="{1C2E4772-EDCD-48CC-8188-3F205CC83417}" presName="hierChild4" presStyleCnt="0"/>
      <dgm:spPr/>
    </dgm:pt>
    <dgm:pt modelId="{93E14D77-6099-41F0-B5C8-78BBB3AE87C4}" type="pres">
      <dgm:prSet presAssocID="{A148A178-C195-4E7E-97B2-4651CFFF37DC}" presName="Name48" presStyleLbl="parChTrans1D4" presStyleIdx="0" presStyleCnt="6"/>
      <dgm:spPr/>
      <dgm:t>
        <a:bodyPr/>
        <a:lstStyle/>
        <a:p>
          <a:endParaRPr lang="en-GB"/>
        </a:p>
      </dgm:t>
    </dgm:pt>
    <dgm:pt modelId="{FDFF985C-ED01-4009-9508-B389E537C9BF}" type="pres">
      <dgm:prSet presAssocID="{EA2D7FC0-AAE4-4622-80F0-8945EC27A945}" presName="hierRoot2" presStyleCnt="0">
        <dgm:presLayoutVars>
          <dgm:hierBranch val="r"/>
        </dgm:presLayoutVars>
      </dgm:prSet>
      <dgm:spPr/>
    </dgm:pt>
    <dgm:pt modelId="{AE6C8D0C-6610-4958-93A1-88A85DF19F15}" type="pres">
      <dgm:prSet presAssocID="{EA2D7FC0-AAE4-4622-80F0-8945EC27A945}" presName="rootComposite" presStyleCnt="0"/>
      <dgm:spPr/>
    </dgm:pt>
    <dgm:pt modelId="{18E01957-1D2F-4D6A-953A-4B19620D39E6}" type="pres">
      <dgm:prSet presAssocID="{EA2D7FC0-AAE4-4622-80F0-8945EC27A945}" presName="rootText" presStyleLbl="node4" presStyleIdx="0" presStyleCnt="6" custScaleX="89896" custScaleY="61419" custLinFactX="304110" custLinFactNeighborX="400000" custLinFactNeighborY="-733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1A87CF9-FBD3-439C-B970-F0B8F7CAD47D}" type="pres">
      <dgm:prSet presAssocID="{EA2D7FC0-AAE4-4622-80F0-8945EC27A945}" presName="rootConnector" presStyleLbl="node4" presStyleIdx="0" presStyleCnt="6"/>
      <dgm:spPr/>
      <dgm:t>
        <a:bodyPr/>
        <a:lstStyle/>
        <a:p>
          <a:endParaRPr lang="es-CL"/>
        </a:p>
      </dgm:t>
    </dgm:pt>
    <dgm:pt modelId="{CA776590-8E9C-4E83-95D0-A2F71150CA59}" type="pres">
      <dgm:prSet presAssocID="{EA2D7FC0-AAE4-4622-80F0-8945EC27A945}" presName="hierChild4" presStyleCnt="0"/>
      <dgm:spPr/>
    </dgm:pt>
    <dgm:pt modelId="{B96C79D6-9229-4294-A46C-C3BE97C5381E}" type="pres">
      <dgm:prSet presAssocID="{EA2D7FC0-AAE4-4622-80F0-8945EC27A945}" presName="hierChild5" presStyleCnt="0"/>
      <dgm:spPr/>
    </dgm:pt>
    <dgm:pt modelId="{72B008A9-6659-4B7D-9071-48FC3DAD8949}" type="pres">
      <dgm:prSet presAssocID="{BD7CF1BC-8700-4BBB-B307-7699138D505E}" presName="Name48" presStyleLbl="parChTrans1D4" presStyleIdx="1" presStyleCnt="6"/>
      <dgm:spPr/>
      <dgm:t>
        <a:bodyPr/>
        <a:lstStyle/>
        <a:p>
          <a:endParaRPr lang="en-GB"/>
        </a:p>
      </dgm:t>
    </dgm:pt>
    <dgm:pt modelId="{09127669-BED6-4C93-AE97-C1BB2309C1CD}" type="pres">
      <dgm:prSet presAssocID="{7DF7FDE9-65A4-4F29-8C1F-45242D408EBA}" presName="hierRoot2" presStyleCnt="0">
        <dgm:presLayoutVars>
          <dgm:hierBranch/>
        </dgm:presLayoutVars>
      </dgm:prSet>
      <dgm:spPr/>
    </dgm:pt>
    <dgm:pt modelId="{13F835E5-BE3A-4BFE-AEE5-B98F81FAE645}" type="pres">
      <dgm:prSet presAssocID="{7DF7FDE9-65A4-4F29-8C1F-45242D408EBA}" presName="rootComposite" presStyleCnt="0"/>
      <dgm:spPr/>
    </dgm:pt>
    <dgm:pt modelId="{CC03AA92-DB15-4B05-B14C-017FBE8FF2D6}" type="pres">
      <dgm:prSet presAssocID="{7DF7FDE9-65A4-4F29-8C1F-45242D408EBA}" presName="rootText" presStyleLbl="node4" presStyleIdx="1" presStyleCnt="6" custScaleX="89569" custScaleY="59716" custLinFactX="200000" custLinFactNeighborX="287906" custLinFactNeighborY="-733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EE1E38-9D73-44C4-AB8B-6756A4B28CA5}" type="pres">
      <dgm:prSet presAssocID="{7DF7FDE9-65A4-4F29-8C1F-45242D408EBA}" presName="rootConnector" presStyleLbl="node4" presStyleIdx="1" presStyleCnt="6"/>
      <dgm:spPr/>
      <dgm:t>
        <a:bodyPr/>
        <a:lstStyle/>
        <a:p>
          <a:endParaRPr lang="en-GB"/>
        </a:p>
      </dgm:t>
    </dgm:pt>
    <dgm:pt modelId="{66672B3E-409A-4ECB-920F-62DE3B66BDBB}" type="pres">
      <dgm:prSet presAssocID="{7DF7FDE9-65A4-4F29-8C1F-45242D408EBA}" presName="hierChild4" presStyleCnt="0"/>
      <dgm:spPr/>
    </dgm:pt>
    <dgm:pt modelId="{60840DD1-45CE-4A92-B241-D04842FFA734}" type="pres">
      <dgm:prSet presAssocID="{7DF7FDE9-65A4-4F29-8C1F-45242D408EBA}" presName="hierChild5" presStyleCnt="0"/>
      <dgm:spPr/>
    </dgm:pt>
    <dgm:pt modelId="{83FE1C83-CC4B-4447-A358-6209B233E647}" type="pres">
      <dgm:prSet presAssocID="{1C2E4772-EDCD-48CC-8188-3F205CC83417}" presName="hierChild5" presStyleCnt="0"/>
      <dgm:spPr/>
    </dgm:pt>
    <dgm:pt modelId="{BAFF019E-0187-4873-9150-3336278CB95A}" type="pres">
      <dgm:prSet presAssocID="{42D73556-CEE1-4EAC-BDFA-335A55B116F9}" presName="Name35" presStyleLbl="parChTrans1D3" presStyleIdx="1" presStyleCnt="4"/>
      <dgm:spPr/>
      <dgm:t>
        <a:bodyPr/>
        <a:lstStyle/>
        <a:p>
          <a:endParaRPr lang="es-CL"/>
        </a:p>
      </dgm:t>
    </dgm:pt>
    <dgm:pt modelId="{2C68BC85-9BCF-4E9E-BA55-705E31501393}" type="pres">
      <dgm:prSet presAssocID="{5EE71034-0F56-452F-91AB-B01A40233755}" presName="hierRoot2" presStyleCnt="0">
        <dgm:presLayoutVars>
          <dgm:hierBranch val="hang"/>
        </dgm:presLayoutVars>
      </dgm:prSet>
      <dgm:spPr/>
    </dgm:pt>
    <dgm:pt modelId="{B83DE4D8-113F-4A54-8C14-F69F14E4BCF2}" type="pres">
      <dgm:prSet presAssocID="{5EE71034-0F56-452F-91AB-B01A40233755}" presName="rootComposite" presStyleCnt="0"/>
      <dgm:spPr/>
    </dgm:pt>
    <dgm:pt modelId="{2459844B-055C-4620-B6D9-8F3687E382C5}" type="pres">
      <dgm:prSet presAssocID="{5EE71034-0F56-452F-91AB-B01A40233755}" presName="rootText" presStyleLbl="node3" presStyleIdx="1" presStyleCnt="4" custScaleX="209068" custScaleY="107136" custLinFactX="65357" custLinFactNeighborX="100000" custLinFactNeighborY="-144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CD9E9730-FF12-4666-9945-0ACD7F86032F}" type="pres">
      <dgm:prSet presAssocID="{5EE71034-0F56-452F-91AB-B01A40233755}" presName="rootConnector" presStyleLbl="node3" presStyleIdx="1" presStyleCnt="4"/>
      <dgm:spPr/>
      <dgm:t>
        <a:bodyPr/>
        <a:lstStyle/>
        <a:p>
          <a:endParaRPr lang="es-CL"/>
        </a:p>
      </dgm:t>
    </dgm:pt>
    <dgm:pt modelId="{8F2C1750-777D-4071-A4AE-8C3CF42A6DF2}" type="pres">
      <dgm:prSet presAssocID="{5EE71034-0F56-452F-91AB-B01A40233755}" presName="hierChild4" presStyleCnt="0"/>
      <dgm:spPr/>
    </dgm:pt>
    <dgm:pt modelId="{6CB2F6AC-717D-413C-A70A-322331B899FA}" type="pres">
      <dgm:prSet presAssocID="{C601294F-774A-4FA8-A40F-27311C13618B}" presName="Name48" presStyleLbl="parChTrans1D4" presStyleIdx="2" presStyleCnt="6"/>
      <dgm:spPr/>
      <dgm:t>
        <a:bodyPr/>
        <a:lstStyle/>
        <a:p>
          <a:endParaRPr lang="en-GB"/>
        </a:p>
      </dgm:t>
    </dgm:pt>
    <dgm:pt modelId="{B04A60F6-DDB6-4A19-89F1-949FBB577BF1}" type="pres">
      <dgm:prSet presAssocID="{9F9C30F7-4FB4-423C-BD20-0A7E7296AB21}" presName="hierRoot2" presStyleCnt="0">
        <dgm:presLayoutVars>
          <dgm:hierBranch val="hang"/>
        </dgm:presLayoutVars>
      </dgm:prSet>
      <dgm:spPr/>
    </dgm:pt>
    <dgm:pt modelId="{9EDDB112-0FBA-4E84-B97B-D0C8A6EE2453}" type="pres">
      <dgm:prSet presAssocID="{9F9C30F7-4FB4-423C-BD20-0A7E7296AB21}" presName="rootComposite" presStyleCnt="0"/>
      <dgm:spPr/>
    </dgm:pt>
    <dgm:pt modelId="{035BEAEC-541B-4EA7-AA14-550321229320}" type="pres">
      <dgm:prSet presAssocID="{9F9C30F7-4FB4-423C-BD20-0A7E7296AB21}" presName="rootText" presStyleLbl="node4" presStyleIdx="2" presStyleCnt="6" custScaleX="88816" custScaleY="60903" custLinFactX="66721" custLinFactNeighborX="100000" custLinFactNeighborY="-577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0B7A7EA-7F93-4F0D-830B-3759A3D6E8F9}" type="pres">
      <dgm:prSet presAssocID="{9F9C30F7-4FB4-423C-BD20-0A7E7296AB21}" presName="rootConnector" presStyleLbl="node4" presStyleIdx="2" presStyleCnt="6"/>
      <dgm:spPr/>
      <dgm:t>
        <a:bodyPr/>
        <a:lstStyle/>
        <a:p>
          <a:endParaRPr lang="es-CL"/>
        </a:p>
      </dgm:t>
    </dgm:pt>
    <dgm:pt modelId="{23C9A934-8BD8-46D5-9FEB-9250068B7D2F}" type="pres">
      <dgm:prSet presAssocID="{9F9C30F7-4FB4-423C-BD20-0A7E7296AB21}" presName="hierChild4" presStyleCnt="0"/>
      <dgm:spPr/>
    </dgm:pt>
    <dgm:pt modelId="{7ECDCFBB-8194-4AF8-A51E-1771E72822FD}" type="pres">
      <dgm:prSet presAssocID="{9F9C30F7-4FB4-423C-BD20-0A7E7296AB21}" presName="hierChild5" presStyleCnt="0"/>
      <dgm:spPr/>
    </dgm:pt>
    <dgm:pt modelId="{138BF341-C69C-4F51-B88F-9BEABC6D9984}" type="pres">
      <dgm:prSet presAssocID="{634EED62-0A60-4EE9-AC2E-ADFA9AE1ADEA}" presName="Name48" presStyleLbl="parChTrans1D4" presStyleIdx="3" presStyleCnt="6"/>
      <dgm:spPr/>
      <dgm:t>
        <a:bodyPr/>
        <a:lstStyle/>
        <a:p>
          <a:endParaRPr lang="en-GB"/>
        </a:p>
      </dgm:t>
    </dgm:pt>
    <dgm:pt modelId="{81AF5E6C-6D0C-4A9C-9692-5AC21FCCC010}" type="pres">
      <dgm:prSet presAssocID="{835E5D87-2272-4ED9-A0DC-CFC59F8228B8}" presName="hierRoot2" presStyleCnt="0">
        <dgm:presLayoutVars>
          <dgm:hierBranch val="init"/>
        </dgm:presLayoutVars>
      </dgm:prSet>
      <dgm:spPr/>
    </dgm:pt>
    <dgm:pt modelId="{4BB15F52-0054-4D76-8269-E2797F83AEBA}" type="pres">
      <dgm:prSet presAssocID="{835E5D87-2272-4ED9-A0DC-CFC59F8228B8}" presName="rootComposite" presStyleCnt="0"/>
      <dgm:spPr/>
    </dgm:pt>
    <dgm:pt modelId="{B79C0565-BEF3-44CD-BFAD-B05B1B5E13CE}" type="pres">
      <dgm:prSet presAssocID="{835E5D87-2272-4ED9-A0DC-CFC59F8228B8}" presName="rootText" presStyleLbl="node4" presStyleIdx="3" presStyleCnt="6" custScaleX="89786" custScaleY="61568" custLinFactX="62213" custLinFactNeighborX="100000" custLinFactNeighborY="-577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6EC0572-DEAC-4DD0-8B81-20E3A24D68DA}" type="pres">
      <dgm:prSet presAssocID="{835E5D87-2272-4ED9-A0DC-CFC59F8228B8}" presName="rootConnector" presStyleLbl="node4" presStyleIdx="3" presStyleCnt="6"/>
      <dgm:spPr/>
      <dgm:t>
        <a:bodyPr/>
        <a:lstStyle/>
        <a:p>
          <a:endParaRPr lang="en-GB"/>
        </a:p>
      </dgm:t>
    </dgm:pt>
    <dgm:pt modelId="{5883C235-5F73-4670-AAC0-5C46CA21BE70}" type="pres">
      <dgm:prSet presAssocID="{835E5D87-2272-4ED9-A0DC-CFC59F8228B8}" presName="hierChild4" presStyleCnt="0"/>
      <dgm:spPr/>
    </dgm:pt>
    <dgm:pt modelId="{59C6DCB2-4008-4753-8CBD-46A323087A26}" type="pres">
      <dgm:prSet presAssocID="{835E5D87-2272-4ED9-A0DC-CFC59F8228B8}" presName="hierChild5" presStyleCnt="0"/>
      <dgm:spPr/>
    </dgm:pt>
    <dgm:pt modelId="{790AF926-D2ED-4C1E-B8C8-E6499AAFC928}" type="pres">
      <dgm:prSet presAssocID="{5EE71034-0F56-452F-91AB-B01A40233755}" presName="hierChild5" presStyleCnt="0"/>
      <dgm:spPr/>
    </dgm:pt>
    <dgm:pt modelId="{E89C82AD-D53A-4DF7-B9B5-8E533B43072D}" type="pres">
      <dgm:prSet presAssocID="{0B7FA2A0-7183-4BCB-A115-B39B394F4A07}" presName="Name35" presStyleLbl="parChTrans1D3" presStyleIdx="2" presStyleCnt="4"/>
      <dgm:spPr/>
      <dgm:t>
        <a:bodyPr/>
        <a:lstStyle/>
        <a:p>
          <a:endParaRPr lang="es-CL"/>
        </a:p>
      </dgm:t>
    </dgm:pt>
    <dgm:pt modelId="{C9818146-A869-4102-B252-49D0BDD2B6B6}" type="pres">
      <dgm:prSet presAssocID="{05CD9210-8A10-47A7-851D-190BB6070BB1}" presName="hierRoot2" presStyleCnt="0">
        <dgm:presLayoutVars>
          <dgm:hierBranch val="hang"/>
        </dgm:presLayoutVars>
      </dgm:prSet>
      <dgm:spPr/>
    </dgm:pt>
    <dgm:pt modelId="{E7BA7EDE-4259-4936-86AD-E1819F9928FD}" type="pres">
      <dgm:prSet presAssocID="{05CD9210-8A10-47A7-851D-190BB6070BB1}" presName="rootComposite" presStyleCnt="0"/>
      <dgm:spPr/>
    </dgm:pt>
    <dgm:pt modelId="{3C399EE6-5B0B-4F3D-8ECB-B408F84F3B83}" type="pres">
      <dgm:prSet presAssocID="{05CD9210-8A10-47A7-851D-190BB6070BB1}" presName="rootText" presStyleLbl="node3" presStyleIdx="2" presStyleCnt="4" custScaleX="185932" custScaleY="141498" custLinFactX="-100000" custLinFactNeighborX="-172233" custLinFactNeighborY="-1580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A4777F5-499C-4F4F-A607-950EF6A9BCC5}" type="pres">
      <dgm:prSet presAssocID="{05CD9210-8A10-47A7-851D-190BB6070BB1}" presName="rootConnector" presStyleLbl="node3" presStyleIdx="2" presStyleCnt="4"/>
      <dgm:spPr/>
      <dgm:t>
        <a:bodyPr/>
        <a:lstStyle/>
        <a:p>
          <a:endParaRPr lang="es-CL"/>
        </a:p>
      </dgm:t>
    </dgm:pt>
    <dgm:pt modelId="{F9EAA94D-5A63-435B-BF08-4C6373B2B7B0}" type="pres">
      <dgm:prSet presAssocID="{05CD9210-8A10-47A7-851D-190BB6070BB1}" presName="hierChild4" presStyleCnt="0"/>
      <dgm:spPr/>
    </dgm:pt>
    <dgm:pt modelId="{927BA4A0-0605-46BD-9EB8-E9FDB0D055AC}" type="pres">
      <dgm:prSet presAssocID="{E4BA08A1-A8F6-471F-AE92-12BB1663AC94}" presName="Name48" presStyleLbl="parChTrans1D4" presStyleIdx="4" presStyleCnt="6"/>
      <dgm:spPr/>
      <dgm:t>
        <a:bodyPr/>
        <a:lstStyle/>
        <a:p>
          <a:endParaRPr lang="en-GB"/>
        </a:p>
      </dgm:t>
    </dgm:pt>
    <dgm:pt modelId="{5D197986-1578-425C-96B0-0F760B79B659}" type="pres">
      <dgm:prSet presAssocID="{A6958B7A-C37D-4151-B17D-993026B6A07C}" presName="hierRoot2" presStyleCnt="0">
        <dgm:presLayoutVars>
          <dgm:hierBranch val="r"/>
        </dgm:presLayoutVars>
      </dgm:prSet>
      <dgm:spPr/>
    </dgm:pt>
    <dgm:pt modelId="{D2221AF3-6CA9-48DD-B8D1-6FD980841786}" type="pres">
      <dgm:prSet presAssocID="{A6958B7A-C37D-4151-B17D-993026B6A07C}" presName="rootComposite" presStyleCnt="0"/>
      <dgm:spPr/>
    </dgm:pt>
    <dgm:pt modelId="{93A1B15C-83AF-4F13-B413-6D6B25509B07}" type="pres">
      <dgm:prSet presAssocID="{A6958B7A-C37D-4151-B17D-993026B6A07C}" presName="rootText" presStyleLbl="node4" presStyleIdx="4" presStyleCnt="6" custScaleX="89786" custScaleY="61568" custLinFactX="-66150" custLinFactNeighborX="-100000" custLinFactNeighborY="-35139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CA4CC440-C2B4-492B-9B21-868713B01899}" type="pres">
      <dgm:prSet presAssocID="{A6958B7A-C37D-4151-B17D-993026B6A07C}" presName="rootConnector" presStyleLbl="node4" presStyleIdx="4" presStyleCnt="6"/>
      <dgm:spPr/>
      <dgm:t>
        <a:bodyPr/>
        <a:lstStyle/>
        <a:p>
          <a:endParaRPr lang="es-CL"/>
        </a:p>
      </dgm:t>
    </dgm:pt>
    <dgm:pt modelId="{5FF816AE-0C1D-49A5-820E-CFFFBC8DA56A}" type="pres">
      <dgm:prSet presAssocID="{A6958B7A-C37D-4151-B17D-993026B6A07C}" presName="hierChild4" presStyleCnt="0"/>
      <dgm:spPr/>
    </dgm:pt>
    <dgm:pt modelId="{83D8C793-67A4-4FE6-BDE2-A36A5A872F7F}" type="pres">
      <dgm:prSet presAssocID="{A6958B7A-C37D-4151-B17D-993026B6A07C}" presName="hierChild5" presStyleCnt="0"/>
      <dgm:spPr/>
    </dgm:pt>
    <dgm:pt modelId="{4F8B77F3-F831-43B8-B15B-E26520D4A041}" type="pres">
      <dgm:prSet presAssocID="{159022A9-3932-45B5-86BF-BF2D40D059A7}" presName="Name48" presStyleLbl="parChTrans1D4" presStyleIdx="5" presStyleCnt="6"/>
      <dgm:spPr/>
      <dgm:t>
        <a:bodyPr/>
        <a:lstStyle/>
        <a:p>
          <a:endParaRPr lang="en-GB"/>
        </a:p>
      </dgm:t>
    </dgm:pt>
    <dgm:pt modelId="{4103D4FD-70E6-45B4-B103-4B204C1FC174}" type="pres">
      <dgm:prSet presAssocID="{873F6586-FEB5-4C03-870E-26B630C4FAB8}" presName="hierRoot2" presStyleCnt="0">
        <dgm:presLayoutVars>
          <dgm:hierBranch val="init"/>
        </dgm:presLayoutVars>
      </dgm:prSet>
      <dgm:spPr/>
    </dgm:pt>
    <dgm:pt modelId="{6839EAFC-75FE-4539-9384-16E7DD70FDEF}" type="pres">
      <dgm:prSet presAssocID="{873F6586-FEB5-4C03-870E-26B630C4FAB8}" presName="rootComposite" presStyleCnt="0"/>
      <dgm:spPr/>
    </dgm:pt>
    <dgm:pt modelId="{48715A07-97E4-4950-A9B8-5AEAA6E090FE}" type="pres">
      <dgm:prSet presAssocID="{873F6586-FEB5-4C03-870E-26B630C4FAB8}" presName="rootText" presStyleLbl="node4" presStyleIdx="5" presStyleCnt="6" custScaleX="91564" custScaleY="63178" custLinFactX="-181328" custLinFactNeighborX="-200000" custLinFactNeighborY="-387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9BB7585-2DB3-4F01-9BFC-8EBE9172BE74}" type="pres">
      <dgm:prSet presAssocID="{873F6586-FEB5-4C03-870E-26B630C4FAB8}" presName="rootConnector" presStyleLbl="node4" presStyleIdx="5" presStyleCnt="6"/>
      <dgm:spPr/>
      <dgm:t>
        <a:bodyPr/>
        <a:lstStyle/>
        <a:p>
          <a:endParaRPr lang="en-GB"/>
        </a:p>
      </dgm:t>
    </dgm:pt>
    <dgm:pt modelId="{9CF6F100-CBFF-437F-B81F-6B2AF15AAD93}" type="pres">
      <dgm:prSet presAssocID="{873F6586-FEB5-4C03-870E-26B630C4FAB8}" presName="hierChild4" presStyleCnt="0"/>
      <dgm:spPr/>
    </dgm:pt>
    <dgm:pt modelId="{A51741C4-094E-4709-80E4-CB11549727CE}" type="pres">
      <dgm:prSet presAssocID="{873F6586-FEB5-4C03-870E-26B630C4FAB8}" presName="hierChild5" presStyleCnt="0"/>
      <dgm:spPr/>
    </dgm:pt>
    <dgm:pt modelId="{A460BD9B-3F6A-4E3C-B5E6-F25C02461A63}" type="pres">
      <dgm:prSet presAssocID="{05CD9210-8A10-47A7-851D-190BB6070BB1}" presName="hierChild5" presStyleCnt="0"/>
      <dgm:spPr/>
    </dgm:pt>
    <dgm:pt modelId="{DBC306F0-8091-4F0A-9B17-4373041B48F7}" type="pres">
      <dgm:prSet presAssocID="{A2CF8099-D5C1-481E-BCB5-AD09CFD17BDA}" presName="hierChild5" presStyleCnt="0"/>
      <dgm:spPr/>
    </dgm:pt>
    <dgm:pt modelId="{8797D731-B960-44D4-9F0E-4C5D6431EF6B}" type="pres">
      <dgm:prSet presAssocID="{E21F49AA-9A0E-48AE-8844-D445FC9524EF}" presName="Name35" presStyleLbl="parChTrans1D2" presStyleIdx="1" presStyleCnt="2"/>
      <dgm:spPr/>
      <dgm:t>
        <a:bodyPr/>
        <a:lstStyle/>
        <a:p>
          <a:endParaRPr lang="es-CL"/>
        </a:p>
      </dgm:t>
    </dgm:pt>
    <dgm:pt modelId="{9C5F3A04-FD61-47DA-A95C-309C1AD32F6C}" type="pres">
      <dgm:prSet presAssocID="{1B188F06-5837-4115-A3D3-0726CDB59C87}" presName="hierRoot2" presStyleCnt="0">
        <dgm:presLayoutVars>
          <dgm:hierBranch/>
        </dgm:presLayoutVars>
      </dgm:prSet>
      <dgm:spPr/>
    </dgm:pt>
    <dgm:pt modelId="{1F1ED72D-AFAB-4754-9D13-1A7FEAB81DF5}" type="pres">
      <dgm:prSet presAssocID="{1B188F06-5837-4115-A3D3-0726CDB59C87}" presName="rootComposite" presStyleCnt="0"/>
      <dgm:spPr/>
    </dgm:pt>
    <dgm:pt modelId="{B755CD55-413C-4F3C-8224-E18647F2DDC8}" type="pres">
      <dgm:prSet presAssocID="{1B188F06-5837-4115-A3D3-0726CDB59C87}" presName="rootText" presStyleLbl="node2" presStyleIdx="1" presStyleCnt="2" custScaleX="151349" custLinFactX="-300000" custLinFactNeighborX="-358070" custLinFactNeighborY="320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9B57B4A2-1D25-4913-A5E0-34946C540B67}" type="pres">
      <dgm:prSet presAssocID="{1B188F06-5837-4115-A3D3-0726CDB59C87}" presName="rootConnector" presStyleLbl="node2" presStyleIdx="1" presStyleCnt="2"/>
      <dgm:spPr/>
      <dgm:t>
        <a:bodyPr/>
        <a:lstStyle/>
        <a:p>
          <a:endParaRPr lang="es-CL"/>
        </a:p>
      </dgm:t>
    </dgm:pt>
    <dgm:pt modelId="{FF831888-E284-4414-9410-11799CB2A7C2}" type="pres">
      <dgm:prSet presAssocID="{1B188F06-5837-4115-A3D3-0726CDB59C87}" presName="hierChild4" presStyleCnt="0"/>
      <dgm:spPr/>
    </dgm:pt>
    <dgm:pt modelId="{A1BA350B-6817-4602-BE23-F5E0C7C34EFA}" type="pres">
      <dgm:prSet presAssocID="{BC927E9F-9F35-405A-973D-C60AED748216}" presName="Name35" presStyleLbl="parChTrans1D3" presStyleIdx="3" presStyleCnt="4"/>
      <dgm:spPr/>
      <dgm:t>
        <a:bodyPr/>
        <a:lstStyle/>
        <a:p>
          <a:endParaRPr lang="en-GB"/>
        </a:p>
      </dgm:t>
    </dgm:pt>
    <dgm:pt modelId="{FD34F1D3-70C9-48BC-BFF7-ADB8B54CFB93}" type="pres">
      <dgm:prSet presAssocID="{37B079C8-20EA-4D85-BB90-20465710FCD5}" presName="hierRoot2" presStyleCnt="0">
        <dgm:presLayoutVars>
          <dgm:hierBranch val="init"/>
        </dgm:presLayoutVars>
      </dgm:prSet>
      <dgm:spPr/>
    </dgm:pt>
    <dgm:pt modelId="{7710E183-4299-4871-9C00-215DAD24177A}" type="pres">
      <dgm:prSet presAssocID="{37B079C8-20EA-4D85-BB90-20465710FCD5}" presName="rootComposite" presStyleCnt="0"/>
      <dgm:spPr/>
    </dgm:pt>
    <dgm:pt modelId="{CF9188F1-A863-4D28-AF99-C9DE439CAB28}" type="pres">
      <dgm:prSet presAssocID="{37B079C8-20EA-4D85-BB90-20465710FCD5}" presName="rootText" presStyleLbl="node3" presStyleIdx="3" presStyleCnt="4" custAng="0" custScaleX="149540" custScaleY="354313" custLinFactX="-300000" custLinFactNeighborX="-358974" custLinFactNeighborY="39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6124FD9-3855-433B-86D1-06E97CC33694}" type="pres">
      <dgm:prSet presAssocID="{37B079C8-20EA-4D85-BB90-20465710FCD5}" presName="rootConnector" presStyleLbl="node3" presStyleIdx="3" presStyleCnt="4"/>
      <dgm:spPr/>
      <dgm:t>
        <a:bodyPr/>
        <a:lstStyle/>
        <a:p>
          <a:endParaRPr lang="en-GB"/>
        </a:p>
      </dgm:t>
    </dgm:pt>
    <dgm:pt modelId="{5DEA9EF9-313D-42EC-A27C-6393CF40A821}" type="pres">
      <dgm:prSet presAssocID="{37B079C8-20EA-4D85-BB90-20465710FCD5}" presName="hierChild4" presStyleCnt="0"/>
      <dgm:spPr/>
    </dgm:pt>
    <dgm:pt modelId="{F5C0E91A-C255-4AD5-BAAD-B201FFB399B2}" type="pres">
      <dgm:prSet presAssocID="{37B079C8-20EA-4D85-BB90-20465710FCD5}" presName="hierChild5" presStyleCnt="0"/>
      <dgm:spPr/>
    </dgm:pt>
    <dgm:pt modelId="{698684DB-F3C3-47DD-B1BD-041F4C8BF7C6}" type="pres">
      <dgm:prSet presAssocID="{1B188F06-5837-4115-A3D3-0726CDB59C87}" presName="hierChild5" presStyleCnt="0"/>
      <dgm:spPr/>
    </dgm:pt>
    <dgm:pt modelId="{C71AD87A-4428-4A10-AAF1-6AA1C7A58E57}" type="pres">
      <dgm:prSet presAssocID="{CAEF05D4-E265-4AA6-B321-05CB6E3286D1}" presName="hierChild3" presStyleCnt="0"/>
      <dgm:spPr/>
    </dgm:pt>
  </dgm:ptLst>
  <dgm:cxnLst>
    <dgm:cxn modelId="{C2566E13-E791-4CFA-A087-72C5C362F286}" type="presOf" srcId="{E21F49AA-9A0E-48AE-8844-D445FC9524EF}" destId="{8797D731-B960-44D4-9F0E-4C5D6431EF6B}" srcOrd="0" destOrd="0" presId="urn:microsoft.com/office/officeart/2005/8/layout/orgChart1"/>
    <dgm:cxn modelId="{E077C5D6-8287-46D6-95CD-354A3F807A1E}" srcId="{A2CF8099-D5C1-481E-BCB5-AD09CFD17BDA}" destId="{05CD9210-8A10-47A7-851D-190BB6070BB1}" srcOrd="2" destOrd="0" parTransId="{0B7FA2A0-7183-4BCB-A115-B39B394F4A07}" sibTransId="{1210667C-E819-4295-840F-AA0738E456F6}"/>
    <dgm:cxn modelId="{0CBAE9CB-9B90-4583-ADF8-C57A88B8E231}" type="presOf" srcId="{BC927E9F-9F35-405A-973D-C60AED748216}" destId="{A1BA350B-6817-4602-BE23-F5E0C7C34EFA}" srcOrd="0" destOrd="0" presId="urn:microsoft.com/office/officeart/2005/8/layout/orgChart1"/>
    <dgm:cxn modelId="{BF05F66B-3F95-4789-A35E-1606912BECF5}" srcId="{CAEF05D4-E265-4AA6-B321-05CB6E3286D1}" destId="{1B188F06-5837-4115-A3D3-0726CDB59C87}" srcOrd="1" destOrd="0" parTransId="{E21F49AA-9A0E-48AE-8844-D445FC9524EF}" sibTransId="{392722AC-6825-4867-B46B-F282BCF1A7BA}"/>
    <dgm:cxn modelId="{929393C4-631D-4E3D-8668-260F388BA70C}" srcId="{1C2E4772-EDCD-48CC-8188-3F205CC83417}" destId="{7DF7FDE9-65A4-4F29-8C1F-45242D408EBA}" srcOrd="1" destOrd="0" parTransId="{BD7CF1BC-8700-4BBB-B307-7699138D505E}" sibTransId="{D0DC8087-DD16-4A1F-B8E0-A6C54FF052CD}"/>
    <dgm:cxn modelId="{144974D8-271F-4EFF-B97A-C2DFCE8ECDEF}" type="presOf" srcId="{A148A178-C195-4E7E-97B2-4651CFFF37DC}" destId="{93E14D77-6099-41F0-B5C8-78BBB3AE87C4}" srcOrd="0" destOrd="0" presId="urn:microsoft.com/office/officeart/2005/8/layout/orgChart1"/>
    <dgm:cxn modelId="{3A1A7A01-A6C4-42E3-BFAC-301C54B0EED7}" srcId="{CAEF05D4-E265-4AA6-B321-05CB6E3286D1}" destId="{A2CF8099-D5C1-481E-BCB5-AD09CFD17BDA}" srcOrd="0" destOrd="0" parTransId="{9552450F-3148-41DA-8FDF-8CE2669B0A60}" sibTransId="{D7059FE7-319A-44D5-A112-749A117C5279}"/>
    <dgm:cxn modelId="{AEE57F8D-6B69-4C79-B020-C18711C90407}" type="presOf" srcId="{C601294F-774A-4FA8-A40F-27311C13618B}" destId="{6CB2F6AC-717D-413C-A70A-322331B899FA}" srcOrd="0" destOrd="0" presId="urn:microsoft.com/office/officeart/2005/8/layout/orgChart1"/>
    <dgm:cxn modelId="{F4F69BF0-CD97-4D5B-AF52-FBD5ECA36089}" type="presOf" srcId="{42D73556-CEE1-4EAC-BDFA-335A55B116F9}" destId="{BAFF019E-0187-4873-9150-3336278CB95A}" srcOrd="0" destOrd="0" presId="urn:microsoft.com/office/officeart/2005/8/layout/orgChart1"/>
    <dgm:cxn modelId="{CF66D34D-F47E-4EA6-BDA3-5123FD795405}" type="presOf" srcId="{EA2D7FC0-AAE4-4622-80F0-8945EC27A945}" destId="{31A87CF9-FBD3-439C-B970-F0B8F7CAD47D}" srcOrd="1" destOrd="0" presId="urn:microsoft.com/office/officeart/2005/8/layout/orgChart1"/>
    <dgm:cxn modelId="{FAFA450D-45F6-41D9-A686-146F7D98930B}" type="presOf" srcId="{A6958B7A-C37D-4151-B17D-993026B6A07C}" destId="{CA4CC440-C2B4-492B-9B21-868713B01899}" srcOrd="1" destOrd="0" presId="urn:microsoft.com/office/officeart/2005/8/layout/orgChart1"/>
    <dgm:cxn modelId="{ABE8ACBD-4F84-464F-B62F-93BC77D29B5A}" type="presOf" srcId="{5EE71034-0F56-452F-91AB-B01A40233755}" destId="{CD9E9730-FF12-4666-9945-0ACD7F86032F}" srcOrd="1" destOrd="0" presId="urn:microsoft.com/office/officeart/2005/8/layout/orgChart1"/>
    <dgm:cxn modelId="{F9A10110-398E-44BB-B674-26CC53A27609}" srcId="{05CD9210-8A10-47A7-851D-190BB6070BB1}" destId="{A6958B7A-C37D-4151-B17D-993026B6A07C}" srcOrd="0" destOrd="0" parTransId="{E4BA08A1-A8F6-471F-AE92-12BB1663AC94}" sibTransId="{38BDB759-FB2B-431D-B82F-9A1BC9549A83}"/>
    <dgm:cxn modelId="{EA3E7BC1-C97C-4ADB-A70D-271A43DA0247}" type="presOf" srcId="{08217E00-5D4F-4D7F-8495-EEF0F905C92E}" destId="{588D2BB5-E553-4F34-B9F4-63C300CAA16D}" srcOrd="0" destOrd="0" presId="urn:microsoft.com/office/officeart/2005/8/layout/orgChart1"/>
    <dgm:cxn modelId="{6815583F-A35E-4A39-AC20-3D8A0E8EE0DE}" srcId="{5EE71034-0F56-452F-91AB-B01A40233755}" destId="{835E5D87-2272-4ED9-A0DC-CFC59F8228B8}" srcOrd="1" destOrd="0" parTransId="{634EED62-0A60-4EE9-AC2E-ADFA9AE1ADEA}" sibTransId="{33C4A078-9321-47DD-96AE-1BE748A9D81E}"/>
    <dgm:cxn modelId="{DB161ED5-100E-4D87-9127-B7379EE4BD4F}" srcId="{08217E00-5D4F-4D7F-8495-EEF0F905C92E}" destId="{CAEF05D4-E265-4AA6-B321-05CB6E3286D1}" srcOrd="0" destOrd="0" parTransId="{705D1360-1A0F-4B5C-8641-64FEFCCDF121}" sibTransId="{F79ED767-5ECD-41B3-A2E9-81C7D6972C9C}"/>
    <dgm:cxn modelId="{E886AD72-D1D7-4142-B345-2EAB71292A95}" type="presOf" srcId="{7DF7FDE9-65A4-4F29-8C1F-45242D408EBA}" destId="{93EE1E38-9D73-44C4-AB8B-6756A4B28CA5}" srcOrd="1" destOrd="0" presId="urn:microsoft.com/office/officeart/2005/8/layout/orgChart1"/>
    <dgm:cxn modelId="{AC688B39-92CC-45F2-96CE-4008884B4837}" type="presOf" srcId="{634EED62-0A60-4EE9-AC2E-ADFA9AE1ADEA}" destId="{138BF341-C69C-4F51-B88F-9BEABC6D9984}" srcOrd="0" destOrd="0" presId="urn:microsoft.com/office/officeart/2005/8/layout/orgChart1"/>
    <dgm:cxn modelId="{726E834D-DD1B-4BC0-82CA-94A0AFAAA285}" type="presOf" srcId="{CAEF05D4-E265-4AA6-B321-05CB6E3286D1}" destId="{57F3485A-D428-420C-A035-081EC164C8D8}" srcOrd="1" destOrd="0" presId="urn:microsoft.com/office/officeart/2005/8/layout/orgChart1"/>
    <dgm:cxn modelId="{5FCC1D35-B51B-4D9C-BE7F-64EC9C0DD8AD}" type="presOf" srcId="{E4BA08A1-A8F6-471F-AE92-12BB1663AC94}" destId="{927BA4A0-0605-46BD-9EB8-E9FDB0D055AC}" srcOrd="0" destOrd="0" presId="urn:microsoft.com/office/officeart/2005/8/layout/orgChart1"/>
    <dgm:cxn modelId="{4A8919FA-91A2-4A23-8F57-A59FA71ED12C}" type="presOf" srcId="{873F6586-FEB5-4C03-870E-26B630C4FAB8}" destId="{39BB7585-2DB3-4F01-9BFC-8EBE9172BE74}" srcOrd="1" destOrd="0" presId="urn:microsoft.com/office/officeart/2005/8/layout/orgChart1"/>
    <dgm:cxn modelId="{091C6578-DBB2-40E9-A3CF-6BFD70303FDB}" type="presOf" srcId="{37B079C8-20EA-4D85-BB90-20465710FCD5}" destId="{CF9188F1-A863-4D28-AF99-C9DE439CAB28}" srcOrd="0" destOrd="0" presId="urn:microsoft.com/office/officeart/2005/8/layout/orgChart1"/>
    <dgm:cxn modelId="{9EEA88A4-B951-43FC-8C07-D137A0773D34}" type="presOf" srcId="{1B188F06-5837-4115-A3D3-0726CDB59C87}" destId="{9B57B4A2-1D25-4913-A5E0-34946C540B67}" srcOrd="1" destOrd="0" presId="urn:microsoft.com/office/officeart/2005/8/layout/orgChart1"/>
    <dgm:cxn modelId="{A10A308C-CA05-4EFC-935C-4172DFCEF996}" type="presOf" srcId="{873F6586-FEB5-4C03-870E-26B630C4FAB8}" destId="{48715A07-97E4-4950-A9B8-5AEAA6E090FE}" srcOrd="0" destOrd="0" presId="urn:microsoft.com/office/officeart/2005/8/layout/orgChart1"/>
    <dgm:cxn modelId="{0681CA0C-8C40-4A78-876F-CEF9FD329613}" type="presOf" srcId="{A2CF8099-D5C1-481E-BCB5-AD09CFD17BDA}" destId="{3DB5108C-ED69-4955-8B1F-B7F8CC7CE91C}" srcOrd="1" destOrd="0" presId="urn:microsoft.com/office/officeart/2005/8/layout/orgChart1"/>
    <dgm:cxn modelId="{ECF63381-A0F4-4B30-A6DD-C67FFD88A4EA}" type="presOf" srcId="{F35C5312-FA46-41AA-B08F-666C2AB42FE7}" destId="{262A261D-7D5A-44D9-919E-195A61A14326}" srcOrd="0" destOrd="0" presId="urn:microsoft.com/office/officeart/2005/8/layout/orgChart1"/>
    <dgm:cxn modelId="{8BDEDE19-BD25-4AAC-925C-96A245CA8494}" type="presOf" srcId="{1B188F06-5837-4115-A3D3-0726CDB59C87}" destId="{B755CD55-413C-4F3C-8224-E18647F2DDC8}" srcOrd="0" destOrd="0" presId="urn:microsoft.com/office/officeart/2005/8/layout/orgChart1"/>
    <dgm:cxn modelId="{CB26BC73-4578-4925-97F8-69DF3D3564C7}" type="presOf" srcId="{05CD9210-8A10-47A7-851D-190BB6070BB1}" destId="{3C399EE6-5B0B-4F3D-8ECB-B408F84F3B83}" srcOrd="0" destOrd="0" presId="urn:microsoft.com/office/officeart/2005/8/layout/orgChart1"/>
    <dgm:cxn modelId="{659BCCE1-CCDC-4B39-9CCC-E793CF648FFA}" srcId="{1B188F06-5837-4115-A3D3-0726CDB59C87}" destId="{37B079C8-20EA-4D85-BB90-20465710FCD5}" srcOrd="0" destOrd="0" parTransId="{BC927E9F-9F35-405A-973D-C60AED748216}" sibTransId="{9065DE6A-631D-4D0B-9D89-78530899E77F}"/>
    <dgm:cxn modelId="{6EC03DDC-E39F-422B-B246-80C71C61FD76}" type="presOf" srcId="{1C2E4772-EDCD-48CC-8188-3F205CC83417}" destId="{F43518BA-2363-4D50-857D-192A781F227B}" srcOrd="0" destOrd="0" presId="urn:microsoft.com/office/officeart/2005/8/layout/orgChart1"/>
    <dgm:cxn modelId="{D0773CCE-4B66-4288-A7B6-AA3022B86117}" srcId="{5EE71034-0F56-452F-91AB-B01A40233755}" destId="{9F9C30F7-4FB4-423C-BD20-0A7E7296AB21}" srcOrd="0" destOrd="0" parTransId="{C601294F-774A-4FA8-A40F-27311C13618B}" sibTransId="{AEB593F2-979C-427F-8318-988BC7FD9C1C}"/>
    <dgm:cxn modelId="{E5B47AD9-3111-4540-9B63-42DD6A643BF2}" type="presOf" srcId="{37B079C8-20EA-4D85-BB90-20465710FCD5}" destId="{B6124FD9-3855-433B-86D1-06E97CC33694}" srcOrd="1" destOrd="0" presId="urn:microsoft.com/office/officeart/2005/8/layout/orgChart1"/>
    <dgm:cxn modelId="{303DE48C-AD5B-4233-A89D-227312B4B9C4}" type="presOf" srcId="{EA2D7FC0-AAE4-4622-80F0-8945EC27A945}" destId="{18E01957-1D2F-4D6A-953A-4B19620D39E6}" srcOrd="0" destOrd="0" presId="urn:microsoft.com/office/officeart/2005/8/layout/orgChart1"/>
    <dgm:cxn modelId="{415AE041-CDF8-47EC-944F-9B8B33AA3E24}" srcId="{05CD9210-8A10-47A7-851D-190BB6070BB1}" destId="{873F6586-FEB5-4C03-870E-26B630C4FAB8}" srcOrd="1" destOrd="0" parTransId="{159022A9-3932-45B5-86BF-BF2D40D059A7}" sibTransId="{6FFACA16-25A6-47F2-9059-4AD7496DE70B}"/>
    <dgm:cxn modelId="{01B688B7-FD1E-4543-AF58-41E4B2689D29}" type="presOf" srcId="{9F9C30F7-4FB4-423C-BD20-0A7E7296AB21}" destId="{60B7A7EA-7F93-4F0D-830B-3759A3D6E8F9}" srcOrd="1" destOrd="0" presId="urn:microsoft.com/office/officeart/2005/8/layout/orgChart1"/>
    <dgm:cxn modelId="{843B0FD2-12B6-46E6-A2C3-65BD7D495390}" type="presOf" srcId="{BD7CF1BC-8700-4BBB-B307-7699138D505E}" destId="{72B008A9-6659-4B7D-9071-48FC3DAD8949}" srcOrd="0" destOrd="0" presId="urn:microsoft.com/office/officeart/2005/8/layout/orgChart1"/>
    <dgm:cxn modelId="{9A03C53E-11D3-4710-8720-DBA4E09FA85D}" type="presOf" srcId="{835E5D87-2272-4ED9-A0DC-CFC59F8228B8}" destId="{86EC0572-DEAC-4DD0-8B81-20E3A24D68DA}" srcOrd="1" destOrd="0" presId="urn:microsoft.com/office/officeart/2005/8/layout/orgChart1"/>
    <dgm:cxn modelId="{C50DAD21-C251-493B-B274-14A0FCBA42EF}" type="presOf" srcId="{835E5D87-2272-4ED9-A0DC-CFC59F8228B8}" destId="{B79C0565-BEF3-44CD-BFAD-B05B1B5E13CE}" srcOrd="0" destOrd="0" presId="urn:microsoft.com/office/officeart/2005/8/layout/orgChart1"/>
    <dgm:cxn modelId="{870711DB-EA13-4CBD-A2AC-35061FE5E06C}" type="presOf" srcId="{05CD9210-8A10-47A7-851D-190BB6070BB1}" destId="{DA4777F5-499C-4F4F-A607-950EF6A9BCC5}" srcOrd="1" destOrd="0" presId="urn:microsoft.com/office/officeart/2005/8/layout/orgChart1"/>
    <dgm:cxn modelId="{62846D30-7A82-4AE8-9E83-D16D11E3639D}" type="presOf" srcId="{159022A9-3932-45B5-86BF-BF2D40D059A7}" destId="{4F8B77F3-F831-43B8-B15B-E26520D4A041}" srcOrd="0" destOrd="0" presId="urn:microsoft.com/office/officeart/2005/8/layout/orgChart1"/>
    <dgm:cxn modelId="{EE496A92-43FB-44F1-9D31-33C6288D83FE}" type="presOf" srcId="{5EE71034-0F56-452F-91AB-B01A40233755}" destId="{2459844B-055C-4620-B6D9-8F3687E382C5}" srcOrd="0" destOrd="0" presId="urn:microsoft.com/office/officeart/2005/8/layout/orgChart1"/>
    <dgm:cxn modelId="{E994EB27-B27E-4C0A-848D-7F0B4ED81D58}" type="presOf" srcId="{7DF7FDE9-65A4-4F29-8C1F-45242D408EBA}" destId="{CC03AA92-DB15-4B05-B14C-017FBE8FF2D6}" srcOrd="0" destOrd="0" presId="urn:microsoft.com/office/officeart/2005/8/layout/orgChart1"/>
    <dgm:cxn modelId="{A78801AD-363C-4A2D-AB51-B614A757DB91}" type="presOf" srcId="{9F9C30F7-4FB4-423C-BD20-0A7E7296AB21}" destId="{035BEAEC-541B-4EA7-AA14-550321229320}" srcOrd="0" destOrd="0" presId="urn:microsoft.com/office/officeart/2005/8/layout/orgChart1"/>
    <dgm:cxn modelId="{8F6AB28F-72BD-4B3F-9698-F29D784344EB}" srcId="{A2CF8099-D5C1-481E-BCB5-AD09CFD17BDA}" destId="{1C2E4772-EDCD-48CC-8188-3F205CC83417}" srcOrd="0" destOrd="0" parTransId="{F35C5312-FA46-41AA-B08F-666C2AB42FE7}" sibTransId="{AF5B5FC2-CE4B-4724-AB2A-9D4D5836EF9B}"/>
    <dgm:cxn modelId="{D10187D8-CF50-4FDE-BA8A-EA4F8B143310}" type="presOf" srcId="{0B7FA2A0-7183-4BCB-A115-B39B394F4A07}" destId="{E89C82AD-D53A-4DF7-B9B5-8E533B43072D}" srcOrd="0" destOrd="0" presId="urn:microsoft.com/office/officeart/2005/8/layout/orgChart1"/>
    <dgm:cxn modelId="{FE61AB19-F485-4987-BAA6-3B1AE16A2A51}" type="presOf" srcId="{1C2E4772-EDCD-48CC-8188-3F205CC83417}" destId="{1D159F55-AF9C-407E-84BE-BCC7FD519ADE}" srcOrd="1" destOrd="0" presId="urn:microsoft.com/office/officeart/2005/8/layout/orgChart1"/>
    <dgm:cxn modelId="{A93E92FD-BE81-4048-8744-6AF9D5E3B2B4}" type="presOf" srcId="{A2CF8099-D5C1-481E-BCB5-AD09CFD17BDA}" destId="{5C723929-10A4-41CC-A302-D5DAD0252801}" srcOrd="0" destOrd="0" presId="urn:microsoft.com/office/officeart/2005/8/layout/orgChart1"/>
    <dgm:cxn modelId="{9C02613C-614F-49CA-9F5E-09C43D499DA5}" srcId="{1C2E4772-EDCD-48CC-8188-3F205CC83417}" destId="{EA2D7FC0-AAE4-4622-80F0-8945EC27A945}" srcOrd="0" destOrd="0" parTransId="{A148A178-C195-4E7E-97B2-4651CFFF37DC}" sibTransId="{ADC79292-C877-4582-B9B9-D1A0732B0EAD}"/>
    <dgm:cxn modelId="{5A650B9F-6691-4051-A807-84680436B669}" type="presOf" srcId="{9552450F-3148-41DA-8FDF-8CE2669B0A60}" destId="{E83DA370-A0D4-4407-BF6A-E1C34C1FEE0C}" srcOrd="0" destOrd="0" presId="urn:microsoft.com/office/officeart/2005/8/layout/orgChart1"/>
    <dgm:cxn modelId="{59E2CD37-96EB-4160-8A10-453738D74984}" type="presOf" srcId="{CAEF05D4-E265-4AA6-B321-05CB6E3286D1}" destId="{4C51831D-A40C-4448-9BFC-A453D64FF9EF}" srcOrd="0" destOrd="0" presId="urn:microsoft.com/office/officeart/2005/8/layout/orgChart1"/>
    <dgm:cxn modelId="{568EC994-6A83-4661-8763-22BD799E8C7C}" type="presOf" srcId="{A6958B7A-C37D-4151-B17D-993026B6A07C}" destId="{93A1B15C-83AF-4F13-B413-6D6B25509B07}" srcOrd="0" destOrd="0" presId="urn:microsoft.com/office/officeart/2005/8/layout/orgChart1"/>
    <dgm:cxn modelId="{0174BBF0-77AA-472D-9658-FBF0BBAF8E19}" srcId="{A2CF8099-D5C1-481E-BCB5-AD09CFD17BDA}" destId="{5EE71034-0F56-452F-91AB-B01A40233755}" srcOrd="1" destOrd="0" parTransId="{42D73556-CEE1-4EAC-BDFA-335A55B116F9}" sibTransId="{DE500B78-DAC0-4119-8315-68B8A4AEE99B}"/>
    <dgm:cxn modelId="{26F2DE26-4A5E-4049-BE0C-91006CC5A911}" type="presParOf" srcId="{588D2BB5-E553-4F34-B9F4-63C300CAA16D}" destId="{F0E218B3-66C0-4A3F-97CF-2628BFC025C6}" srcOrd="0" destOrd="0" presId="urn:microsoft.com/office/officeart/2005/8/layout/orgChart1"/>
    <dgm:cxn modelId="{1739C804-CA9D-48DA-9DD0-E6A245C4F26C}" type="presParOf" srcId="{F0E218B3-66C0-4A3F-97CF-2628BFC025C6}" destId="{47E43EBF-4812-4D4D-9ED0-E8D5E6AB25B2}" srcOrd="0" destOrd="0" presId="urn:microsoft.com/office/officeart/2005/8/layout/orgChart1"/>
    <dgm:cxn modelId="{67E8EA47-0866-400E-BBC6-799B01B6EAE5}" type="presParOf" srcId="{47E43EBF-4812-4D4D-9ED0-E8D5E6AB25B2}" destId="{4C51831D-A40C-4448-9BFC-A453D64FF9EF}" srcOrd="0" destOrd="0" presId="urn:microsoft.com/office/officeart/2005/8/layout/orgChart1"/>
    <dgm:cxn modelId="{8CA677BB-626A-45C5-ACBD-5D1201A80840}" type="presParOf" srcId="{47E43EBF-4812-4D4D-9ED0-E8D5E6AB25B2}" destId="{57F3485A-D428-420C-A035-081EC164C8D8}" srcOrd="1" destOrd="0" presId="urn:microsoft.com/office/officeart/2005/8/layout/orgChart1"/>
    <dgm:cxn modelId="{022700E3-2034-441C-BEB8-2C849C24E25E}" type="presParOf" srcId="{F0E218B3-66C0-4A3F-97CF-2628BFC025C6}" destId="{71658B75-BE16-43EF-84AB-9A7FBD6C1B78}" srcOrd="1" destOrd="0" presId="urn:microsoft.com/office/officeart/2005/8/layout/orgChart1"/>
    <dgm:cxn modelId="{35BC9F58-22E1-4C7A-9453-E721E4E3B3E3}" type="presParOf" srcId="{71658B75-BE16-43EF-84AB-9A7FBD6C1B78}" destId="{E83DA370-A0D4-4407-BF6A-E1C34C1FEE0C}" srcOrd="0" destOrd="0" presId="urn:microsoft.com/office/officeart/2005/8/layout/orgChart1"/>
    <dgm:cxn modelId="{DADF4C90-2E66-49EC-8F91-E05EA524CFDF}" type="presParOf" srcId="{71658B75-BE16-43EF-84AB-9A7FBD6C1B78}" destId="{4987E92F-5C8A-42AB-8A8F-4EF16D0617FD}" srcOrd="1" destOrd="0" presId="urn:microsoft.com/office/officeart/2005/8/layout/orgChart1"/>
    <dgm:cxn modelId="{2699A181-E478-4FD2-93AE-9F88A84F6CD1}" type="presParOf" srcId="{4987E92F-5C8A-42AB-8A8F-4EF16D0617FD}" destId="{0BB6082A-7EFB-43A8-B97C-6C5CE5183CD4}" srcOrd="0" destOrd="0" presId="urn:microsoft.com/office/officeart/2005/8/layout/orgChart1"/>
    <dgm:cxn modelId="{5E81378D-3A11-43AA-8DB9-AF9D485F9FC2}" type="presParOf" srcId="{0BB6082A-7EFB-43A8-B97C-6C5CE5183CD4}" destId="{5C723929-10A4-41CC-A302-D5DAD0252801}" srcOrd="0" destOrd="0" presId="urn:microsoft.com/office/officeart/2005/8/layout/orgChart1"/>
    <dgm:cxn modelId="{069B912E-DF1C-47E4-95EC-9896C8593ABE}" type="presParOf" srcId="{0BB6082A-7EFB-43A8-B97C-6C5CE5183CD4}" destId="{3DB5108C-ED69-4955-8B1F-B7F8CC7CE91C}" srcOrd="1" destOrd="0" presId="urn:microsoft.com/office/officeart/2005/8/layout/orgChart1"/>
    <dgm:cxn modelId="{8B46FEDE-3510-4ADA-9179-F3F00E802B16}" type="presParOf" srcId="{4987E92F-5C8A-42AB-8A8F-4EF16D0617FD}" destId="{D77F5431-163F-4E8A-889B-4BAAC134341D}" srcOrd="1" destOrd="0" presId="urn:microsoft.com/office/officeart/2005/8/layout/orgChart1"/>
    <dgm:cxn modelId="{5FCBBDDA-6B3A-43D9-B5EA-A29A0A5A8A0F}" type="presParOf" srcId="{D77F5431-163F-4E8A-889B-4BAAC134341D}" destId="{262A261D-7D5A-44D9-919E-195A61A14326}" srcOrd="0" destOrd="0" presId="urn:microsoft.com/office/officeart/2005/8/layout/orgChart1"/>
    <dgm:cxn modelId="{DEFEE5D0-0BF8-4445-96CF-29FD4B17EA3A}" type="presParOf" srcId="{D77F5431-163F-4E8A-889B-4BAAC134341D}" destId="{EDB93024-089A-4396-8E0F-9CF88ED50D53}" srcOrd="1" destOrd="0" presId="urn:microsoft.com/office/officeart/2005/8/layout/orgChart1"/>
    <dgm:cxn modelId="{15182CCD-733A-4B5D-AA64-532E95D24EB5}" type="presParOf" srcId="{EDB93024-089A-4396-8E0F-9CF88ED50D53}" destId="{D7649DE7-138D-4BB6-A9FD-20D5B20CCBF3}" srcOrd="0" destOrd="0" presId="urn:microsoft.com/office/officeart/2005/8/layout/orgChart1"/>
    <dgm:cxn modelId="{3EFC5703-8846-4B8F-925B-AC6E6560B0DA}" type="presParOf" srcId="{D7649DE7-138D-4BB6-A9FD-20D5B20CCBF3}" destId="{F43518BA-2363-4D50-857D-192A781F227B}" srcOrd="0" destOrd="0" presId="urn:microsoft.com/office/officeart/2005/8/layout/orgChart1"/>
    <dgm:cxn modelId="{0C64732C-EA04-4CBE-95DB-FB58EBD61549}" type="presParOf" srcId="{D7649DE7-138D-4BB6-A9FD-20D5B20CCBF3}" destId="{1D159F55-AF9C-407E-84BE-BCC7FD519ADE}" srcOrd="1" destOrd="0" presId="urn:microsoft.com/office/officeart/2005/8/layout/orgChart1"/>
    <dgm:cxn modelId="{B8B87486-0267-408C-B873-46596C5DF32C}" type="presParOf" srcId="{EDB93024-089A-4396-8E0F-9CF88ED50D53}" destId="{44A28A6C-A7FF-41F3-B88F-62DEA6C27757}" srcOrd="1" destOrd="0" presId="urn:microsoft.com/office/officeart/2005/8/layout/orgChart1"/>
    <dgm:cxn modelId="{2B66A4BF-EEC3-4AC0-A882-8418C94929C5}" type="presParOf" srcId="{44A28A6C-A7FF-41F3-B88F-62DEA6C27757}" destId="{93E14D77-6099-41F0-B5C8-78BBB3AE87C4}" srcOrd="0" destOrd="0" presId="urn:microsoft.com/office/officeart/2005/8/layout/orgChart1"/>
    <dgm:cxn modelId="{E9A14B3F-082D-46B1-AD5D-12C4A1AD51FE}" type="presParOf" srcId="{44A28A6C-A7FF-41F3-B88F-62DEA6C27757}" destId="{FDFF985C-ED01-4009-9508-B389E537C9BF}" srcOrd="1" destOrd="0" presId="urn:microsoft.com/office/officeart/2005/8/layout/orgChart1"/>
    <dgm:cxn modelId="{1FA9CCC7-E732-4128-8553-B956D9283BFA}" type="presParOf" srcId="{FDFF985C-ED01-4009-9508-B389E537C9BF}" destId="{AE6C8D0C-6610-4958-93A1-88A85DF19F15}" srcOrd="0" destOrd="0" presId="urn:microsoft.com/office/officeart/2005/8/layout/orgChart1"/>
    <dgm:cxn modelId="{852494F1-2D7A-4DA1-A6F0-636C2D4E0CB4}" type="presParOf" srcId="{AE6C8D0C-6610-4958-93A1-88A85DF19F15}" destId="{18E01957-1D2F-4D6A-953A-4B19620D39E6}" srcOrd="0" destOrd="0" presId="urn:microsoft.com/office/officeart/2005/8/layout/orgChart1"/>
    <dgm:cxn modelId="{E76007E2-1B65-44BC-97A4-DFDE920C1117}" type="presParOf" srcId="{AE6C8D0C-6610-4958-93A1-88A85DF19F15}" destId="{31A87CF9-FBD3-439C-B970-F0B8F7CAD47D}" srcOrd="1" destOrd="0" presId="urn:microsoft.com/office/officeart/2005/8/layout/orgChart1"/>
    <dgm:cxn modelId="{352F2A1C-48D2-4A16-AEBE-788A9F8D61B3}" type="presParOf" srcId="{FDFF985C-ED01-4009-9508-B389E537C9BF}" destId="{CA776590-8E9C-4E83-95D0-A2F71150CA59}" srcOrd="1" destOrd="0" presId="urn:microsoft.com/office/officeart/2005/8/layout/orgChart1"/>
    <dgm:cxn modelId="{2CD11513-D5D3-4A63-A057-F8311E28B20C}" type="presParOf" srcId="{FDFF985C-ED01-4009-9508-B389E537C9BF}" destId="{B96C79D6-9229-4294-A46C-C3BE97C5381E}" srcOrd="2" destOrd="0" presId="urn:microsoft.com/office/officeart/2005/8/layout/orgChart1"/>
    <dgm:cxn modelId="{C74CB9FB-26C5-4FB4-BB4A-9826DAB3F825}" type="presParOf" srcId="{44A28A6C-A7FF-41F3-B88F-62DEA6C27757}" destId="{72B008A9-6659-4B7D-9071-48FC3DAD8949}" srcOrd="2" destOrd="0" presId="urn:microsoft.com/office/officeart/2005/8/layout/orgChart1"/>
    <dgm:cxn modelId="{9904A604-01DD-4E9D-8EB2-721241A60C0D}" type="presParOf" srcId="{44A28A6C-A7FF-41F3-B88F-62DEA6C27757}" destId="{09127669-BED6-4C93-AE97-C1BB2309C1CD}" srcOrd="3" destOrd="0" presId="urn:microsoft.com/office/officeart/2005/8/layout/orgChart1"/>
    <dgm:cxn modelId="{C79096AF-AA0C-49AF-B452-962D5CA31EBC}" type="presParOf" srcId="{09127669-BED6-4C93-AE97-C1BB2309C1CD}" destId="{13F835E5-BE3A-4BFE-AEE5-B98F81FAE645}" srcOrd="0" destOrd="0" presId="urn:microsoft.com/office/officeart/2005/8/layout/orgChart1"/>
    <dgm:cxn modelId="{3EEDC342-E121-4966-A1E0-EFC2768671FA}" type="presParOf" srcId="{13F835E5-BE3A-4BFE-AEE5-B98F81FAE645}" destId="{CC03AA92-DB15-4B05-B14C-017FBE8FF2D6}" srcOrd="0" destOrd="0" presId="urn:microsoft.com/office/officeart/2005/8/layout/orgChart1"/>
    <dgm:cxn modelId="{25430CC7-0FE0-4B59-BF5D-4A194128883B}" type="presParOf" srcId="{13F835E5-BE3A-4BFE-AEE5-B98F81FAE645}" destId="{93EE1E38-9D73-44C4-AB8B-6756A4B28CA5}" srcOrd="1" destOrd="0" presId="urn:microsoft.com/office/officeart/2005/8/layout/orgChart1"/>
    <dgm:cxn modelId="{426297E5-29CC-41A8-896A-8ACA66E61523}" type="presParOf" srcId="{09127669-BED6-4C93-AE97-C1BB2309C1CD}" destId="{66672B3E-409A-4ECB-920F-62DE3B66BDBB}" srcOrd="1" destOrd="0" presId="urn:microsoft.com/office/officeart/2005/8/layout/orgChart1"/>
    <dgm:cxn modelId="{3D0BB775-689B-40AA-9EE3-8BF33F50302D}" type="presParOf" srcId="{09127669-BED6-4C93-AE97-C1BB2309C1CD}" destId="{60840DD1-45CE-4A92-B241-D04842FFA734}" srcOrd="2" destOrd="0" presId="urn:microsoft.com/office/officeart/2005/8/layout/orgChart1"/>
    <dgm:cxn modelId="{B4DA81C1-3CB1-49B4-8E2C-28F5F98FB2C7}" type="presParOf" srcId="{EDB93024-089A-4396-8E0F-9CF88ED50D53}" destId="{83FE1C83-CC4B-4447-A358-6209B233E647}" srcOrd="2" destOrd="0" presId="urn:microsoft.com/office/officeart/2005/8/layout/orgChart1"/>
    <dgm:cxn modelId="{88BB0FAA-E651-4649-A9B0-9AA1EE221A7D}" type="presParOf" srcId="{D77F5431-163F-4E8A-889B-4BAAC134341D}" destId="{BAFF019E-0187-4873-9150-3336278CB95A}" srcOrd="2" destOrd="0" presId="urn:microsoft.com/office/officeart/2005/8/layout/orgChart1"/>
    <dgm:cxn modelId="{0306D66F-E4B8-4896-BACD-B976058B29D2}" type="presParOf" srcId="{D77F5431-163F-4E8A-889B-4BAAC134341D}" destId="{2C68BC85-9BCF-4E9E-BA55-705E31501393}" srcOrd="3" destOrd="0" presId="urn:microsoft.com/office/officeart/2005/8/layout/orgChart1"/>
    <dgm:cxn modelId="{B8564FD1-205B-481F-9A2E-9420FBA132F8}" type="presParOf" srcId="{2C68BC85-9BCF-4E9E-BA55-705E31501393}" destId="{B83DE4D8-113F-4A54-8C14-F69F14E4BCF2}" srcOrd="0" destOrd="0" presId="urn:microsoft.com/office/officeart/2005/8/layout/orgChart1"/>
    <dgm:cxn modelId="{A13B2421-30B9-4AB0-BD1E-31C2B7EBC208}" type="presParOf" srcId="{B83DE4D8-113F-4A54-8C14-F69F14E4BCF2}" destId="{2459844B-055C-4620-B6D9-8F3687E382C5}" srcOrd="0" destOrd="0" presId="urn:microsoft.com/office/officeart/2005/8/layout/orgChart1"/>
    <dgm:cxn modelId="{30008D05-F92A-4C5D-BA43-E443D2B8C5B0}" type="presParOf" srcId="{B83DE4D8-113F-4A54-8C14-F69F14E4BCF2}" destId="{CD9E9730-FF12-4666-9945-0ACD7F86032F}" srcOrd="1" destOrd="0" presId="urn:microsoft.com/office/officeart/2005/8/layout/orgChart1"/>
    <dgm:cxn modelId="{2C5CE832-6158-417A-94F3-14CECA1E2709}" type="presParOf" srcId="{2C68BC85-9BCF-4E9E-BA55-705E31501393}" destId="{8F2C1750-777D-4071-A4AE-8C3CF42A6DF2}" srcOrd="1" destOrd="0" presId="urn:microsoft.com/office/officeart/2005/8/layout/orgChart1"/>
    <dgm:cxn modelId="{78770605-A6AF-4567-BE2E-A500269EB8D1}" type="presParOf" srcId="{8F2C1750-777D-4071-A4AE-8C3CF42A6DF2}" destId="{6CB2F6AC-717D-413C-A70A-322331B899FA}" srcOrd="0" destOrd="0" presId="urn:microsoft.com/office/officeart/2005/8/layout/orgChart1"/>
    <dgm:cxn modelId="{DC8FC700-B390-43E9-9FEF-DEB92FF2D802}" type="presParOf" srcId="{8F2C1750-777D-4071-A4AE-8C3CF42A6DF2}" destId="{B04A60F6-DDB6-4A19-89F1-949FBB577BF1}" srcOrd="1" destOrd="0" presId="urn:microsoft.com/office/officeart/2005/8/layout/orgChart1"/>
    <dgm:cxn modelId="{87A16D0E-18E4-4E4B-8C69-E6E719E89FCD}" type="presParOf" srcId="{B04A60F6-DDB6-4A19-89F1-949FBB577BF1}" destId="{9EDDB112-0FBA-4E84-B97B-D0C8A6EE2453}" srcOrd="0" destOrd="0" presId="urn:microsoft.com/office/officeart/2005/8/layout/orgChart1"/>
    <dgm:cxn modelId="{40F14B5C-4A03-4FE9-A728-5D3EE9FC6728}" type="presParOf" srcId="{9EDDB112-0FBA-4E84-B97B-D0C8A6EE2453}" destId="{035BEAEC-541B-4EA7-AA14-550321229320}" srcOrd="0" destOrd="0" presId="urn:microsoft.com/office/officeart/2005/8/layout/orgChart1"/>
    <dgm:cxn modelId="{237F7811-44A6-4C0B-896E-BC98BA1F0A57}" type="presParOf" srcId="{9EDDB112-0FBA-4E84-B97B-D0C8A6EE2453}" destId="{60B7A7EA-7F93-4F0D-830B-3759A3D6E8F9}" srcOrd="1" destOrd="0" presId="urn:microsoft.com/office/officeart/2005/8/layout/orgChart1"/>
    <dgm:cxn modelId="{4CE395A3-2025-4450-9599-8CF1D7C7047B}" type="presParOf" srcId="{B04A60F6-DDB6-4A19-89F1-949FBB577BF1}" destId="{23C9A934-8BD8-46D5-9FEB-9250068B7D2F}" srcOrd="1" destOrd="0" presId="urn:microsoft.com/office/officeart/2005/8/layout/orgChart1"/>
    <dgm:cxn modelId="{2DD9FA7D-292C-4A9A-9D5E-4AC9CF2FBC65}" type="presParOf" srcId="{B04A60F6-DDB6-4A19-89F1-949FBB577BF1}" destId="{7ECDCFBB-8194-4AF8-A51E-1771E72822FD}" srcOrd="2" destOrd="0" presId="urn:microsoft.com/office/officeart/2005/8/layout/orgChart1"/>
    <dgm:cxn modelId="{B8D1F2AE-118F-4EC9-807F-94DDAF00346B}" type="presParOf" srcId="{8F2C1750-777D-4071-A4AE-8C3CF42A6DF2}" destId="{138BF341-C69C-4F51-B88F-9BEABC6D9984}" srcOrd="2" destOrd="0" presId="urn:microsoft.com/office/officeart/2005/8/layout/orgChart1"/>
    <dgm:cxn modelId="{9BBA4145-ACF1-429E-A62F-4881A57D7048}" type="presParOf" srcId="{8F2C1750-777D-4071-A4AE-8C3CF42A6DF2}" destId="{81AF5E6C-6D0C-4A9C-9692-5AC21FCCC010}" srcOrd="3" destOrd="0" presId="urn:microsoft.com/office/officeart/2005/8/layout/orgChart1"/>
    <dgm:cxn modelId="{1F18188C-D65F-4D4D-AF85-1CB8F10EBB5F}" type="presParOf" srcId="{81AF5E6C-6D0C-4A9C-9692-5AC21FCCC010}" destId="{4BB15F52-0054-4D76-8269-E2797F83AEBA}" srcOrd="0" destOrd="0" presId="urn:microsoft.com/office/officeart/2005/8/layout/orgChart1"/>
    <dgm:cxn modelId="{6BE6B90F-0F49-4A87-A6FF-A87973A611F5}" type="presParOf" srcId="{4BB15F52-0054-4D76-8269-E2797F83AEBA}" destId="{B79C0565-BEF3-44CD-BFAD-B05B1B5E13CE}" srcOrd="0" destOrd="0" presId="urn:microsoft.com/office/officeart/2005/8/layout/orgChart1"/>
    <dgm:cxn modelId="{984313E4-D57B-41DA-9465-64E2EF832F1F}" type="presParOf" srcId="{4BB15F52-0054-4D76-8269-E2797F83AEBA}" destId="{86EC0572-DEAC-4DD0-8B81-20E3A24D68DA}" srcOrd="1" destOrd="0" presId="urn:microsoft.com/office/officeart/2005/8/layout/orgChart1"/>
    <dgm:cxn modelId="{76344084-9C69-45C3-8A83-5E864471FD1B}" type="presParOf" srcId="{81AF5E6C-6D0C-4A9C-9692-5AC21FCCC010}" destId="{5883C235-5F73-4670-AAC0-5C46CA21BE70}" srcOrd="1" destOrd="0" presId="urn:microsoft.com/office/officeart/2005/8/layout/orgChart1"/>
    <dgm:cxn modelId="{94795C30-4C4E-4992-BFBD-0D8863BBF3D3}" type="presParOf" srcId="{81AF5E6C-6D0C-4A9C-9692-5AC21FCCC010}" destId="{59C6DCB2-4008-4753-8CBD-46A323087A26}" srcOrd="2" destOrd="0" presId="urn:microsoft.com/office/officeart/2005/8/layout/orgChart1"/>
    <dgm:cxn modelId="{CBF8714E-DFF3-4233-A489-E3514B1C043A}" type="presParOf" srcId="{2C68BC85-9BCF-4E9E-BA55-705E31501393}" destId="{790AF926-D2ED-4C1E-B8C8-E6499AAFC928}" srcOrd="2" destOrd="0" presId="urn:microsoft.com/office/officeart/2005/8/layout/orgChart1"/>
    <dgm:cxn modelId="{C6674FF7-841E-4E30-8B6A-B669827DC12C}" type="presParOf" srcId="{D77F5431-163F-4E8A-889B-4BAAC134341D}" destId="{E89C82AD-D53A-4DF7-B9B5-8E533B43072D}" srcOrd="4" destOrd="0" presId="urn:microsoft.com/office/officeart/2005/8/layout/orgChart1"/>
    <dgm:cxn modelId="{D01FBC35-82EF-4204-90B0-F2124D0C02DB}" type="presParOf" srcId="{D77F5431-163F-4E8A-889B-4BAAC134341D}" destId="{C9818146-A869-4102-B252-49D0BDD2B6B6}" srcOrd="5" destOrd="0" presId="urn:microsoft.com/office/officeart/2005/8/layout/orgChart1"/>
    <dgm:cxn modelId="{9CCCA072-75DF-449B-854D-E50810B66B52}" type="presParOf" srcId="{C9818146-A869-4102-B252-49D0BDD2B6B6}" destId="{E7BA7EDE-4259-4936-86AD-E1819F9928FD}" srcOrd="0" destOrd="0" presId="urn:microsoft.com/office/officeart/2005/8/layout/orgChart1"/>
    <dgm:cxn modelId="{EA03F75F-E95B-40A2-9909-2723564EB257}" type="presParOf" srcId="{E7BA7EDE-4259-4936-86AD-E1819F9928FD}" destId="{3C399EE6-5B0B-4F3D-8ECB-B408F84F3B83}" srcOrd="0" destOrd="0" presId="urn:microsoft.com/office/officeart/2005/8/layout/orgChart1"/>
    <dgm:cxn modelId="{D49A3505-71E6-4440-B92F-E62DE95847A7}" type="presParOf" srcId="{E7BA7EDE-4259-4936-86AD-E1819F9928FD}" destId="{DA4777F5-499C-4F4F-A607-950EF6A9BCC5}" srcOrd="1" destOrd="0" presId="urn:microsoft.com/office/officeart/2005/8/layout/orgChart1"/>
    <dgm:cxn modelId="{0C55CF1A-23BF-47AE-BDF2-DB1809EA5B7A}" type="presParOf" srcId="{C9818146-A869-4102-B252-49D0BDD2B6B6}" destId="{F9EAA94D-5A63-435B-BF08-4C6373B2B7B0}" srcOrd="1" destOrd="0" presId="urn:microsoft.com/office/officeart/2005/8/layout/orgChart1"/>
    <dgm:cxn modelId="{3C9752CA-EF03-4050-93CF-E7917F3CCC9F}" type="presParOf" srcId="{F9EAA94D-5A63-435B-BF08-4C6373B2B7B0}" destId="{927BA4A0-0605-46BD-9EB8-E9FDB0D055AC}" srcOrd="0" destOrd="0" presId="urn:microsoft.com/office/officeart/2005/8/layout/orgChart1"/>
    <dgm:cxn modelId="{5E281969-7C76-49D8-8D01-15DB132FF3FE}" type="presParOf" srcId="{F9EAA94D-5A63-435B-BF08-4C6373B2B7B0}" destId="{5D197986-1578-425C-96B0-0F760B79B659}" srcOrd="1" destOrd="0" presId="urn:microsoft.com/office/officeart/2005/8/layout/orgChart1"/>
    <dgm:cxn modelId="{6A956890-C3D1-4C9A-81E7-83C70A84E17D}" type="presParOf" srcId="{5D197986-1578-425C-96B0-0F760B79B659}" destId="{D2221AF3-6CA9-48DD-B8D1-6FD980841786}" srcOrd="0" destOrd="0" presId="urn:microsoft.com/office/officeart/2005/8/layout/orgChart1"/>
    <dgm:cxn modelId="{9025AD83-72AF-4727-827D-8C8AD256D9A0}" type="presParOf" srcId="{D2221AF3-6CA9-48DD-B8D1-6FD980841786}" destId="{93A1B15C-83AF-4F13-B413-6D6B25509B07}" srcOrd="0" destOrd="0" presId="urn:microsoft.com/office/officeart/2005/8/layout/orgChart1"/>
    <dgm:cxn modelId="{C567B1FF-F9AF-4500-9562-D08BE0B29023}" type="presParOf" srcId="{D2221AF3-6CA9-48DD-B8D1-6FD980841786}" destId="{CA4CC440-C2B4-492B-9B21-868713B01899}" srcOrd="1" destOrd="0" presId="urn:microsoft.com/office/officeart/2005/8/layout/orgChart1"/>
    <dgm:cxn modelId="{C53B35E1-04A6-45FF-939B-3E1F117204FD}" type="presParOf" srcId="{5D197986-1578-425C-96B0-0F760B79B659}" destId="{5FF816AE-0C1D-49A5-820E-CFFFBC8DA56A}" srcOrd="1" destOrd="0" presId="urn:microsoft.com/office/officeart/2005/8/layout/orgChart1"/>
    <dgm:cxn modelId="{CE6F8627-17CF-4C1E-9CD3-BCFB5D794503}" type="presParOf" srcId="{5D197986-1578-425C-96B0-0F760B79B659}" destId="{83D8C793-67A4-4FE6-BDE2-A36A5A872F7F}" srcOrd="2" destOrd="0" presId="urn:microsoft.com/office/officeart/2005/8/layout/orgChart1"/>
    <dgm:cxn modelId="{FBA73860-2E77-4F59-8B77-492E55A0A36A}" type="presParOf" srcId="{F9EAA94D-5A63-435B-BF08-4C6373B2B7B0}" destId="{4F8B77F3-F831-43B8-B15B-E26520D4A041}" srcOrd="2" destOrd="0" presId="urn:microsoft.com/office/officeart/2005/8/layout/orgChart1"/>
    <dgm:cxn modelId="{154350F4-D2BF-4DCF-8031-8A756C97D4C0}" type="presParOf" srcId="{F9EAA94D-5A63-435B-BF08-4C6373B2B7B0}" destId="{4103D4FD-70E6-45B4-B103-4B204C1FC174}" srcOrd="3" destOrd="0" presId="urn:microsoft.com/office/officeart/2005/8/layout/orgChart1"/>
    <dgm:cxn modelId="{85695C44-788D-4F42-BD97-CB7E4DC99F1B}" type="presParOf" srcId="{4103D4FD-70E6-45B4-B103-4B204C1FC174}" destId="{6839EAFC-75FE-4539-9384-16E7DD70FDEF}" srcOrd="0" destOrd="0" presId="urn:microsoft.com/office/officeart/2005/8/layout/orgChart1"/>
    <dgm:cxn modelId="{C9851177-563B-47DE-A035-7C2C66E25DBE}" type="presParOf" srcId="{6839EAFC-75FE-4539-9384-16E7DD70FDEF}" destId="{48715A07-97E4-4950-A9B8-5AEAA6E090FE}" srcOrd="0" destOrd="0" presId="urn:microsoft.com/office/officeart/2005/8/layout/orgChart1"/>
    <dgm:cxn modelId="{915A8BFF-49DF-4D2F-9387-C25BB6469CEF}" type="presParOf" srcId="{6839EAFC-75FE-4539-9384-16E7DD70FDEF}" destId="{39BB7585-2DB3-4F01-9BFC-8EBE9172BE74}" srcOrd="1" destOrd="0" presId="urn:microsoft.com/office/officeart/2005/8/layout/orgChart1"/>
    <dgm:cxn modelId="{2DD24DB2-200E-46F9-A3E8-256F114FA7CC}" type="presParOf" srcId="{4103D4FD-70E6-45B4-B103-4B204C1FC174}" destId="{9CF6F100-CBFF-437F-B81F-6B2AF15AAD93}" srcOrd="1" destOrd="0" presId="urn:microsoft.com/office/officeart/2005/8/layout/orgChart1"/>
    <dgm:cxn modelId="{462B5133-9112-443F-A892-E329CC77698B}" type="presParOf" srcId="{4103D4FD-70E6-45B4-B103-4B204C1FC174}" destId="{A51741C4-094E-4709-80E4-CB11549727CE}" srcOrd="2" destOrd="0" presId="urn:microsoft.com/office/officeart/2005/8/layout/orgChart1"/>
    <dgm:cxn modelId="{A1E4DC6F-883E-4DF9-A6E2-6FF6A057504B}" type="presParOf" srcId="{C9818146-A869-4102-B252-49D0BDD2B6B6}" destId="{A460BD9B-3F6A-4E3C-B5E6-F25C02461A63}" srcOrd="2" destOrd="0" presId="urn:microsoft.com/office/officeart/2005/8/layout/orgChart1"/>
    <dgm:cxn modelId="{F19FA3E7-987F-451B-91BD-0EEF58776FBB}" type="presParOf" srcId="{4987E92F-5C8A-42AB-8A8F-4EF16D0617FD}" destId="{DBC306F0-8091-4F0A-9B17-4373041B48F7}" srcOrd="2" destOrd="0" presId="urn:microsoft.com/office/officeart/2005/8/layout/orgChart1"/>
    <dgm:cxn modelId="{4A7B0F3A-5800-40F0-A279-AEDE34BA1A52}" type="presParOf" srcId="{71658B75-BE16-43EF-84AB-9A7FBD6C1B78}" destId="{8797D731-B960-44D4-9F0E-4C5D6431EF6B}" srcOrd="2" destOrd="0" presId="urn:microsoft.com/office/officeart/2005/8/layout/orgChart1"/>
    <dgm:cxn modelId="{55B7257B-F286-4742-AF4C-44EBF327E8EA}" type="presParOf" srcId="{71658B75-BE16-43EF-84AB-9A7FBD6C1B78}" destId="{9C5F3A04-FD61-47DA-A95C-309C1AD32F6C}" srcOrd="3" destOrd="0" presId="urn:microsoft.com/office/officeart/2005/8/layout/orgChart1"/>
    <dgm:cxn modelId="{44296065-6E27-4B3C-AC2F-F52DB71E94D5}" type="presParOf" srcId="{9C5F3A04-FD61-47DA-A95C-309C1AD32F6C}" destId="{1F1ED72D-AFAB-4754-9D13-1A7FEAB81DF5}" srcOrd="0" destOrd="0" presId="urn:microsoft.com/office/officeart/2005/8/layout/orgChart1"/>
    <dgm:cxn modelId="{0AD7CD03-D65D-470D-A70B-A24FAD5CA406}" type="presParOf" srcId="{1F1ED72D-AFAB-4754-9D13-1A7FEAB81DF5}" destId="{B755CD55-413C-4F3C-8224-E18647F2DDC8}" srcOrd="0" destOrd="0" presId="urn:microsoft.com/office/officeart/2005/8/layout/orgChart1"/>
    <dgm:cxn modelId="{0DD34579-F07D-4B9C-88FD-8A8A50891363}" type="presParOf" srcId="{1F1ED72D-AFAB-4754-9D13-1A7FEAB81DF5}" destId="{9B57B4A2-1D25-4913-A5E0-34946C540B67}" srcOrd="1" destOrd="0" presId="urn:microsoft.com/office/officeart/2005/8/layout/orgChart1"/>
    <dgm:cxn modelId="{4D97B94F-6E6E-4E75-BA31-AE67D806F38C}" type="presParOf" srcId="{9C5F3A04-FD61-47DA-A95C-309C1AD32F6C}" destId="{FF831888-E284-4414-9410-11799CB2A7C2}" srcOrd="1" destOrd="0" presId="urn:microsoft.com/office/officeart/2005/8/layout/orgChart1"/>
    <dgm:cxn modelId="{BB160BA6-8BA1-47DA-B017-D51CBF218D2F}" type="presParOf" srcId="{FF831888-E284-4414-9410-11799CB2A7C2}" destId="{A1BA350B-6817-4602-BE23-F5E0C7C34EFA}" srcOrd="0" destOrd="0" presId="urn:microsoft.com/office/officeart/2005/8/layout/orgChart1"/>
    <dgm:cxn modelId="{F82DCB14-8883-4686-A2E8-F222612D0EAA}" type="presParOf" srcId="{FF831888-E284-4414-9410-11799CB2A7C2}" destId="{FD34F1D3-70C9-48BC-BFF7-ADB8B54CFB93}" srcOrd="1" destOrd="0" presId="urn:microsoft.com/office/officeart/2005/8/layout/orgChart1"/>
    <dgm:cxn modelId="{98A4F529-7CC8-4387-9249-60299A5CFB14}" type="presParOf" srcId="{FD34F1D3-70C9-48BC-BFF7-ADB8B54CFB93}" destId="{7710E183-4299-4871-9C00-215DAD24177A}" srcOrd="0" destOrd="0" presId="urn:microsoft.com/office/officeart/2005/8/layout/orgChart1"/>
    <dgm:cxn modelId="{A8C78938-282F-4368-9BF7-9B35A0ACB792}" type="presParOf" srcId="{7710E183-4299-4871-9C00-215DAD24177A}" destId="{CF9188F1-A863-4D28-AF99-C9DE439CAB28}" srcOrd="0" destOrd="0" presId="urn:microsoft.com/office/officeart/2005/8/layout/orgChart1"/>
    <dgm:cxn modelId="{F6C6D7B0-F366-46AD-833C-5C86A499F6FE}" type="presParOf" srcId="{7710E183-4299-4871-9C00-215DAD24177A}" destId="{B6124FD9-3855-433B-86D1-06E97CC33694}" srcOrd="1" destOrd="0" presId="urn:microsoft.com/office/officeart/2005/8/layout/orgChart1"/>
    <dgm:cxn modelId="{0B4CE554-7B80-451E-986E-1407C91793BF}" type="presParOf" srcId="{FD34F1D3-70C9-48BC-BFF7-ADB8B54CFB93}" destId="{5DEA9EF9-313D-42EC-A27C-6393CF40A821}" srcOrd="1" destOrd="0" presId="urn:microsoft.com/office/officeart/2005/8/layout/orgChart1"/>
    <dgm:cxn modelId="{E63FAE9E-2AAA-4D22-899B-9E418D626AB4}" type="presParOf" srcId="{FD34F1D3-70C9-48BC-BFF7-ADB8B54CFB93}" destId="{F5C0E91A-C255-4AD5-BAAD-B201FFB399B2}" srcOrd="2" destOrd="0" presId="urn:microsoft.com/office/officeart/2005/8/layout/orgChart1"/>
    <dgm:cxn modelId="{41CDF002-8FE6-4821-8F44-630790799D25}" type="presParOf" srcId="{9C5F3A04-FD61-47DA-A95C-309C1AD32F6C}" destId="{698684DB-F3C3-47DD-B1BD-041F4C8BF7C6}" srcOrd="2" destOrd="0" presId="urn:microsoft.com/office/officeart/2005/8/layout/orgChart1"/>
    <dgm:cxn modelId="{F118E02A-FD76-44DA-993A-B483ECA1B576}" type="presParOf" srcId="{F0E218B3-66C0-4A3F-97CF-2628BFC025C6}" destId="{C71AD87A-4428-4A10-AAF1-6AA1C7A58E5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357D5D-75F8-4CAC-9FB5-65D1EB124D34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295764-FC1F-40FA-947B-A104E90A4E0F}">
      <dgm:prSet phldrT="[Text]" custT="1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 lIns="0" rIns="0"/>
        <a:lstStyle/>
        <a:p>
          <a:pPr>
            <a:spcAft>
              <a:spcPts val="0"/>
            </a:spcAft>
          </a:pPr>
          <a:r>
            <a:rPr lang="en-GB" sz="18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Mainly for own final use </a:t>
          </a:r>
        </a:p>
        <a:p>
          <a:pPr>
            <a:spcAft>
              <a:spcPct val="35000"/>
            </a:spcAft>
          </a:pPr>
          <a:r>
            <a:rPr lang="en-GB" sz="13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(by households)</a:t>
          </a:r>
          <a:endParaRPr lang="en-GB" sz="130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AB6B7B26-B393-46CC-B07D-6C6A67635328}" type="parTrans" cxnId="{6AD3D62A-0823-4883-B349-171F0C08BFC3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3A3B3132-B690-4841-83D4-DEA1DD8391E4}" type="sibTrans" cxnId="{6AD3D62A-0823-4883-B349-171F0C08BFC3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C02C159C-8552-425D-A6FB-6B89DAF86E12}">
      <dgm:prSet phldrT="[Text]" custT="1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GB" sz="18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For use by others (i.e. other units)</a:t>
          </a:r>
          <a:endParaRPr lang="en-GB" sz="1800" b="1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FD4186C1-4486-47AA-94C5-2826B56EC7F0}" type="parTrans" cxnId="{745C6787-E3A7-4B89-B498-6D17C73F13EF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A09A4EDD-5295-4AD9-B527-97DFE204453F}" type="sibTrans" cxnId="{745C6787-E3A7-4B89-B498-6D17C73F13EF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48E53261-258A-482E-8FDE-510D5C5BA495}">
      <dgm:prSet phldrT="[Text]" custT="1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GB" sz="16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For remuneration (i.e. for pay or profit)</a:t>
          </a:r>
          <a:endParaRPr lang="en-GB" sz="1600" b="1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56709CE5-418A-43A6-8DF8-F0B0CA698655}" type="parTrans" cxnId="{42B78ABA-7636-4078-9BBB-1FC3CB4420DB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843881D8-2DE5-437F-8BA3-53ADB2442A91}" type="sibTrans" cxnId="{42B78ABA-7636-4078-9BBB-1FC3CB4420DB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0FEF90C3-FE19-4F2F-AAA7-0698AA52AEC1}">
      <dgm:prSet custT="1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GB" sz="16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Without remuneration</a:t>
          </a:r>
          <a:endParaRPr lang="en-GB" sz="1600" b="1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D103B627-A8F5-4F09-8D72-ABB07822305C}" type="parTrans" cxnId="{11782C1F-3D99-48F5-AEA5-A3AD5BF76E99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9FB69B87-F7B3-4F49-BBAA-762FE9F4BDB5}" type="sibTrans" cxnId="{11782C1F-3D99-48F5-AEA5-A3AD5BF76E99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A592835B-09CC-40A3-AE8A-3825CD32249E}">
      <dgm:prSet custT="1"/>
      <dgm:spPr>
        <a:solidFill>
          <a:srgbClr val="CCECFF"/>
        </a:solidFill>
      </dgm:spPr>
      <dgm:t>
        <a:bodyPr/>
        <a:lstStyle/>
        <a:p>
          <a:r>
            <a:rPr lang="en-GB" sz="18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Unpaid trainee work</a:t>
          </a:r>
        </a:p>
      </dgm:t>
    </dgm:pt>
    <dgm:pt modelId="{223F4379-49D3-46E4-8BD8-9414AE00F503}" type="parTrans" cxnId="{13B223F5-14DE-4C1C-8C50-4CA256F547D7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8500D49A-1F71-428C-B3D9-08486FE8E78E}" type="sibTrans" cxnId="{13B223F5-14DE-4C1C-8C50-4CA256F547D7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C27D5AF3-13EB-42CF-BF5E-D1636FDEE0E9}">
      <dgm:prSet custT="1"/>
      <dgm:spPr>
        <a:solidFill>
          <a:srgbClr val="CCECFF"/>
        </a:solidFill>
      </dgm:spPr>
      <dgm:t>
        <a:bodyPr lIns="36000" rIns="36000" anchor="ctr"/>
        <a:lstStyle/>
        <a:p>
          <a:r>
            <a:rPr lang="en-GB" sz="16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Other work activities </a:t>
          </a:r>
          <a:r>
            <a:rPr lang="en-GB" sz="1600" b="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(e.g. unpaid compulsory work) </a:t>
          </a:r>
          <a:endParaRPr lang="en-GB" sz="1600" b="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FD49251B-64FC-4979-B54B-296FA1A84582}" type="parTrans" cxnId="{58E2A710-A242-4169-986D-6709C45C12AE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3038DD6D-305C-44B7-BED7-6F99131B14B5}" type="sibTrans" cxnId="{58E2A710-A242-4169-986D-6709C45C12AE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85174C7A-84BC-4571-9C97-915DF5A4EEE0}">
      <dgm:prSet custT="1"/>
      <dgm:spPr>
        <a:solidFill>
          <a:srgbClr val="CCECFF"/>
        </a:solidFill>
      </dgm:spPr>
      <dgm:t>
        <a:bodyPr/>
        <a:lstStyle/>
        <a:p>
          <a:r>
            <a:rPr lang="en-GB" sz="18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Volunteer work</a:t>
          </a:r>
        </a:p>
      </dgm:t>
    </dgm:pt>
    <dgm:pt modelId="{09570902-72E3-490C-BF70-5CAACF7BDCF9}" type="parTrans" cxnId="{5495D75E-521A-4159-A97E-FAC93BCF6D0B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67D4F5FD-EB9A-4D55-AB83-9344068A91C1}" type="sibTrans" cxnId="{5495D75E-521A-4159-A97E-FAC93BCF6D0B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6618F88A-7957-4F2E-8CF3-D956C70EF3BE}">
      <dgm:prSet/>
      <dgm:spPr>
        <a:solidFill>
          <a:schemeClr val="bg1"/>
        </a:solidFill>
      </dgm:spPr>
      <dgm:t>
        <a:bodyPr/>
        <a:lstStyle/>
        <a:p>
          <a:endParaRPr lang="en-GB"/>
        </a:p>
      </dgm:t>
    </dgm:pt>
    <dgm:pt modelId="{CB15F599-052D-476D-8AC1-1B59F5EBF1B4}" type="parTrans" cxnId="{A77EDA9B-FEFA-4DBF-9B14-E4C0A7383D62}">
      <dgm:prSet/>
      <dgm:spPr/>
      <dgm:t>
        <a:bodyPr/>
        <a:lstStyle/>
        <a:p>
          <a:endParaRPr lang="en-GB"/>
        </a:p>
      </dgm:t>
    </dgm:pt>
    <dgm:pt modelId="{827DC64F-C1AC-4FC9-A703-F5F338750157}" type="sibTrans" cxnId="{A77EDA9B-FEFA-4DBF-9B14-E4C0A7383D62}">
      <dgm:prSet/>
      <dgm:spPr/>
      <dgm:t>
        <a:bodyPr/>
        <a:lstStyle/>
        <a:p>
          <a:endParaRPr lang="en-GB"/>
        </a:p>
      </dgm:t>
    </dgm:pt>
    <dgm:pt modelId="{2A575AC1-D209-40D5-9091-7AC8D5B7F5D2}">
      <dgm:prSet custT="1"/>
      <dgm:spPr>
        <a:solidFill>
          <a:srgbClr val="CCECFF"/>
        </a:solidFill>
      </dgm:spPr>
      <dgm:t>
        <a:bodyPr/>
        <a:lstStyle/>
        <a:p>
          <a:r>
            <a:rPr lang="en-GB" sz="20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Own-use production work</a:t>
          </a:r>
          <a:endParaRPr lang="en-GB" sz="2000" b="1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4B20E353-CA56-49BA-B7A3-791D6FBFCEFA}" type="parTrans" cxnId="{94CAC5E7-5777-47E7-BBD8-3057381FBC2A}">
      <dgm:prSet/>
      <dgm:spPr/>
      <dgm:t>
        <a:bodyPr/>
        <a:lstStyle/>
        <a:p>
          <a:endParaRPr lang="en-GB"/>
        </a:p>
      </dgm:t>
    </dgm:pt>
    <dgm:pt modelId="{21C0054F-7E11-4004-8AB2-CC7DFD78D202}" type="sibTrans" cxnId="{94CAC5E7-5777-47E7-BBD8-3057381FBC2A}">
      <dgm:prSet/>
      <dgm:spPr/>
      <dgm:t>
        <a:bodyPr/>
        <a:lstStyle/>
        <a:p>
          <a:endParaRPr lang="en-GB"/>
        </a:p>
      </dgm:t>
    </dgm:pt>
    <dgm:pt modelId="{ED465E0E-E1E3-4ECA-9DA6-A0F3D27AF60F}">
      <dgm:prSet custT="1"/>
      <dgm:spPr>
        <a:solidFill>
          <a:srgbClr val="6699FF"/>
        </a:solidFill>
      </dgm:spPr>
      <dgm:t>
        <a:bodyPr/>
        <a:lstStyle/>
        <a:p>
          <a:pPr>
            <a:spcAft>
              <a:spcPts val="0"/>
            </a:spcAft>
          </a:pPr>
          <a:r>
            <a:rPr lang="en-GB" sz="32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Employment</a:t>
          </a:r>
        </a:p>
        <a:p>
          <a:pPr>
            <a:spcAft>
              <a:spcPct val="35000"/>
            </a:spcAft>
          </a:pPr>
          <a:r>
            <a:rPr lang="en-GB" sz="1800" b="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(work for pay or profit)</a:t>
          </a:r>
          <a:endParaRPr lang="en-GB" sz="1800" b="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63DED6F7-8A97-46ED-92F0-1FC4E900EBD6}" type="parTrans" cxnId="{E512ADA6-2B15-4A0B-9663-2ECD055CC449}">
      <dgm:prSet/>
      <dgm:spPr/>
      <dgm:t>
        <a:bodyPr/>
        <a:lstStyle/>
        <a:p>
          <a:endParaRPr lang="en-GB"/>
        </a:p>
      </dgm:t>
    </dgm:pt>
    <dgm:pt modelId="{C707377B-066A-49E6-8E8D-D7F4D6C2DB98}" type="sibTrans" cxnId="{E512ADA6-2B15-4A0B-9663-2ECD055CC449}">
      <dgm:prSet/>
      <dgm:spPr/>
      <dgm:t>
        <a:bodyPr/>
        <a:lstStyle/>
        <a:p>
          <a:endParaRPr lang="en-GB"/>
        </a:p>
      </dgm:t>
    </dgm:pt>
    <dgm:pt modelId="{F248892D-7892-4DF5-B19B-0E95AA702575}">
      <dgm:prSet phldrT="[Text]" custT="1"/>
      <dgm:spPr>
        <a:solidFill>
          <a:srgbClr val="3333F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3200" dirty="0" smtClean="0">
              <a:latin typeface="Arial Narrow" panose="020B0606020202030204" pitchFamily="34" charset="0"/>
            </a:rPr>
            <a:t>Work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2000" dirty="0" smtClean="0">
              <a:latin typeface="Arial Narrow" panose="020B0606020202030204" pitchFamily="34" charset="0"/>
            </a:rPr>
            <a:t>(i.e. ALL activities to produce goods and services)</a:t>
          </a:r>
          <a:endParaRPr lang="en-GB" sz="2000" dirty="0">
            <a:latin typeface="Arial Narrow" panose="020B0606020202030204" pitchFamily="34" charset="0"/>
          </a:endParaRPr>
        </a:p>
      </dgm:t>
    </dgm:pt>
    <dgm:pt modelId="{4A11EDDD-AF36-423B-9ACC-B93D765A25DC}" type="sibTrans" cxnId="{9D50EB53-E4C9-4EF4-9FF2-57086078F400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6ED30DF4-E0B4-475B-A799-547D11009613}" type="parTrans" cxnId="{9D50EB53-E4C9-4EF4-9FF2-57086078F400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974F71A4-D96E-4B19-9944-55B859053894}" type="pres">
      <dgm:prSet presAssocID="{58357D5D-75F8-4CAC-9FB5-65D1EB124D3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FD91D9F-7EA8-4426-AF46-56D7813FE1CD}" type="pres">
      <dgm:prSet presAssocID="{F248892D-7892-4DF5-B19B-0E95AA702575}" presName="vertOne" presStyleCnt="0"/>
      <dgm:spPr/>
    </dgm:pt>
    <dgm:pt modelId="{CC37F5AC-1C20-4CCB-B1C6-B06F940D068C}" type="pres">
      <dgm:prSet presAssocID="{F248892D-7892-4DF5-B19B-0E95AA702575}" presName="txOne" presStyleLbl="node0" presStyleIdx="0" presStyleCnt="1" custScaleY="4110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514A7D4-C404-449C-B9BB-00D592E1258F}" type="pres">
      <dgm:prSet presAssocID="{F248892D-7892-4DF5-B19B-0E95AA702575}" presName="parTransOne" presStyleCnt="0"/>
      <dgm:spPr/>
    </dgm:pt>
    <dgm:pt modelId="{0BC39310-43AB-467C-BB99-D6396E8B0A03}" type="pres">
      <dgm:prSet presAssocID="{F248892D-7892-4DF5-B19B-0E95AA702575}" presName="horzOne" presStyleCnt="0"/>
      <dgm:spPr/>
    </dgm:pt>
    <dgm:pt modelId="{D74803B4-1D82-4706-B0B9-6E17DFFF97D0}" type="pres">
      <dgm:prSet presAssocID="{A8295764-FC1F-40FA-947B-A104E90A4E0F}" presName="vertTwo" presStyleCnt="0"/>
      <dgm:spPr/>
    </dgm:pt>
    <dgm:pt modelId="{FA6BE8AF-E9A1-4CE5-90C4-8154C8CE8FA8}" type="pres">
      <dgm:prSet presAssocID="{A8295764-FC1F-40FA-947B-A104E90A4E0F}" presName="txTwo" presStyleLbl="node2" presStyleIdx="0" presStyleCnt="2" custScaleX="101056" custScaleY="36564" custLinFactNeighborY="-421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E1141B-2CB3-46E7-82E1-007D5DB8BDE4}" type="pres">
      <dgm:prSet presAssocID="{A8295764-FC1F-40FA-947B-A104E90A4E0F}" presName="parTransTwo" presStyleCnt="0"/>
      <dgm:spPr/>
    </dgm:pt>
    <dgm:pt modelId="{7749AFAA-DF20-46BE-86E7-F214C715E337}" type="pres">
      <dgm:prSet presAssocID="{A8295764-FC1F-40FA-947B-A104E90A4E0F}" presName="horzTwo" presStyleCnt="0"/>
      <dgm:spPr/>
    </dgm:pt>
    <dgm:pt modelId="{9FA21C51-774F-49EA-85EF-31165E818A35}" type="pres">
      <dgm:prSet presAssocID="{6618F88A-7957-4F2E-8CF3-D956C70EF3BE}" presName="vertThree" presStyleCnt="0"/>
      <dgm:spPr/>
    </dgm:pt>
    <dgm:pt modelId="{947D915B-A7F1-467E-8139-B674F9425AD8}" type="pres">
      <dgm:prSet presAssocID="{6618F88A-7957-4F2E-8CF3-D956C70EF3BE}" presName="txThree" presStyleLbl="node3" presStyleIdx="0" presStyleCnt="3" custScaleX="92592" custScaleY="9823" custLinFactNeighborY="-758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3FE86A7-0621-4C41-87F0-8C8101D3FD70}" type="pres">
      <dgm:prSet presAssocID="{6618F88A-7957-4F2E-8CF3-D956C70EF3BE}" presName="parTransThree" presStyleCnt="0"/>
      <dgm:spPr/>
    </dgm:pt>
    <dgm:pt modelId="{6E8CE30E-0855-4D54-A090-A210167D7FE7}" type="pres">
      <dgm:prSet presAssocID="{6618F88A-7957-4F2E-8CF3-D956C70EF3BE}" presName="horzThree" presStyleCnt="0"/>
      <dgm:spPr/>
    </dgm:pt>
    <dgm:pt modelId="{709D3B73-12B0-42CC-9BE9-527F08F9ABA8}" type="pres">
      <dgm:prSet presAssocID="{2A575AC1-D209-40D5-9091-7AC8D5B7F5D2}" presName="vertFour" presStyleCnt="0">
        <dgm:presLayoutVars>
          <dgm:chPref val="3"/>
        </dgm:presLayoutVars>
      </dgm:prSet>
      <dgm:spPr/>
    </dgm:pt>
    <dgm:pt modelId="{22066FEA-E9B5-4481-AF83-0248AD624E66}" type="pres">
      <dgm:prSet presAssocID="{2A575AC1-D209-40D5-9091-7AC8D5B7F5D2}" presName="txFour" presStyleLbl="node4" presStyleIdx="0" presStyleCnt="5" custScaleX="159342" custLinFactNeighborY="-84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2DD2DBD-315F-4FA7-BDFB-FFDE777356B3}" type="pres">
      <dgm:prSet presAssocID="{2A575AC1-D209-40D5-9091-7AC8D5B7F5D2}" presName="horzFour" presStyleCnt="0"/>
      <dgm:spPr/>
    </dgm:pt>
    <dgm:pt modelId="{691EA593-710B-4048-A83E-1A2F98E79061}" type="pres">
      <dgm:prSet presAssocID="{3A3B3132-B690-4841-83D4-DEA1DD8391E4}" presName="sibSpaceTwo" presStyleCnt="0"/>
      <dgm:spPr/>
    </dgm:pt>
    <dgm:pt modelId="{A529A6AB-8C93-40D8-9263-D63B1D96CFD8}" type="pres">
      <dgm:prSet presAssocID="{C02C159C-8552-425D-A6FB-6B89DAF86E12}" presName="vertTwo" presStyleCnt="0"/>
      <dgm:spPr/>
    </dgm:pt>
    <dgm:pt modelId="{2FD5821B-A6A1-4B09-BAD1-B87112428CEF}" type="pres">
      <dgm:prSet presAssocID="{C02C159C-8552-425D-A6FB-6B89DAF86E12}" presName="txTwo" presStyleLbl="node2" presStyleIdx="1" presStyleCnt="2" custScaleY="23437" custLinFactNeighborY="-421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ED3D33F-44A8-471E-B1FA-062638B9CE55}" type="pres">
      <dgm:prSet presAssocID="{C02C159C-8552-425D-A6FB-6B89DAF86E12}" presName="parTransTwo" presStyleCnt="0"/>
      <dgm:spPr/>
    </dgm:pt>
    <dgm:pt modelId="{329AD239-0367-4736-997E-34CFB1675FBE}" type="pres">
      <dgm:prSet presAssocID="{C02C159C-8552-425D-A6FB-6B89DAF86E12}" presName="horzTwo" presStyleCnt="0"/>
      <dgm:spPr/>
    </dgm:pt>
    <dgm:pt modelId="{6A197E04-BA68-4B52-9D17-51628B4E58C5}" type="pres">
      <dgm:prSet presAssocID="{48E53261-258A-482E-8FDE-510D5C5BA495}" presName="vertThree" presStyleCnt="0"/>
      <dgm:spPr/>
    </dgm:pt>
    <dgm:pt modelId="{F3636E91-4E5C-451E-B41E-5EA75835FC85}" type="pres">
      <dgm:prSet presAssocID="{48E53261-258A-482E-8FDE-510D5C5BA495}" presName="txThree" presStyleLbl="node3" presStyleIdx="1" presStyleCnt="3" custScaleX="97739" custScaleY="15852" custLinFactNeighborY="-756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A78BC68-0978-408B-B860-F23E2D2F60D4}" type="pres">
      <dgm:prSet presAssocID="{48E53261-258A-482E-8FDE-510D5C5BA495}" presName="parTransThree" presStyleCnt="0"/>
      <dgm:spPr/>
    </dgm:pt>
    <dgm:pt modelId="{F9614214-6033-4713-ADEB-FEF0D9D7DB5A}" type="pres">
      <dgm:prSet presAssocID="{48E53261-258A-482E-8FDE-510D5C5BA495}" presName="horzThree" presStyleCnt="0"/>
      <dgm:spPr/>
    </dgm:pt>
    <dgm:pt modelId="{B72761C6-098B-474B-A18A-EEFEF4A1A96E}" type="pres">
      <dgm:prSet presAssocID="{ED465E0E-E1E3-4ECA-9DA6-A0F3D27AF60F}" presName="vertFour" presStyleCnt="0">
        <dgm:presLayoutVars>
          <dgm:chPref val="3"/>
        </dgm:presLayoutVars>
      </dgm:prSet>
      <dgm:spPr/>
    </dgm:pt>
    <dgm:pt modelId="{830F1D10-1F28-42F5-B5FA-C02A0C00BD26}" type="pres">
      <dgm:prSet presAssocID="{ED465E0E-E1E3-4ECA-9DA6-A0F3D27AF60F}" presName="txFour" presStyleLbl="node4" presStyleIdx="1" presStyleCnt="5" custScaleX="307337" custLinFactNeighborY="-1448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2316453-366F-46CD-A9F3-747E0AC49E6C}" type="pres">
      <dgm:prSet presAssocID="{ED465E0E-E1E3-4ECA-9DA6-A0F3D27AF60F}" presName="horzFour" presStyleCnt="0"/>
      <dgm:spPr/>
    </dgm:pt>
    <dgm:pt modelId="{60642605-A981-4CDD-B2A0-264571D38E24}" type="pres">
      <dgm:prSet presAssocID="{843881D8-2DE5-437F-8BA3-53ADB2442A91}" presName="sibSpaceThree" presStyleCnt="0"/>
      <dgm:spPr/>
    </dgm:pt>
    <dgm:pt modelId="{5042DBA5-9AFA-4777-B5E0-310FF672AB12}" type="pres">
      <dgm:prSet presAssocID="{0FEF90C3-FE19-4F2F-AAA7-0698AA52AEC1}" presName="vertThree" presStyleCnt="0"/>
      <dgm:spPr/>
    </dgm:pt>
    <dgm:pt modelId="{794C7011-6B5B-43FD-8F4F-412A5EB6BE45}" type="pres">
      <dgm:prSet presAssocID="{0FEF90C3-FE19-4F2F-AAA7-0698AA52AEC1}" presName="txThree" presStyleLbl="node3" presStyleIdx="2" presStyleCnt="3" custScaleY="15852" custLinFactNeighborY="-756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AEFC8F3-CB06-4EE9-8C84-22B2CCBC0E0D}" type="pres">
      <dgm:prSet presAssocID="{0FEF90C3-FE19-4F2F-AAA7-0698AA52AEC1}" presName="parTransThree" presStyleCnt="0"/>
      <dgm:spPr/>
    </dgm:pt>
    <dgm:pt modelId="{898C3481-0BBE-4FFA-9A8B-4C8A72DC7D5B}" type="pres">
      <dgm:prSet presAssocID="{0FEF90C3-FE19-4F2F-AAA7-0698AA52AEC1}" presName="horzThree" presStyleCnt="0"/>
      <dgm:spPr/>
    </dgm:pt>
    <dgm:pt modelId="{90494FEE-9AE2-40DB-A3E0-246EE8E761C1}" type="pres">
      <dgm:prSet presAssocID="{A592835B-09CC-40A3-AE8A-3825CD32249E}" presName="vertFour" presStyleCnt="0">
        <dgm:presLayoutVars>
          <dgm:chPref val="3"/>
        </dgm:presLayoutVars>
      </dgm:prSet>
      <dgm:spPr/>
    </dgm:pt>
    <dgm:pt modelId="{B95E7FC7-61BD-4F42-90E4-06E1BE7E3E32}" type="pres">
      <dgm:prSet presAssocID="{A592835B-09CC-40A3-AE8A-3825CD32249E}" presName="txFour" presStyleLbl="node4" presStyleIdx="2" presStyleCnt="5" custLinFactNeighborY="-1448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EDE082-20FA-4D75-BE2E-33291CB94664}" type="pres">
      <dgm:prSet presAssocID="{A592835B-09CC-40A3-AE8A-3825CD32249E}" presName="horzFour" presStyleCnt="0"/>
      <dgm:spPr/>
    </dgm:pt>
    <dgm:pt modelId="{29A952D1-9558-43D4-8E54-A84C9EA47213}" type="pres">
      <dgm:prSet presAssocID="{8500D49A-1F71-428C-B3D9-08486FE8E78E}" presName="sibSpaceFour" presStyleCnt="0"/>
      <dgm:spPr/>
    </dgm:pt>
    <dgm:pt modelId="{C1C6E032-05A4-4258-9CBE-2A3BF96FBB0E}" type="pres">
      <dgm:prSet presAssocID="{C27D5AF3-13EB-42CF-BF5E-D1636FDEE0E9}" presName="vertFour" presStyleCnt="0">
        <dgm:presLayoutVars>
          <dgm:chPref val="3"/>
        </dgm:presLayoutVars>
      </dgm:prSet>
      <dgm:spPr/>
    </dgm:pt>
    <dgm:pt modelId="{384A3492-27F9-4801-8BFA-D64E59C1CE27}" type="pres">
      <dgm:prSet presAssocID="{C27D5AF3-13EB-42CF-BF5E-D1636FDEE0E9}" presName="txFour" presStyleLbl="node4" presStyleIdx="3" presStyleCnt="5" custLinFactNeighborY="-1448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E7B26F7-7FFB-420C-8005-BF1908ED1FFA}" type="pres">
      <dgm:prSet presAssocID="{C27D5AF3-13EB-42CF-BF5E-D1636FDEE0E9}" presName="horzFour" presStyleCnt="0"/>
      <dgm:spPr/>
    </dgm:pt>
    <dgm:pt modelId="{74F05A88-08ED-4336-B0E9-82368FB47D62}" type="pres">
      <dgm:prSet presAssocID="{3038DD6D-305C-44B7-BED7-6F99131B14B5}" presName="sibSpaceFour" presStyleCnt="0"/>
      <dgm:spPr/>
    </dgm:pt>
    <dgm:pt modelId="{A901EF4F-EF14-4F46-B97C-4C7043DCD7D9}" type="pres">
      <dgm:prSet presAssocID="{85174C7A-84BC-4571-9C97-915DF5A4EEE0}" presName="vertFour" presStyleCnt="0">
        <dgm:presLayoutVars>
          <dgm:chPref val="3"/>
        </dgm:presLayoutVars>
      </dgm:prSet>
      <dgm:spPr/>
    </dgm:pt>
    <dgm:pt modelId="{95C0C495-0EE3-4194-90D4-F6472E7F8E8B}" type="pres">
      <dgm:prSet presAssocID="{85174C7A-84BC-4571-9C97-915DF5A4EEE0}" presName="txFour" presStyleLbl="node4" presStyleIdx="4" presStyleCnt="5" custLinFactNeighborY="-1448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77DA2C-FA28-4C00-BAF3-7D9E8EA821B8}" type="pres">
      <dgm:prSet presAssocID="{85174C7A-84BC-4571-9C97-915DF5A4EEE0}" presName="horzFour" presStyleCnt="0"/>
      <dgm:spPr/>
    </dgm:pt>
  </dgm:ptLst>
  <dgm:cxnLst>
    <dgm:cxn modelId="{CA1865E1-45A6-48B5-AA23-7DA7B9A54782}" type="presOf" srcId="{0FEF90C3-FE19-4F2F-AAA7-0698AA52AEC1}" destId="{794C7011-6B5B-43FD-8F4F-412A5EB6BE45}" srcOrd="0" destOrd="0" presId="urn:microsoft.com/office/officeart/2005/8/layout/hierarchy4"/>
    <dgm:cxn modelId="{DF89D656-DB92-496A-B22D-B26DC770CD59}" type="presOf" srcId="{C27D5AF3-13EB-42CF-BF5E-D1636FDEE0E9}" destId="{384A3492-27F9-4801-8BFA-D64E59C1CE27}" srcOrd="0" destOrd="0" presId="urn:microsoft.com/office/officeart/2005/8/layout/hierarchy4"/>
    <dgm:cxn modelId="{42B78ABA-7636-4078-9BBB-1FC3CB4420DB}" srcId="{C02C159C-8552-425D-A6FB-6B89DAF86E12}" destId="{48E53261-258A-482E-8FDE-510D5C5BA495}" srcOrd="0" destOrd="0" parTransId="{56709CE5-418A-43A6-8DF8-F0B0CA698655}" sibTransId="{843881D8-2DE5-437F-8BA3-53ADB2442A91}"/>
    <dgm:cxn modelId="{94CAC5E7-5777-47E7-BBD8-3057381FBC2A}" srcId="{6618F88A-7957-4F2E-8CF3-D956C70EF3BE}" destId="{2A575AC1-D209-40D5-9091-7AC8D5B7F5D2}" srcOrd="0" destOrd="0" parTransId="{4B20E353-CA56-49BA-B7A3-791D6FBFCEFA}" sibTransId="{21C0054F-7E11-4004-8AB2-CC7DFD78D202}"/>
    <dgm:cxn modelId="{9D50EB53-E4C9-4EF4-9FF2-57086078F400}" srcId="{58357D5D-75F8-4CAC-9FB5-65D1EB124D34}" destId="{F248892D-7892-4DF5-B19B-0E95AA702575}" srcOrd="0" destOrd="0" parTransId="{6ED30DF4-E0B4-475B-A799-547D11009613}" sibTransId="{4A11EDDD-AF36-423B-9ACC-B93D765A25DC}"/>
    <dgm:cxn modelId="{11782C1F-3D99-48F5-AEA5-A3AD5BF76E99}" srcId="{C02C159C-8552-425D-A6FB-6B89DAF86E12}" destId="{0FEF90C3-FE19-4F2F-AAA7-0698AA52AEC1}" srcOrd="1" destOrd="0" parTransId="{D103B627-A8F5-4F09-8D72-ABB07822305C}" sibTransId="{9FB69B87-F7B3-4F49-BBAA-762FE9F4BDB5}"/>
    <dgm:cxn modelId="{745C6787-E3A7-4B89-B498-6D17C73F13EF}" srcId="{F248892D-7892-4DF5-B19B-0E95AA702575}" destId="{C02C159C-8552-425D-A6FB-6B89DAF86E12}" srcOrd="1" destOrd="0" parTransId="{FD4186C1-4486-47AA-94C5-2826B56EC7F0}" sibTransId="{A09A4EDD-5295-4AD9-B527-97DFE204453F}"/>
    <dgm:cxn modelId="{E512ADA6-2B15-4A0B-9663-2ECD055CC449}" srcId="{48E53261-258A-482E-8FDE-510D5C5BA495}" destId="{ED465E0E-E1E3-4ECA-9DA6-A0F3D27AF60F}" srcOrd="0" destOrd="0" parTransId="{63DED6F7-8A97-46ED-92F0-1FC4E900EBD6}" sibTransId="{C707377B-066A-49E6-8E8D-D7F4D6C2DB98}"/>
    <dgm:cxn modelId="{6AD3D62A-0823-4883-B349-171F0C08BFC3}" srcId="{F248892D-7892-4DF5-B19B-0E95AA702575}" destId="{A8295764-FC1F-40FA-947B-A104E90A4E0F}" srcOrd="0" destOrd="0" parTransId="{AB6B7B26-B393-46CC-B07D-6C6A67635328}" sibTransId="{3A3B3132-B690-4841-83D4-DEA1DD8391E4}"/>
    <dgm:cxn modelId="{4B23FDEA-5682-4913-AA7E-6A12AF340F05}" type="presOf" srcId="{A592835B-09CC-40A3-AE8A-3825CD32249E}" destId="{B95E7FC7-61BD-4F42-90E4-06E1BE7E3E32}" srcOrd="0" destOrd="0" presId="urn:microsoft.com/office/officeart/2005/8/layout/hierarchy4"/>
    <dgm:cxn modelId="{590586F9-C83F-41E4-8923-08950FE25D99}" type="presOf" srcId="{C02C159C-8552-425D-A6FB-6B89DAF86E12}" destId="{2FD5821B-A6A1-4B09-BAD1-B87112428CEF}" srcOrd="0" destOrd="0" presId="urn:microsoft.com/office/officeart/2005/8/layout/hierarchy4"/>
    <dgm:cxn modelId="{58E2A710-A242-4169-986D-6709C45C12AE}" srcId="{0FEF90C3-FE19-4F2F-AAA7-0698AA52AEC1}" destId="{C27D5AF3-13EB-42CF-BF5E-D1636FDEE0E9}" srcOrd="1" destOrd="0" parTransId="{FD49251B-64FC-4979-B54B-296FA1A84582}" sibTransId="{3038DD6D-305C-44B7-BED7-6F99131B14B5}"/>
    <dgm:cxn modelId="{7D9A16D3-BC58-4F12-B4CE-090246C8C708}" type="presOf" srcId="{58357D5D-75F8-4CAC-9FB5-65D1EB124D34}" destId="{974F71A4-D96E-4B19-9944-55B859053894}" srcOrd="0" destOrd="0" presId="urn:microsoft.com/office/officeart/2005/8/layout/hierarchy4"/>
    <dgm:cxn modelId="{13B223F5-14DE-4C1C-8C50-4CA256F547D7}" srcId="{0FEF90C3-FE19-4F2F-AAA7-0698AA52AEC1}" destId="{A592835B-09CC-40A3-AE8A-3825CD32249E}" srcOrd="0" destOrd="0" parTransId="{223F4379-49D3-46E4-8BD8-9414AE00F503}" sibTransId="{8500D49A-1F71-428C-B3D9-08486FE8E78E}"/>
    <dgm:cxn modelId="{BB7427B1-A6F8-424C-8E74-BC4A286CDA4D}" type="presOf" srcId="{85174C7A-84BC-4571-9C97-915DF5A4EEE0}" destId="{95C0C495-0EE3-4194-90D4-F6472E7F8E8B}" srcOrd="0" destOrd="0" presId="urn:microsoft.com/office/officeart/2005/8/layout/hierarchy4"/>
    <dgm:cxn modelId="{A77EDA9B-FEFA-4DBF-9B14-E4C0A7383D62}" srcId="{A8295764-FC1F-40FA-947B-A104E90A4E0F}" destId="{6618F88A-7957-4F2E-8CF3-D956C70EF3BE}" srcOrd="0" destOrd="0" parTransId="{CB15F599-052D-476D-8AC1-1B59F5EBF1B4}" sibTransId="{827DC64F-C1AC-4FC9-A703-F5F338750157}"/>
    <dgm:cxn modelId="{3073B69A-53BF-437E-AB7C-AD1800B94EBD}" type="presOf" srcId="{A8295764-FC1F-40FA-947B-A104E90A4E0F}" destId="{FA6BE8AF-E9A1-4CE5-90C4-8154C8CE8FA8}" srcOrd="0" destOrd="0" presId="urn:microsoft.com/office/officeart/2005/8/layout/hierarchy4"/>
    <dgm:cxn modelId="{671C233B-86BA-4CD1-9694-22622DA1AD63}" type="presOf" srcId="{ED465E0E-E1E3-4ECA-9DA6-A0F3D27AF60F}" destId="{830F1D10-1F28-42F5-B5FA-C02A0C00BD26}" srcOrd="0" destOrd="0" presId="urn:microsoft.com/office/officeart/2005/8/layout/hierarchy4"/>
    <dgm:cxn modelId="{CDD1DAD6-7827-433C-8AEB-13C58E5A69C0}" type="presOf" srcId="{F248892D-7892-4DF5-B19B-0E95AA702575}" destId="{CC37F5AC-1C20-4CCB-B1C6-B06F940D068C}" srcOrd="0" destOrd="0" presId="urn:microsoft.com/office/officeart/2005/8/layout/hierarchy4"/>
    <dgm:cxn modelId="{5495D75E-521A-4159-A97E-FAC93BCF6D0B}" srcId="{0FEF90C3-FE19-4F2F-AAA7-0698AA52AEC1}" destId="{85174C7A-84BC-4571-9C97-915DF5A4EEE0}" srcOrd="2" destOrd="0" parTransId="{09570902-72E3-490C-BF70-5CAACF7BDCF9}" sibTransId="{67D4F5FD-EB9A-4D55-AB83-9344068A91C1}"/>
    <dgm:cxn modelId="{C0EED7D3-5FB1-4632-B52A-3205D22D1942}" type="presOf" srcId="{48E53261-258A-482E-8FDE-510D5C5BA495}" destId="{F3636E91-4E5C-451E-B41E-5EA75835FC85}" srcOrd="0" destOrd="0" presId="urn:microsoft.com/office/officeart/2005/8/layout/hierarchy4"/>
    <dgm:cxn modelId="{930402FF-9CB3-43FA-B6E9-9DD5A025F6F2}" type="presOf" srcId="{2A575AC1-D209-40D5-9091-7AC8D5B7F5D2}" destId="{22066FEA-E9B5-4481-AF83-0248AD624E66}" srcOrd="0" destOrd="0" presId="urn:microsoft.com/office/officeart/2005/8/layout/hierarchy4"/>
    <dgm:cxn modelId="{11F0489B-C267-4E01-8522-72C4D00A8BEE}" type="presOf" srcId="{6618F88A-7957-4F2E-8CF3-D956C70EF3BE}" destId="{947D915B-A7F1-467E-8139-B674F9425AD8}" srcOrd="0" destOrd="0" presId="urn:microsoft.com/office/officeart/2005/8/layout/hierarchy4"/>
    <dgm:cxn modelId="{1CF594AC-FA27-459E-843D-83CFC59DE4E8}" type="presParOf" srcId="{974F71A4-D96E-4B19-9944-55B859053894}" destId="{7FD91D9F-7EA8-4426-AF46-56D7813FE1CD}" srcOrd="0" destOrd="0" presId="urn:microsoft.com/office/officeart/2005/8/layout/hierarchy4"/>
    <dgm:cxn modelId="{71AAA4EA-D678-44EA-A703-62C6FB00EF15}" type="presParOf" srcId="{7FD91D9F-7EA8-4426-AF46-56D7813FE1CD}" destId="{CC37F5AC-1C20-4CCB-B1C6-B06F940D068C}" srcOrd="0" destOrd="0" presId="urn:microsoft.com/office/officeart/2005/8/layout/hierarchy4"/>
    <dgm:cxn modelId="{0745CA4E-09AD-41D1-B9DE-76A149DB7290}" type="presParOf" srcId="{7FD91D9F-7EA8-4426-AF46-56D7813FE1CD}" destId="{8514A7D4-C404-449C-B9BB-00D592E1258F}" srcOrd="1" destOrd="0" presId="urn:microsoft.com/office/officeart/2005/8/layout/hierarchy4"/>
    <dgm:cxn modelId="{00177241-28C7-4017-A08E-3F90A9C8E583}" type="presParOf" srcId="{7FD91D9F-7EA8-4426-AF46-56D7813FE1CD}" destId="{0BC39310-43AB-467C-BB99-D6396E8B0A03}" srcOrd="2" destOrd="0" presId="urn:microsoft.com/office/officeart/2005/8/layout/hierarchy4"/>
    <dgm:cxn modelId="{96DF2706-5E5C-419B-83AD-C01753827FD8}" type="presParOf" srcId="{0BC39310-43AB-467C-BB99-D6396E8B0A03}" destId="{D74803B4-1D82-4706-B0B9-6E17DFFF97D0}" srcOrd="0" destOrd="0" presId="urn:microsoft.com/office/officeart/2005/8/layout/hierarchy4"/>
    <dgm:cxn modelId="{6EF2EC3E-3495-4AEB-B27E-E6536CF6B9BC}" type="presParOf" srcId="{D74803B4-1D82-4706-B0B9-6E17DFFF97D0}" destId="{FA6BE8AF-E9A1-4CE5-90C4-8154C8CE8FA8}" srcOrd="0" destOrd="0" presId="urn:microsoft.com/office/officeart/2005/8/layout/hierarchy4"/>
    <dgm:cxn modelId="{BC268CCA-BC5A-43EB-8102-A20EDC95353B}" type="presParOf" srcId="{D74803B4-1D82-4706-B0B9-6E17DFFF97D0}" destId="{F3E1141B-2CB3-46E7-82E1-007D5DB8BDE4}" srcOrd="1" destOrd="0" presId="urn:microsoft.com/office/officeart/2005/8/layout/hierarchy4"/>
    <dgm:cxn modelId="{5BC199ED-0DC0-4D0D-9C08-78289ADA2BE3}" type="presParOf" srcId="{D74803B4-1D82-4706-B0B9-6E17DFFF97D0}" destId="{7749AFAA-DF20-46BE-86E7-F214C715E337}" srcOrd="2" destOrd="0" presId="urn:microsoft.com/office/officeart/2005/8/layout/hierarchy4"/>
    <dgm:cxn modelId="{EE3FA7A0-B0C1-4D66-81E7-397AF447F399}" type="presParOf" srcId="{7749AFAA-DF20-46BE-86E7-F214C715E337}" destId="{9FA21C51-774F-49EA-85EF-31165E818A35}" srcOrd="0" destOrd="0" presId="urn:microsoft.com/office/officeart/2005/8/layout/hierarchy4"/>
    <dgm:cxn modelId="{40D5339E-3520-4698-8142-4F563886D4BB}" type="presParOf" srcId="{9FA21C51-774F-49EA-85EF-31165E818A35}" destId="{947D915B-A7F1-467E-8139-B674F9425AD8}" srcOrd="0" destOrd="0" presId="urn:microsoft.com/office/officeart/2005/8/layout/hierarchy4"/>
    <dgm:cxn modelId="{01E910A2-448C-4D7F-9102-593777C438EA}" type="presParOf" srcId="{9FA21C51-774F-49EA-85EF-31165E818A35}" destId="{73FE86A7-0621-4C41-87F0-8C8101D3FD70}" srcOrd="1" destOrd="0" presId="urn:microsoft.com/office/officeart/2005/8/layout/hierarchy4"/>
    <dgm:cxn modelId="{78BC8F52-AEE4-4481-A475-0A6811604BEA}" type="presParOf" srcId="{9FA21C51-774F-49EA-85EF-31165E818A35}" destId="{6E8CE30E-0855-4D54-A090-A210167D7FE7}" srcOrd="2" destOrd="0" presId="urn:microsoft.com/office/officeart/2005/8/layout/hierarchy4"/>
    <dgm:cxn modelId="{4FE0DBCF-26C4-49F1-ACFB-06F53B3518B9}" type="presParOf" srcId="{6E8CE30E-0855-4D54-A090-A210167D7FE7}" destId="{709D3B73-12B0-42CC-9BE9-527F08F9ABA8}" srcOrd="0" destOrd="0" presId="urn:microsoft.com/office/officeart/2005/8/layout/hierarchy4"/>
    <dgm:cxn modelId="{06545379-FCDE-407E-8CDC-3B3782A24AD7}" type="presParOf" srcId="{709D3B73-12B0-42CC-9BE9-527F08F9ABA8}" destId="{22066FEA-E9B5-4481-AF83-0248AD624E66}" srcOrd="0" destOrd="0" presId="urn:microsoft.com/office/officeart/2005/8/layout/hierarchy4"/>
    <dgm:cxn modelId="{1592F535-E993-48AA-A735-95C7AA4EC9F1}" type="presParOf" srcId="{709D3B73-12B0-42CC-9BE9-527F08F9ABA8}" destId="{32DD2DBD-315F-4FA7-BDFB-FFDE777356B3}" srcOrd="1" destOrd="0" presId="urn:microsoft.com/office/officeart/2005/8/layout/hierarchy4"/>
    <dgm:cxn modelId="{12D4BEFE-84E1-4504-8914-3096F926A64F}" type="presParOf" srcId="{0BC39310-43AB-467C-BB99-D6396E8B0A03}" destId="{691EA593-710B-4048-A83E-1A2F98E79061}" srcOrd="1" destOrd="0" presId="urn:microsoft.com/office/officeart/2005/8/layout/hierarchy4"/>
    <dgm:cxn modelId="{9AA257B6-02AC-4362-9F63-3E03FB003A61}" type="presParOf" srcId="{0BC39310-43AB-467C-BB99-D6396E8B0A03}" destId="{A529A6AB-8C93-40D8-9263-D63B1D96CFD8}" srcOrd="2" destOrd="0" presId="urn:microsoft.com/office/officeart/2005/8/layout/hierarchy4"/>
    <dgm:cxn modelId="{57D6F9AE-D6C7-4ED5-829A-30C5C1DF8DCB}" type="presParOf" srcId="{A529A6AB-8C93-40D8-9263-D63B1D96CFD8}" destId="{2FD5821B-A6A1-4B09-BAD1-B87112428CEF}" srcOrd="0" destOrd="0" presId="urn:microsoft.com/office/officeart/2005/8/layout/hierarchy4"/>
    <dgm:cxn modelId="{D1B4E1C5-1D03-440D-BCA2-A435195F33BB}" type="presParOf" srcId="{A529A6AB-8C93-40D8-9263-D63B1D96CFD8}" destId="{FED3D33F-44A8-471E-B1FA-062638B9CE55}" srcOrd="1" destOrd="0" presId="urn:microsoft.com/office/officeart/2005/8/layout/hierarchy4"/>
    <dgm:cxn modelId="{18113B2C-1810-49BC-9922-DB6B93CCCE20}" type="presParOf" srcId="{A529A6AB-8C93-40D8-9263-D63B1D96CFD8}" destId="{329AD239-0367-4736-997E-34CFB1675FBE}" srcOrd="2" destOrd="0" presId="urn:microsoft.com/office/officeart/2005/8/layout/hierarchy4"/>
    <dgm:cxn modelId="{D5EDB60A-2759-43C9-A8D9-A3E50BF2445E}" type="presParOf" srcId="{329AD239-0367-4736-997E-34CFB1675FBE}" destId="{6A197E04-BA68-4B52-9D17-51628B4E58C5}" srcOrd="0" destOrd="0" presId="urn:microsoft.com/office/officeart/2005/8/layout/hierarchy4"/>
    <dgm:cxn modelId="{6F1AD6B7-0240-418A-9A4A-1E7424F8191A}" type="presParOf" srcId="{6A197E04-BA68-4B52-9D17-51628B4E58C5}" destId="{F3636E91-4E5C-451E-B41E-5EA75835FC85}" srcOrd="0" destOrd="0" presId="urn:microsoft.com/office/officeart/2005/8/layout/hierarchy4"/>
    <dgm:cxn modelId="{5AA47A07-B1FE-4145-B60A-E3BD1DF98AA9}" type="presParOf" srcId="{6A197E04-BA68-4B52-9D17-51628B4E58C5}" destId="{7A78BC68-0978-408B-B860-F23E2D2F60D4}" srcOrd="1" destOrd="0" presId="urn:microsoft.com/office/officeart/2005/8/layout/hierarchy4"/>
    <dgm:cxn modelId="{30ECE3D4-97FE-42E2-9D4C-16E564301C83}" type="presParOf" srcId="{6A197E04-BA68-4B52-9D17-51628B4E58C5}" destId="{F9614214-6033-4713-ADEB-FEF0D9D7DB5A}" srcOrd="2" destOrd="0" presId="urn:microsoft.com/office/officeart/2005/8/layout/hierarchy4"/>
    <dgm:cxn modelId="{BDEDAB19-60D5-4796-9F3D-530B8C5AB5EE}" type="presParOf" srcId="{F9614214-6033-4713-ADEB-FEF0D9D7DB5A}" destId="{B72761C6-098B-474B-A18A-EEFEF4A1A96E}" srcOrd="0" destOrd="0" presId="urn:microsoft.com/office/officeart/2005/8/layout/hierarchy4"/>
    <dgm:cxn modelId="{BD44DB51-4811-4FF0-97F8-0841F8011982}" type="presParOf" srcId="{B72761C6-098B-474B-A18A-EEFEF4A1A96E}" destId="{830F1D10-1F28-42F5-B5FA-C02A0C00BD26}" srcOrd="0" destOrd="0" presId="urn:microsoft.com/office/officeart/2005/8/layout/hierarchy4"/>
    <dgm:cxn modelId="{6847243D-FB9A-4FF3-B280-4FBB2FFE02F8}" type="presParOf" srcId="{B72761C6-098B-474B-A18A-EEFEF4A1A96E}" destId="{42316453-366F-46CD-A9F3-747E0AC49E6C}" srcOrd="1" destOrd="0" presId="urn:microsoft.com/office/officeart/2005/8/layout/hierarchy4"/>
    <dgm:cxn modelId="{AEB28577-D721-4793-8A20-6C401558BDBD}" type="presParOf" srcId="{329AD239-0367-4736-997E-34CFB1675FBE}" destId="{60642605-A981-4CDD-B2A0-264571D38E24}" srcOrd="1" destOrd="0" presId="urn:microsoft.com/office/officeart/2005/8/layout/hierarchy4"/>
    <dgm:cxn modelId="{F46DF6E1-F488-4A1E-9362-91D2EE0B6536}" type="presParOf" srcId="{329AD239-0367-4736-997E-34CFB1675FBE}" destId="{5042DBA5-9AFA-4777-B5E0-310FF672AB12}" srcOrd="2" destOrd="0" presId="urn:microsoft.com/office/officeart/2005/8/layout/hierarchy4"/>
    <dgm:cxn modelId="{56EE7ABC-B405-41F8-B684-CFC9B5126801}" type="presParOf" srcId="{5042DBA5-9AFA-4777-B5E0-310FF672AB12}" destId="{794C7011-6B5B-43FD-8F4F-412A5EB6BE45}" srcOrd="0" destOrd="0" presId="urn:microsoft.com/office/officeart/2005/8/layout/hierarchy4"/>
    <dgm:cxn modelId="{854A8504-A2D1-45D4-9AB6-667C7DA4B671}" type="presParOf" srcId="{5042DBA5-9AFA-4777-B5E0-310FF672AB12}" destId="{9AEFC8F3-CB06-4EE9-8C84-22B2CCBC0E0D}" srcOrd="1" destOrd="0" presId="urn:microsoft.com/office/officeart/2005/8/layout/hierarchy4"/>
    <dgm:cxn modelId="{22021BCE-1A5F-42EA-929B-F0FD45ADA989}" type="presParOf" srcId="{5042DBA5-9AFA-4777-B5E0-310FF672AB12}" destId="{898C3481-0BBE-4FFA-9A8B-4C8A72DC7D5B}" srcOrd="2" destOrd="0" presId="urn:microsoft.com/office/officeart/2005/8/layout/hierarchy4"/>
    <dgm:cxn modelId="{730F679B-82D7-4F6A-BA82-AAD79E1A10C1}" type="presParOf" srcId="{898C3481-0BBE-4FFA-9A8B-4C8A72DC7D5B}" destId="{90494FEE-9AE2-40DB-A3E0-246EE8E761C1}" srcOrd="0" destOrd="0" presId="urn:microsoft.com/office/officeart/2005/8/layout/hierarchy4"/>
    <dgm:cxn modelId="{18B952B1-32A1-4551-BB51-1444943BFB7A}" type="presParOf" srcId="{90494FEE-9AE2-40DB-A3E0-246EE8E761C1}" destId="{B95E7FC7-61BD-4F42-90E4-06E1BE7E3E32}" srcOrd="0" destOrd="0" presId="urn:microsoft.com/office/officeart/2005/8/layout/hierarchy4"/>
    <dgm:cxn modelId="{742CFD8D-C476-4005-BBA9-7A19AF2AEC5F}" type="presParOf" srcId="{90494FEE-9AE2-40DB-A3E0-246EE8E761C1}" destId="{53EDE082-20FA-4D75-BE2E-33291CB94664}" srcOrd="1" destOrd="0" presId="urn:microsoft.com/office/officeart/2005/8/layout/hierarchy4"/>
    <dgm:cxn modelId="{1B5EFD57-A9C1-4270-B7E0-122F478E5047}" type="presParOf" srcId="{898C3481-0BBE-4FFA-9A8B-4C8A72DC7D5B}" destId="{29A952D1-9558-43D4-8E54-A84C9EA47213}" srcOrd="1" destOrd="0" presId="urn:microsoft.com/office/officeart/2005/8/layout/hierarchy4"/>
    <dgm:cxn modelId="{1BD98F7B-193A-42DF-9AF5-777D0A1CB1D0}" type="presParOf" srcId="{898C3481-0BBE-4FFA-9A8B-4C8A72DC7D5B}" destId="{C1C6E032-05A4-4258-9CBE-2A3BF96FBB0E}" srcOrd="2" destOrd="0" presId="urn:microsoft.com/office/officeart/2005/8/layout/hierarchy4"/>
    <dgm:cxn modelId="{76096C8C-45A3-448A-8B97-99F6B4CC0529}" type="presParOf" srcId="{C1C6E032-05A4-4258-9CBE-2A3BF96FBB0E}" destId="{384A3492-27F9-4801-8BFA-D64E59C1CE27}" srcOrd="0" destOrd="0" presId="urn:microsoft.com/office/officeart/2005/8/layout/hierarchy4"/>
    <dgm:cxn modelId="{25D5971A-921F-4BD4-A691-A379FAA2B7A0}" type="presParOf" srcId="{C1C6E032-05A4-4258-9CBE-2A3BF96FBB0E}" destId="{CE7B26F7-7FFB-420C-8005-BF1908ED1FFA}" srcOrd="1" destOrd="0" presId="urn:microsoft.com/office/officeart/2005/8/layout/hierarchy4"/>
    <dgm:cxn modelId="{62A459E1-30F5-46D3-8AF1-9665589CCF37}" type="presParOf" srcId="{898C3481-0BBE-4FFA-9A8B-4C8A72DC7D5B}" destId="{74F05A88-08ED-4336-B0E9-82368FB47D62}" srcOrd="3" destOrd="0" presId="urn:microsoft.com/office/officeart/2005/8/layout/hierarchy4"/>
    <dgm:cxn modelId="{AE9A07E9-9B37-4977-B4C4-D3853D99C345}" type="presParOf" srcId="{898C3481-0BBE-4FFA-9A8B-4C8A72DC7D5B}" destId="{A901EF4F-EF14-4F46-B97C-4C7043DCD7D9}" srcOrd="4" destOrd="0" presId="urn:microsoft.com/office/officeart/2005/8/layout/hierarchy4"/>
    <dgm:cxn modelId="{C6990A41-003F-4B38-BBF5-9484277AA304}" type="presParOf" srcId="{A901EF4F-EF14-4F46-B97C-4C7043DCD7D9}" destId="{95C0C495-0EE3-4194-90D4-F6472E7F8E8B}" srcOrd="0" destOrd="0" presId="urn:microsoft.com/office/officeart/2005/8/layout/hierarchy4"/>
    <dgm:cxn modelId="{71A88E08-0890-422E-966F-96CB113CDEC2}" type="presParOf" srcId="{A901EF4F-EF14-4F46-B97C-4C7043DCD7D9}" destId="{6077DA2C-FA28-4C00-BAF3-7D9E8EA821B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357D5D-75F8-4CAC-9FB5-65D1EB124D34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295764-FC1F-40FA-947B-A104E90A4E0F}">
      <dgm:prSet phldrT="[Text]" custT="1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 lIns="0" rIns="0"/>
        <a:lstStyle/>
        <a:p>
          <a:pPr>
            <a:spcAft>
              <a:spcPts val="0"/>
            </a:spcAft>
          </a:pPr>
          <a:r>
            <a:rPr lang="en-GB" sz="18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For own final use </a:t>
          </a:r>
        </a:p>
        <a:p>
          <a:pPr>
            <a:spcAft>
              <a:spcPct val="35000"/>
            </a:spcAft>
          </a:pPr>
          <a:r>
            <a:rPr lang="en-GB" sz="13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(by households)</a:t>
          </a:r>
          <a:endParaRPr lang="en-GB" sz="130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AB6B7B26-B393-46CC-B07D-6C6A67635328}" type="parTrans" cxnId="{6AD3D62A-0823-4883-B349-171F0C08BFC3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3A3B3132-B690-4841-83D4-DEA1DD8391E4}" type="sibTrans" cxnId="{6AD3D62A-0823-4883-B349-171F0C08BFC3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C02C159C-8552-425D-A6FB-6B89DAF86E12}">
      <dgm:prSet phldrT="[Text]" custT="1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GB" sz="18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For use by others (i.e. other units)</a:t>
          </a:r>
          <a:endParaRPr lang="en-GB" sz="1800" b="1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FD4186C1-4486-47AA-94C5-2826B56EC7F0}" type="parTrans" cxnId="{745C6787-E3A7-4B89-B498-6D17C73F13EF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A09A4EDD-5295-4AD9-B527-97DFE204453F}" type="sibTrans" cxnId="{745C6787-E3A7-4B89-B498-6D17C73F13EF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48E53261-258A-482E-8FDE-510D5C5BA495}">
      <dgm:prSet phldrT="[Text]" custT="1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GB" sz="16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For remuneration (i.e. for pay or profit)</a:t>
          </a:r>
          <a:endParaRPr lang="en-GB" sz="1600" b="1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56709CE5-418A-43A6-8DF8-F0B0CA698655}" type="parTrans" cxnId="{42B78ABA-7636-4078-9BBB-1FC3CB4420DB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843881D8-2DE5-437F-8BA3-53ADB2442A91}" type="sibTrans" cxnId="{42B78ABA-7636-4078-9BBB-1FC3CB4420DB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0FEF90C3-FE19-4F2F-AAA7-0698AA52AEC1}">
      <dgm:prSet custT="1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GB" sz="16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Without remuneration</a:t>
          </a:r>
          <a:endParaRPr lang="en-GB" sz="1600" b="1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D103B627-A8F5-4F09-8D72-ABB07822305C}" type="parTrans" cxnId="{11782C1F-3D99-48F5-AEA5-A3AD5BF76E99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9FB69B87-F7B3-4F49-BBAA-762FE9F4BDB5}" type="sibTrans" cxnId="{11782C1F-3D99-48F5-AEA5-A3AD5BF76E99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A592835B-09CC-40A3-AE8A-3825CD32249E}">
      <dgm:prSet custT="1"/>
      <dgm:spPr>
        <a:solidFill>
          <a:srgbClr val="CCECFF"/>
        </a:solidFill>
      </dgm:spPr>
      <dgm:t>
        <a:bodyPr/>
        <a:lstStyle/>
        <a:p>
          <a:r>
            <a:rPr lang="en-GB" sz="18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Unpaid trainee work</a:t>
          </a:r>
        </a:p>
      </dgm:t>
    </dgm:pt>
    <dgm:pt modelId="{223F4379-49D3-46E4-8BD8-9414AE00F503}" type="parTrans" cxnId="{13B223F5-14DE-4C1C-8C50-4CA256F547D7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8500D49A-1F71-428C-B3D9-08486FE8E78E}" type="sibTrans" cxnId="{13B223F5-14DE-4C1C-8C50-4CA256F547D7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85174C7A-84BC-4571-9C97-915DF5A4EEE0}">
      <dgm:prSet custT="1"/>
      <dgm:spPr>
        <a:solidFill>
          <a:srgbClr val="CCECFF"/>
        </a:solidFill>
      </dgm:spPr>
      <dgm:t>
        <a:bodyPr/>
        <a:lstStyle/>
        <a:p>
          <a:r>
            <a:rPr lang="en-GB" sz="18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Volunteer work</a:t>
          </a:r>
        </a:p>
      </dgm:t>
    </dgm:pt>
    <dgm:pt modelId="{09570902-72E3-490C-BF70-5CAACF7BDCF9}" type="parTrans" cxnId="{5495D75E-521A-4159-A97E-FAC93BCF6D0B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67D4F5FD-EB9A-4D55-AB83-9344068A91C1}" type="sibTrans" cxnId="{5495D75E-521A-4159-A97E-FAC93BCF6D0B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6618F88A-7957-4F2E-8CF3-D956C70EF3BE}">
      <dgm:prSet/>
      <dgm:spPr>
        <a:solidFill>
          <a:schemeClr val="bg1"/>
        </a:solidFill>
      </dgm:spPr>
      <dgm:t>
        <a:bodyPr/>
        <a:lstStyle/>
        <a:p>
          <a:endParaRPr lang="en-GB"/>
        </a:p>
      </dgm:t>
    </dgm:pt>
    <dgm:pt modelId="{CB15F599-052D-476D-8AC1-1B59F5EBF1B4}" type="parTrans" cxnId="{A77EDA9B-FEFA-4DBF-9B14-E4C0A7383D62}">
      <dgm:prSet/>
      <dgm:spPr/>
      <dgm:t>
        <a:bodyPr/>
        <a:lstStyle/>
        <a:p>
          <a:endParaRPr lang="en-GB"/>
        </a:p>
      </dgm:t>
    </dgm:pt>
    <dgm:pt modelId="{827DC64F-C1AC-4FC9-A703-F5F338750157}" type="sibTrans" cxnId="{A77EDA9B-FEFA-4DBF-9B14-E4C0A7383D62}">
      <dgm:prSet/>
      <dgm:spPr/>
      <dgm:t>
        <a:bodyPr/>
        <a:lstStyle/>
        <a:p>
          <a:endParaRPr lang="en-GB"/>
        </a:p>
      </dgm:t>
    </dgm:pt>
    <dgm:pt modelId="{2A575AC1-D209-40D5-9091-7AC8D5B7F5D2}">
      <dgm:prSet custT="1"/>
      <dgm:spPr>
        <a:solidFill>
          <a:srgbClr val="CCECFF"/>
        </a:solidFill>
      </dgm:spPr>
      <dgm:t>
        <a:bodyPr/>
        <a:lstStyle/>
        <a:p>
          <a:r>
            <a:rPr lang="en-GB" sz="20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Own-use production work</a:t>
          </a:r>
          <a:endParaRPr lang="en-GB" sz="2000" b="1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4B20E353-CA56-49BA-B7A3-791D6FBFCEFA}" type="parTrans" cxnId="{94CAC5E7-5777-47E7-BBD8-3057381FBC2A}">
      <dgm:prSet/>
      <dgm:spPr/>
      <dgm:t>
        <a:bodyPr/>
        <a:lstStyle/>
        <a:p>
          <a:endParaRPr lang="en-GB"/>
        </a:p>
      </dgm:t>
    </dgm:pt>
    <dgm:pt modelId="{21C0054F-7E11-4004-8AB2-CC7DFD78D202}" type="sibTrans" cxnId="{94CAC5E7-5777-47E7-BBD8-3057381FBC2A}">
      <dgm:prSet/>
      <dgm:spPr/>
      <dgm:t>
        <a:bodyPr/>
        <a:lstStyle/>
        <a:p>
          <a:endParaRPr lang="en-GB"/>
        </a:p>
      </dgm:t>
    </dgm:pt>
    <dgm:pt modelId="{ED465E0E-E1E3-4ECA-9DA6-A0F3D27AF60F}">
      <dgm:prSet custT="1"/>
      <dgm:spPr>
        <a:solidFill>
          <a:srgbClr val="6699FF"/>
        </a:solidFill>
      </dgm:spPr>
      <dgm:t>
        <a:bodyPr/>
        <a:lstStyle/>
        <a:p>
          <a:pPr>
            <a:spcAft>
              <a:spcPts val="0"/>
            </a:spcAft>
          </a:pPr>
          <a:r>
            <a:rPr lang="en-GB" sz="32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Employment</a:t>
          </a:r>
        </a:p>
        <a:p>
          <a:pPr>
            <a:spcAft>
              <a:spcPct val="35000"/>
            </a:spcAft>
          </a:pPr>
          <a:r>
            <a:rPr lang="en-GB" sz="1800" b="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(work for pay or profit)</a:t>
          </a:r>
          <a:endParaRPr lang="en-GB" sz="1800" b="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63DED6F7-8A97-46ED-92F0-1FC4E900EBD6}" type="parTrans" cxnId="{E512ADA6-2B15-4A0B-9663-2ECD055CC449}">
      <dgm:prSet/>
      <dgm:spPr/>
      <dgm:t>
        <a:bodyPr/>
        <a:lstStyle/>
        <a:p>
          <a:endParaRPr lang="en-GB"/>
        </a:p>
      </dgm:t>
    </dgm:pt>
    <dgm:pt modelId="{C707377B-066A-49E6-8E8D-D7F4D6C2DB98}" type="sibTrans" cxnId="{E512ADA6-2B15-4A0B-9663-2ECD055CC449}">
      <dgm:prSet/>
      <dgm:spPr/>
      <dgm:t>
        <a:bodyPr/>
        <a:lstStyle/>
        <a:p>
          <a:endParaRPr lang="en-GB"/>
        </a:p>
      </dgm:t>
    </dgm:pt>
    <dgm:pt modelId="{F248892D-7892-4DF5-B19B-0E95AA702575}">
      <dgm:prSet phldrT="[Text]" custT="1"/>
      <dgm:spPr>
        <a:solidFill>
          <a:srgbClr val="3333F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3200" dirty="0" smtClean="0">
              <a:latin typeface="Arial Narrow" panose="020B0606020202030204" pitchFamily="34" charset="0"/>
            </a:rPr>
            <a:t>Work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2000" dirty="0" smtClean="0">
              <a:latin typeface="Arial Narrow" panose="020B0606020202030204" pitchFamily="34" charset="0"/>
            </a:rPr>
            <a:t>(i.e. ALL activities to produce goods and services)</a:t>
          </a:r>
          <a:endParaRPr lang="en-GB" sz="2000" dirty="0">
            <a:latin typeface="Arial Narrow" panose="020B0606020202030204" pitchFamily="34" charset="0"/>
          </a:endParaRPr>
        </a:p>
      </dgm:t>
    </dgm:pt>
    <dgm:pt modelId="{4A11EDDD-AF36-423B-9ACC-B93D765A25DC}" type="sibTrans" cxnId="{9D50EB53-E4C9-4EF4-9FF2-57086078F400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6ED30DF4-E0B4-475B-A799-547D11009613}" type="parTrans" cxnId="{9D50EB53-E4C9-4EF4-9FF2-57086078F400}">
      <dgm:prSet/>
      <dgm:spPr/>
      <dgm:t>
        <a:bodyPr/>
        <a:lstStyle/>
        <a:p>
          <a:endParaRPr lang="en-GB">
            <a:latin typeface="Arial Narrow" panose="020B0606020202030204" pitchFamily="34" charset="0"/>
          </a:endParaRPr>
        </a:p>
      </dgm:t>
    </dgm:pt>
    <dgm:pt modelId="{974F71A4-D96E-4B19-9944-55B859053894}" type="pres">
      <dgm:prSet presAssocID="{58357D5D-75F8-4CAC-9FB5-65D1EB124D3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FD91D9F-7EA8-4426-AF46-56D7813FE1CD}" type="pres">
      <dgm:prSet presAssocID="{F248892D-7892-4DF5-B19B-0E95AA702575}" presName="vertOne" presStyleCnt="0"/>
      <dgm:spPr/>
    </dgm:pt>
    <dgm:pt modelId="{CC37F5AC-1C20-4CCB-B1C6-B06F940D068C}" type="pres">
      <dgm:prSet presAssocID="{F248892D-7892-4DF5-B19B-0E95AA702575}" presName="txOne" presStyleLbl="node0" presStyleIdx="0" presStyleCnt="1" custScaleY="4110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514A7D4-C404-449C-B9BB-00D592E1258F}" type="pres">
      <dgm:prSet presAssocID="{F248892D-7892-4DF5-B19B-0E95AA702575}" presName="parTransOne" presStyleCnt="0"/>
      <dgm:spPr/>
    </dgm:pt>
    <dgm:pt modelId="{0BC39310-43AB-467C-BB99-D6396E8B0A03}" type="pres">
      <dgm:prSet presAssocID="{F248892D-7892-4DF5-B19B-0E95AA702575}" presName="horzOne" presStyleCnt="0"/>
      <dgm:spPr/>
    </dgm:pt>
    <dgm:pt modelId="{D74803B4-1D82-4706-B0B9-6E17DFFF97D0}" type="pres">
      <dgm:prSet presAssocID="{A8295764-FC1F-40FA-947B-A104E90A4E0F}" presName="vertTwo" presStyleCnt="0"/>
      <dgm:spPr/>
    </dgm:pt>
    <dgm:pt modelId="{FA6BE8AF-E9A1-4CE5-90C4-8154C8CE8FA8}" type="pres">
      <dgm:prSet presAssocID="{A8295764-FC1F-40FA-947B-A104E90A4E0F}" presName="txTwo" presStyleLbl="node2" presStyleIdx="0" presStyleCnt="2" custScaleX="102060" custScaleY="22382" custLinFactNeighborY="-421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E1141B-2CB3-46E7-82E1-007D5DB8BDE4}" type="pres">
      <dgm:prSet presAssocID="{A8295764-FC1F-40FA-947B-A104E90A4E0F}" presName="parTransTwo" presStyleCnt="0"/>
      <dgm:spPr/>
    </dgm:pt>
    <dgm:pt modelId="{7749AFAA-DF20-46BE-86E7-F214C715E337}" type="pres">
      <dgm:prSet presAssocID="{A8295764-FC1F-40FA-947B-A104E90A4E0F}" presName="horzTwo" presStyleCnt="0"/>
      <dgm:spPr/>
    </dgm:pt>
    <dgm:pt modelId="{9FA21C51-774F-49EA-85EF-31165E818A35}" type="pres">
      <dgm:prSet presAssocID="{6618F88A-7957-4F2E-8CF3-D956C70EF3BE}" presName="vertThree" presStyleCnt="0"/>
      <dgm:spPr/>
    </dgm:pt>
    <dgm:pt modelId="{947D915B-A7F1-467E-8139-B674F9425AD8}" type="pres">
      <dgm:prSet presAssocID="{6618F88A-7957-4F2E-8CF3-D956C70EF3BE}" presName="txThree" presStyleLbl="node3" presStyleIdx="0" presStyleCnt="3" custScaleX="92592" custScaleY="9823" custLinFactNeighborY="-758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3FE86A7-0621-4C41-87F0-8C8101D3FD70}" type="pres">
      <dgm:prSet presAssocID="{6618F88A-7957-4F2E-8CF3-D956C70EF3BE}" presName="parTransThree" presStyleCnt="0"/>
      <dgm:spPr/>
    </dgm:pt>
    <dgm:pt modelId="{6E8CE30E-0855-4D54-A090-A210167D7FE7}" type="pres">
      <dgm:prSet presAssocID="{6618F88A-7957-4F2E-8CF3-D956C70EF3BE}" presName="horzThree" presStyleCnt="0"/>
      <dgm:spPr/>
    </dgm:pt>
    <dgm:pt modelId="{709D3B73-12B0-42CC-9BE9-527F08F9ABA8}" type="pres">
      <dgm:prSet presAssocID="{2A575AC1-D209-40D5-9091-7AC8D5B7F5D2}" presName="vertFour" presStyleCnt="0">
        <dgm:presLayoutVars>
          <dgm:chPref val="3"/>
        </dgm:presLayoutVars>
      </dgm:prSet>
      <dgm:spPr/>
    </dgm:pt>
    <dgm:pt modelId="{22066FEA-E9B5-4481-AF83-0248AD624E66}" type="pres">
      <dgm:prSet presAssocID="{2A575AC1-D209-40D5-9091-7AC8D5B7F5D2}" presName="txFour" presStyleLbl="node4" presStyleIdx="0" presStyleCnt="4" custScaleX="159342" custLinFactNeighborY="-84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2DD2DBD-315F-4FA7-BDFB-FFDE777356B3}" type="pres">
      <dgm:prSet presAssocID="{2A575AC1-D209-40D5-9091-7AC8D5B7F5D2}" presName="horzFour" presStyleCnt="0"/>
      <dgm:spPr/>
    </dgm:pt>
    <dgm:pt modelId="{691EA593-710B-4048-A83E-1A2F98E79061}" type="pres">
      <dgm:prSet presAssocID="{3A3B3132-B690-4841-83D4-DEA1DD8391E4}" presName="sibSpaceTwo" presStyleCnt="0"/>
      <dgm:spPr/>
    </dgm:pt>
    <dgm:pt modelId="{A529A6AB-8C93-40D8-9263-D63B1D96CFD8}" type="pres">
      <dgm:prSet presAssocID="{C02C159C-8552-425D-A6FB-6B89DAF86E12}" presName="vertTwo" presStyleCnt="0"/>
      <dgm:spPr/>
    </dgm:pt>
    <dgm:pt modelId="{2FD5821B-A6A1-4B09-BAD1-B87112428CEF}" type="pres">
      <dgm:prSet presAssocID="{C02C159C-8552-425D-A6FB-6B89DAF86E12}" presName="txTwo" presStyleLbl="node2" presStyleIdx="1" presStyleCnt="2" custScaleY="23437" custLinFactNeighborY="-421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ED3D33F-44A8-471E-B1FA-062638B9CE55}" type="pres">
      <dgm:prSet presAssocID="{C02C159C-8552-425D-A6FB-6B89DAF86E12}" presName="parTransTwo" presStyleCnt="0"/>
      <dgm:spPr/>
    </dgm:pt>
    <dgm:pt modelId="{329AD239-0367-4736-997E-34CFB1675FBE}" type="pres">
      <dgm:prSet presAssocID="{C02C159C-8552-425D-A6FB-6B89DAF86E12}" presName="horzTwo" presStyleCnt="0"/>
      <dgm:spPr/>
    </dgm:pt>
    <dgm:pt modelId="{6A197E04-BA68-4B52-9D17-51628B4E58C5}" type="pres">
      <dgm:prSet presAssocID="{48E53261-258A-482E-8FDE-510D5C5BA495}" presName="vertThree" presStyleCnt="0"/>
      <dgm:spPr/>
    </dgm:pt>
    <dgm:pt modelId="{F3636E91-4E5C-451E-B41E-5EA75835FC85}" type="pres">
      <dgm:prSet presAssocID="{48E53261-258A-482E-8FDE-510D5C5BA495}" presName="txThree" presStyleLbl="node3" presStyleIdx="1" presStyleCnt="3" custScaleX="97909" custScaleY="25582" custLinFactNeighborY="-756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A78BC68-0978-408B-B860-F23E2D2F60D4}" type="pres">
      <dgm:prSet presAssocID="{48E53261-258A-482E-8FDE-510D5C5BA495}" presName="parTransThree" presStyleCnt="0"/>
      <dgm:spPr/>
    </dgm:pt>
    <dgm:pt modelId="{F9614214-6033-4713-ADEB-FEF0D9D7DB5A}" type="pres">
      <dgm:prSet presAssocID="{48E53261-258A-482E-8FDE-510D5C5BA495}" presName="horzThree" presStyleCnt="0"/>
      <dgm:spPr/>
    </dgm:pt>
    <dgm:pt modelId="{B72761C6-098B-474B-A18A-EEFEF4A1A96E}" type="pres">
      <dgm:prSet presAssocID="{ED465E0E-E1E3-4ECA-9DA6-A0F3D27AF60F}" presName="vertFour" presStyleCnt="0">
        <dgm:presLayoutVars>
          <dgm:chPref val="3"/>
        </dgm:presLayoutVars>
      </dgm:prSet>
      <dgm:spPr/>
    </dgm:pt>
    <dgm:pt modelId="{830F1D10-1F28-42F5-B5FA-C02A0C00BD26}" type="pres">
      <dgm:prSet presAssocID="{ED465E0E-E1E3-4ECA-9DA6-A0F3D27AF60F}" presName="txFour" presStyleLbl="node4" presStyleIdx="1" presStyleCnt="4" custScaleX="219143" custLinFactNeighborX="-10367" custLinFactNeighborY="-1933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2316453-366F-46CD-A9F3-747E0AC49E6C}" type="pres">
      <dgm:prSet presAssocID="{ED465E0E-E1E3-4ECA-9DA6-A0F3D27AF60F}" presName="horzFour" presStyleCnt="0"/>
      <dgm:spPr/>
    </dgm:pt>
    <dgm:pt modelId="{60642605-A981-4CDD-B2A0-264571D38E24}" type="pres">
      <dgm:prSet presAssocID="{843881D8-2DE5-437F-8BA3-53ADB2442A91}" presName="sibSpaceThree" presStyleCnt="0"/>
      <dgm:spPr/>
    </dgm:pt>
    <dgm:pt modelId="{5042DBA5-9AFA-4777-B5E0-310FF672AB12}" type="pres">
      <dgm:prSet presAssocID="{0FEF90C3-FE19-4F2F-AAA7-0698AA52AEC1}" presName="vertThree" presStyleCnt="0"/>
      <dgm:spPr/>
    </dgm:pt>
    <dgm:pt modelId="{794C7011-6B5B-43FD-8F4F-412A5EB6BE45}" type="pres">
      <dgm:prSet presAssocID="{0FEF90C3-FE19-4F2F-AAA7-0698AA52AEC1}" presName="txThree" presStyleLbl="node3" presStyleIdx="2" presStyleCnt="3" custScaleY="15852" custLinFactNeighborY="-756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AEFC8F3-CB06-4EE9-8C84-22B2CCBC0E0D}" type="pres">
      <dgm:prSet presAssocID="{0FEF90C3-FE19-4F2F-AAA7-0698AA52AEC1}" presName="parTransThree" presStyleCnt="0"/>
      <dgm:spPr/>
    </dgm:pt>
    <dgm:pt modelId="{898C3481-0BBE-4FFA-9A8B-4C8A72DC7D5B}" type="pres">
      <dgm:prSet presAssocID="{0FEF90C3-FE19-4F2F-AAA7-0698AA52AEC1}" presName="horzThree" presStyleCnt="0"/>
      <dgm:spPr/>
    </dgm:pt>
    <dgm:pt modelId="{90494FEE-9AE2-40DB-A3E0-246EE8E761C1}" type="pres">
      <dgm:prSet presAssocID="{A592835B-09CC-40A3-AE8A-3825CD32249E}" presName="vertFour" presStyleCnt="0">
        <dgm:presLayoutVars>
          <dgm:chPref val="3"/>
        </dgm:presLayoutVars>
      </dgm:prSet>
      <dgm:spPr/>
    </dgm:pt>
    <dgm:pt modelId="{B95E7FC7-61BD-4F42-90E4-06E1BE7E3E32}" type="pres">
      <dgm:prSet presAssocID="{A592835B-09CC-40A3-AE8A-3825CD32249E}" presName="txFour" presStyleLbl="node4" presStyleIdx="2" presStyleCnt="4" custLinFactNeighborY="-1448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EDE082-20FA-4D75-BE2E-33291CB94664}" type="pres">
      <dgm:prSet presAssocID="{A592835B-09CC-40A3-AE8A-3825CD32249E}" presName="horzFour" presStyleCnt="0"/>
      <dgm:spPr/>
    </dgm:pt>
    <dgm:pt modelId="{29A952D1-9558-43D4-8E54-A84C9EA47213}" type="pres">
      <dgm:prSet presAssocID="{8500D49A-1F71-428C-B3D9-08486FE8E78E}" presName="sibSpaceFour" presStyleCnt="0"/>
      <dgm:spPr/>
    </dgm:pt>
    <dgm:pt modelId="{A901EF4F-EF14-4F46-B97C-4C7043DCD7D9}" type="pres">
      <dgm:prSet presAssocID="{85174C7A-84BC-4571-9C97-915DF5A4EEE0}" presName="vertFour" presStyleCnt="0">
        <dgm:presLayoutVars>
          <dgm:chPref val="3"/>
        </dgm:presLayoutVars>
      </dgm:prSet>
      <dgm:spPr/>
    </dgm:pt>
    <dgm:pt modelId="{95C0C495-0EE3-4194-90D4-F6472E7F8E8B}" type="pres">
      <dgm:prSet presAssocID="{85174C7A-84BC-4571-9C97-915DF5A4EEE0}" presName="txFour" presStyleLbl="node4" presStyleIdx="3" presStyleCnt="4" custLinFactNeighborX="352" custLinFactNeighborY="-1131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77DA2C-FA28-4C00-BAF3-7D9E8EA821B8}" type="pres">
      <dgm:prSet presAssocID="{85174C7A-84BC-4571-9C97-915DF5A4EEE0}" presName="horzFour" presStyleCnt="0"/>
      <dgm:spPr/>
    </dgm:pt>
  </dgm:ptLst>
  <dgm:cxnLst>
    <dgm:cxn modelId="{791847D5-8A98-43A3-83F9-7DF9417B30EE}" type="presOf" srcId="{F248892D-7892-4DF5-B19B-0E95AA702575}" destId="{CC37F5AC-1C20-4CCB-B1C6-B06F940D068C}" srcOrd="0" destOrd="0" presId="urn:microsoft.com/office/officeart/2005/8/layout/hierarchy4"/>
    <dgm:cxn modelId="{23E48255-49DC-40C0-A61C-6022FFB4D607}" type="presOf" srcId="{A592835B-09CC-40A3-AE8A-3825CD32249E}" destId="{B95E7FC7-61BD-4F42-90E4-06E1BE7E3E32}" srcOrd="0" destOrd="0" presId="urn:microsoft.com/office/officeart/2005/8/layout/hierarchy4"/>
    <dgm:cxn modelId="{019ADF42-F488-44FF-860D-2AB0ACF7554F}" type="presOf" srcId="{6618F88A-7957-4F2E-8CF3-D956C70EF3BE}" destId="{947D915B-A7F1-467E-8139-B674F9425AD8}" srcOrd="0" destOrd="0" presId="urn:microsoft.com/office/officeart/2005/8/layout/hierarchy4"/>
    <dgm:cxn modelId="{64D18184-D269-410A-B210-579EDA35D1D2}" type="presOf" srcId="{C02C159C-8552-425D-A6FB-6B89DAF86E12}" destId="{2FD5821B-A6A1-4B09-BAD1-B87112428CEF}" srcOrd="0" destOrd="0" presId="urn:microsoft.com/office/officeart/2005/8/layout/hierarchy4"/>
    <dgm:cxn modelId="{42B78ABA-7636-4078-9BBB-1FC3CB4420DB}" srcId="{C02C159C-8552-425D-A6FB-6B89DAF86E12}" destId="{48E53261-258A-482E-8FDE-510D5C5BA495}" srcOrd="0" destOrd="0" parTransId="{56709CE5-418A-43A6-8DF8-F0B0CA698655}" sibTransId="{843881D8-2DE5-437F-8BA3-53ADB2442A91}"/>
    <dgm:cxn modelId="{94CAC5E7-5777-47E7-BBD8-3057381FBC2A}" srcId="{6618F88A-7957-4F2E-8CF3-D956C70EF3BE}" destId="{2A575AC1-D209-40D5-9091-7AC8D5B7F5D2}" srcOrd="0" destOrd="0" parTransId="{4B20E353-CA56-49BA-B7A3-791D6FBFCEFA}" sibTransId="{21C0054F-7E11-4004-8AB2-CC7DFD78D202}"/>
    <dgm:cxn modelId="{C5F8C124-1CC5-484B-8117-E388199EC6B8}" type="presOf" srcId="{0FEF90C3-FE19-4F2F-AAA7-0698AA52AEC1}" destId="{794C7011-6B5B-43FD-8F4F-412A5EB6BE45}" srcOrd="0" destOrd="0" presId="urn:microsoft.com/office/officeart/2005/8/layout/hierarchy4"/>
    <dgm:cxn modelId="{C214E01E-E87B-46B7-865B-DBE43E6E6399}" type="presOf" srcId="{2A575AC1-D209-40D5-9091-7AC8D5B7F5D2}" destId="{22066FEA-E9B5-4481-AF83-0248AD624E66}" srcOrd="0" destOrd="0" presId="urn:microsoft.com/office/officeart/2005/8/layout/hierarchy4"/>
    <dgm:cxn modelId="{9D50EB53-E4C9-4EF4-9FF2-57086078F400}" srcId="{58357D5D-75F8-4CAC-9FB5-65D1EB124D34}" destId="{F248892D-7892-4DF5-B19B-0E95AA702575}" srcOrd="0" destOrd="0" parTransId="{6ED30DF4-E0B4-475B-A799-547D11009613}" sibTransId="{4A11EDDD-AF36-423B-9ACC-B93D765A25DC}"/>
    <dgm:cxn modelId="{11782C1F-3D99-48F5-AEA5-A3AD5BF76E99}" srcId="{C02C159C-8552-425D-A6FB-6B89DAF86E12}" destId="{0FEF90C3-FE19-4F2F-AAA7-0698AA52AEC1}" srcOrd="1" destOrd="0" parTransId="{D103B627-A8F5-4F09-8D72-ABB07822305C}" sibTransId="{9FB69B87-F7B3-4F49-BBAA-762FE9F4BDB5}"/>
    <dgm:cxn modelId="{745C6787-E3A7-4B89-B498-6D17C73F13EF}" srcId="{F248892D-7892-4DF5-B19B-0E95AA702575}" destId="{C02C159C-8552-425D-A6FB-6B89DAF86E12}" srcOrd="1" destOrd="0" parTransId="{FD4186C1-4486-47AA-94C5-2826B56EC7F0}" sibTransId="{A09A4EDD-5295-4AD9-B527-97DFE204453F}"/>
    <dgm:cxn modelId="{C6AF4247-E08D-439E-8D0B-66B0514D0E99}" type="presOf" srcId="{85174C7A-84BC-4571-9C97-915DF5A4EEE0}" destId="{95C0C495-0EE3-4194-90D4-F6472E7F8E8B}" srcOrd="0" destOrd="0" presId="urn:microsoft.com/office/officeart/2005/8/layout/hierarchy4"/>
    <dgm:cxn modelId="{E512ADA6-2B15-4A0B-9663-2ECD055CC449}" srcId="{48E53261-258A-482E-8FDE-510D5C5BA495}" destId="{ED465E0E-E1E3-4ECA-9DA6-A0F3D27AF60F}" srcOrd="0" destOrd="0" parTransId="{63DED6F7-8A97-46ED-92F0-1FC4E900EBD6}" sibTransId="{C707377B-066A-49E6-8E8D-D7F4D6C2DB98}"/>
    <dgm:cxn modelId="{6AD3D62A-0823-4883-B349-171F0C08BFC3}" srcId="{F248892D-7892-4DF5-B19B-0E95AA702575}" destId="{A8295764-FC1F-40FA-947B-A104E90A4E0F}" srcOrd="0" destOrd="0" parTransId="{AB6B7B26-B393-46CC-B07D-6C6A67635328}" sibTransId="{3A3B3132-B690-4841-83D4-DEA1DD8391E4}"/>
    <dgm:cxn modelId="{13B223F5-14DE-4C1C-8C50-4CA256F547D7}" srcId="{0FEF90C3-FE19-4F2F-AAA7-0698AA52AEC1}" destId="{A592835B-09CC-40A3-AE8A-3825CD32249E}" srcOrd="0" destOrd="0" parTransId="{223F4379-49D3-46E4-8BD8-9414AE00F503}" sibTransId="{8500D49A-1F71-428C-B3D9-08486FE8E78E}"/>
    <dgm:cxn modelId="{A77EDA9B-FEFA-4DBF-9B14-E4C0A7383D62}" srcId="{A8295764-FC1F-40FA-947B-A104E90A4E0F}" destId="{6618F88A-7957-4F2E-8CF3-D956C70EF3BE}" srcOrd="0" destOrd="0" parTransId="{CB15F599-052D-476D-8AC1-1B59F5EBF1B4}" sibTransId="{827DC64F-C1AC-4FC9-A703-F5F338750157}"/>
    <dgm:cxn modelId="{5DF76F41-3CC0-4B15-8217-E5F045956EAC}" type="presOf" srcId="{58357D5D-75F8-4CAC-9FB5-65D1EB124D34}" destId="{974F71A4-D96E-4B19-9944-55B859053894}" srcOrd="0" destOrd="0" presId="urn:microsoft.com/office/officeart/2005/8/layout/hierarchy4"/>
    <dgm:cxn modelId="{34FD058B-6575-41C8-9AA0-38426A3C2AE5}" type="presOf" srcId="{A8295764-FC1F-40FA-947B-A104E90A4E0F}" destId="{FA6BE8AF-E9A1-4CE5-90C4-8154C8CE8FA8}" srcOrd="0" destOrd="0" presId="urn:microsoft.com/office/officeart/2005/8/layout/hierarchy4"/>
    <dgm:cxn modelId="{5495D75E-521A-4159-A97E-FAC93BCF6D0B}" srcId="{0FEF90C3-FE19-4F2F-AAA7-0698AA52AEC1}" destId="{85174C7A-84BC-4571-9C97-915DF5A4EEE0}" srcOrd="1" destOrd="0" parTransId="{09570902-72E3-490C-BF70-5CAACF7BDCF9}" sibTransId="{67D4F5FD-EB9A-4D55-AB83-9344068A91C1}"/>
    <dgm:cxn modelId="{EFA30826-FDFB-48EC-AE20-6FF05995BDB5}" type="presOf" srcId="{48E53261-258A-482E-8FDE-510D5C5BA495}" destId="{F3636E91-4E5C-451E-B41E-5EA75835FC85}" srcOrd="0" destOrd="0" presId="urn:microsoft.com/office/officeart/2005/8/layout/hierarchy4"/>
    <dgm:cxn modelId="{2C7ADFCF-FEED-43C8-80CC-2C8B4D5D2AA2}" type="presOf" srcId="{ED465E0E-E1E3-4ECA-9DA6-A0F3D27AF60F}" destId="{830F1D10-1F28-42F5-B5FA-C02A0C00BD26}" srcOrd="0" destOrd="0" presId="urn:microsoft.com/office/officeart/2005/8/layout/hierarchy4"/>
    <dgm:cxn modelId="{F652F4A4-4C34-4818-974B-C2AF5414E984}" type="presParOf" srcId="{974F71A4-D96E-4B19-9944-55B859053894}" destId="{7FD91D9F-7EA8-4426-AF46-56D7813FE1CD}" srcOrd="0" destOrd="0" presId="urn:microsoft.com/office/officeart/2005/8/layout/hierarchy4"/>
    <dgm:cxn modelId="{B7A652CC-0454-4B75-98D1-4EC568315C1E}" type="presParOf" srcId="{7FD91D9F-7EA8-4426-AF46-56D7813FE1CD}" destId="{CC37F5AC-1C20-4CCB-B1C6-B06F940D068C}" srcOrd="0" destOrd="0" presId="urn:microsoft.com/office/officeart/2005/8/layout/hierarchy4"/>
    <dgm:cxn modelId="{CD6D8B69-3DAD-40E2-84DC-57851FAC5607}" type="presParOf" srcId="{7FD91D9F-7EA8-4426-AF46-56D7813FE1CD}" destId="{8514A7D4-C404-449C-B9BB-00D592E1258F}" srcOrd="1" destOrd="0" presId="urn:microsoft.com/office/officeart/2005/8/layout/hierarchy4"/>
    <dgm:cxn modelId="{020408A2-8FF2-455F-A743-708219EA442D}" type="presParOf" srcId="{7FD91D9F-7EA8-4426-AF46-56D7813FE1CD}" destId="{0BC39310-43AB-467C-BB99-D6396E8B0A03}" srcOrd="2" destOrd="0" presId="urn:microsoft.com/office/officeart/2005/8/layout/hierarchy4"/>
    <dgm:cxn modelId="{3E66AE1E-DCC9-466B-8BD1-548120B4DB08}" type="presParOf" srcId="{0BC39310-43AB-467C-BB99-D6396E8B0A03}" destId="{D74803B4-1D82-4706-B0B9-6E17DFFF97D0}" srcOrd="0" destOrd="0" presId="urn:microsoft.com/office/officeart/2005/8/layout/hierarchy4"/>
    <dgm:cxn modelId="{D45B69A6-8BD2-4753-A3F5-20D04D26F8FE}" type="presParOf" srcId="{D74803B4-1D82-4706-B0B9-6E17DFFF97D0}" destId="{FA6BE8AF-E9A1-4CE5-90C4-8154C8CE8FA8}" srcOrd="0" destOrd="0" presId="urn:microsoft.com/office/officeart/2005/8/layout/hierarchy4"/>
    <dgm:cxn modelId="{96992136-735D-481E-A383-C0E61188666E}" type="presParOf" srcId="{D74803B4-1D82-4706-B0B9-6E17DFFF97D0}" destId="{F3E1141B-2CB3-46E7-82E1-007D5DB8BDE4}" srcOrd="1" destOrd="0" presId="urn:microsoft.com/office/officeart/2005/8/layout/hierarchy4"/>
    <dgm:cxn modelId="{B31E99C1-F19A-4124-9D6F-4C811EE55628}" type="presParOf" srcId="{D74803B4-1D82-4706-B0B9-6E17DFFF97D0}" destId="{7749AFAA-DF20-46BE-86E7-F214C715E337}" srcOrd="2" destOrd="0" presId="urn:microsoft.com/office/officeart/2005/8/layout/hierarchy4"/>
    <dgm:cxn modelId="{2DD515E5-B66D-45E3-91C1-08A8D3190DE2}" type="presParOf" srcId="{7749AFAA-DF20-46BE-86E7-F214C715E337}" destId="{9FA21C51-774F-49EA-85EF-31165E818A35}" srcOrd="0" destOrd="0" presId="urn:microsoft.com/office/officeart/2005/8/layout/hierarchy4"/>
    <dgm:cxn modelId="{CF77B8BB-D512-4D1A-84C8-E15469AE3035}" type="presParOf" srcId="{9FA21C51-774F-49EA-85EF-31165E818A35}" destId="{947D915B-A7F1-467E-8139-B674F9425AD8}" srcOrd="0" destOrd="0" presId="urn:microsoft.com/office/officeart/2005/8/layout/hierarchy4"/>
    <dgm:cxn modelId="{421AEAE2-7BFA-40C8-85DE-9D1A969B6ADD}" type="presParOf" srcId="{9FA21C51-774F-49EA-85EF-31165E818A35}" destId="{73FE86A7-0621-4C41-87F0-8C8101D3FD70}" srcOrd="1" destOrd="0" presId="urn:microsoft.com/office/officeart/2005/8/layout/hierarchy4"/>
    <dgm:cxn modelId="{A3B4B9B3-F01E-4834-AB92-7F69EBFA7CBB}" type="presParOf" srcId="{9FA21C51-774F-49EA-85EF-31165E818A35}" destId="{6E8CE30E-0855-4D54-A090-A210167D7FE7}" srcOrd="2" destOrd="0" presId="urn:microsoft.com/office/officeart/2005/8/layout/hierarchy4"/>
    <dgm:cxn modelId="{9D596096-01E2-448B-A244-F0C57AADE721}" type="presParOf" srcId="{6E8CE30E-0855-4D54-A090-A210167D7FE7}" destId="{709D3B73-12B0-42CC-9BE9-527F08F9ABA8}" srcOrd="0" destOrd="0" presId="urn:microsoft.com/office/officeart/2005/8/layout/hierarchy4"/>
    <dgm:cxn modelId="{AFEC7380-A2E4-485C-9358-61EAA8FFC5CE}" type="presParOf" srcId="{709D3B73-12B0-42CC-9BE9-527F08F9ABA8}" destId="{22066FEA-E9B5-4481-AF83-0248AD624E66}" srcOrd="0" destOrd="0" presId="urn:microsoft.com/office/officeart/2005/8/layout/hierarchy4"/>
    <dgm:cxn modelId="{B1ABE6BB-3897-468B-A4C1-71CA13D06A19}" type="presParOf" srcId="{709D3B73-12B0-42CC-9BE9-527F08F9ABA8}" destId="{32DD2DBD-315F-4FA7-BDFB-FFDE777356B3}" srcOrd="1" destOrd="0" presId="urn:microsoft.com/office/officeart/2005/8/layout/hierarchy4"/>
    <dgm:cxn modelId="{CE119A92-D766-4E2A-ADEB-61EC764BEB01}" type="presParOf" srcId="{0BC39310-43AB-467C-BB99-D6396E8B0A03}" destId="{691EA593-710B-4048-A83E-1A2F98E79061}" srcOrd="1" destOrd="0" presId="urn:microsoft.com/office/officeart/2005/8/layout/hierarchy4"/>
    <dgm:cxn modelId="{89571ECF-B4F1-4E75-A24C-CB52A14E9001}" type="presParOf" srcId="{0BC39310-43AB-467C-BB99-D6396E8B0A03}" destId="{A529A6AB-8C93-40D8-9263-D63B1D96CFD8}" srcOrd="2" destOrd="0" presId="urn:microsoft.com/office/officeart/2005/8/layout/hierarchy4"/>
    <dgm:cxn modelId="{B2450DCE-FD25-4B4E-B12C-E508268BFC87}" type="presParOf" srcId="{A529A6AB-8C93-40D8-9263-D63B1D96CFD8}" destId="{2FD5821B-A6A1-4B09-BAD1-B87112428CEF}" srcOrd="0" destOrd="0" presId="urn:microsoft.com/office/officeart/2005/8/layout/hierarchy4"/>
    <dgm:cxn modelId="{614D973A-6189-458B-B392-E2D88718A0E3}" type="presParOf" srcId="{A529A6AB-8C93-40D8-9263-D63B1D96CFD8}" destId="{FED3D33F-44A8-471E-B1FA-062638B9CE55}" srcOrd="1" destOrd="0" presId="urn:microsoft.com/office/officeart/2005/8/layout/hierarchy4"/>
    <dgm:cxn modelId="{1F0E1B20-4D06-4BA9-AA0B-7599C6389330}" type="presParOf" srcId="{A529A6AB-8C93-40D8-9263-D63B1D96CFD8}" destId="{329AD239-0367-4736-997E-34CFB1675FBE}" srcOrd="2" destOrd="0" presId="urn:microsoft.com/office/officeart/2005/8/layout/hierarchy4"/>
    <dgm:cxn modelId="{912E51BF-1DBB-4CEF-80CF-8B209AAC219C}" type="presParOf" srcId="{329AD239-0367-4736-997E-34CFB1675FBE}" destId="{6A197E04-BA68-4B52-9D17-51628B4E58C5}" srcOrd="0" destOrd="0" presId="urn:microsoft.com/office/officeart/2005/8/layout/hierarchy4"/>
    <dgm:cxn modelId="{D703F6E1-BC88-4400-94BA-DBA956574652}" type="presParOf" srcId="{6A197E04-BA68-4B52-9D17-51628B4E58C5}" destId="{F3636E91-4E5C-451E-B41E-5EA75835FC85}" srcOrd="0" destOrd="0" presId="urn:microsoft.com/office/officeart/2005/8/layout/hierarchy4"/>
    <dgm:cxn modelId="{66C0E53A-C856-4B01-BC38-38901A882C27}" type="presParOf" srcId="{6A197E04-BA68-4B52-9D17-51628B4E58C5}" destId="{7A78BC68-0978-408B-B860-F23E2D2F60D4}" srcOrd="1" destOrd="0" presId="urn:microsoft.com/office/officeart/2005/8/layout/hierarchy4"/>
    <dgm:cxn modelId="{8C4A0265-F777-4D1C-AD01-96FDC883CE62}" type="presParOf" srcId="{6A197E04-BA68-4B52-9D17-51628B4E58C5}" destId="{F9614214-6033-4713-ADEB-FEF0D9D7DB5A}" srcOrd="2" destOrd="0" presId="urn:microsoft.com/office/officeart/2005/8/layout/hierarchy4"/>
    <dgm:cxn modelId="{BAD7AA88-B8FD-4143-8E8F-79BCC78D57E1}" type="presParOf" srcId="{F9614214-6033-4713-ADEB-FEF0D9D7DB5A}" destId="{B72761C6-098B-474B-A18A-EEFEF4A1A96E}" srcOrd="0" destOrd="0" presId="urn:microsoft.com/office/officeart/2005/8/layout/hierarchy4"/>
    <dgm:cxn modelId="{F76720D7-6061-43DD-9BA5-EDC67E2F06E2}" type="presParOf" srcId="{B72761C6-098B-474B-A18A-EEFEF4A1A96E}" destId="{830F1D10-1F28-42F5-B5FA-C02A0C00BD26}" srcOrd="0" destOrd="0" presId="urn:microsoft.com/office/officeart/2005/8/layout/hierarchy4"/>
    <dgm:cxn modelId="{A82E64E6-1DFC-4804-9149-0B195E6227BE}" type="presParOf" srcId="{B72761C6-098B-474B-A18A-EEFEF4A1A96E}" destId="{42316453-366F-46CD-A9F3-747E0AC49E6C}" srcOrd="1" destOrd="0" presId="urn:microsoft.com/office/officeart/2005/8/layout/hierarchy4"/>
    <dgm:cxn modelId="{EDF224F2-CF32-48D6-9193-46D1FC51A445}" type="presParOf" srcId="{329AD239-0367-4736-997E-34CFB1675FBE}" destId="{60642605-A981-4CDD-B2A0-264571D38E24}" srcOrd="1" destOrd="0" presId="urn:microsoft.com/office/officeart/2005/8/layout/hierarchy4"/>
    <dgm:cxn modelId="{F5A1127E-EDAF-4C26-B043-EFDAEE9E678B}" type="presParOf" srcId="{329AD239-0367-4736-997E-34CFB1675FBE}" destId="{5042DBA5-9AFA-4777-B5E0-310FF672AB12}" srcOrd="2" destOrd="0" presId="urn:microsoft.com/office/officeart/2005/8/layout/hierarchy4"/>
    <dgm:cxn modelId="{64404774-42AD-4BBC-A172-EBECC751649E}" type="presParOf" srcId="{5042DBA5-9AFA-4777-B5E0-310FF672AB12}" destId="{794C7011-6B5B-43FD-8F4F-412A5EB6BE45}" srcOrd="0" destOrd="0" presId="urn:microsoft.com/office/officeart/2005/8/layout/hierarchy4"/>
    <dgm:cxn modelId="{9DF73801-E6E1-4BFD-973D-919D7DEAE91F}" type="presParOf" srcId="{5042DBA5-9AFA-4777-B5E0-310FF672AB12}" destId="{9AEFC8F3-CB06-4EE9-8C84-22B2CCBC0E0D}" srcOrd="1" destOrd="0" presId="urn:microsoft.com/office/officeart/2005/8/layout/hierarchy4"/>
    <dgm:cxn modelId="{F5890943-2EEE-4D0A-94D3-261D5999C121}" type="presParOf" srcId="{5042DBA5-9AFA-4777-B5E0-310FF672AB12}" destId="{898C3481-0BBE-4FFA-9A8B-4C8A72DC7D5B}" srcOrd="2" destOrd="0" presId="urn:microsoft.com/office/officeart/2005/8/layout/hierarchy4"/>
    <dgm:cxn modelId="{20DF3EE0-9A8D-4599-87D0-F28E6300BE15}" type="presParOf" srcId="{898C3481-0BBE-4FFA-9A8B-4C8A72DC7D5B}" destId="{90494FEE-9AE2-40DB-A3E0-246EE8E761C1}" srcOrd="0" destOrd="0" presId="urn:microsoft.com/office/officeart/2005/8/layout/hierarchy4"/>
    <dgm:cxn modelId="{31344FC1-DF8C-4DDD-AFE3-B8B3200827F1}" type="presParOf" srcId="{90494FEE-9AE2-40DB-A3E0-246EE8E761C1}" destId="{B95E7FC7-61BD-4F42-90E4-06E1BE7E3E32}" srcOrd="0" destOrd="0" presId="urn:microsoft.com/office/officeart/2005/8/layout/hierarchy4"/>
    <dgm:cxn modelId="{D2DD0930-743E-42A2-8DD7-A3BE1F182325}" type="presParOf" srcId="{90494FEE-9AE2-40DB-A3E0-246EE8E761C1}" destId="{53EDE082-20FA-4D75-BE2E-33291CB94664}" srcOrd="1" destOrd="0" presId="urn:microsoft.com/office/officeart/2005/8/layout/hierarchy4"/>
    <dgm:cxn modelId="{376C383C-3838-4391-AF4F-07BD43C7594F}" type="presParOf" srcId="{898C3481-0BBE-4FFA-9A8B-4C8A72DC7D5B}" destId="{29A952D1-9558-43D4-8E54-A84C9EA47213}" srcOrd="1" destOrd="0" presId="urn:microsoft.com/office/officeart/2005/8/layout/hierarchy4"/>
    <dgm:cxn modelId="{17DA08E0-E809-49A3-B54A-1CB39FA02B16}" type="presParOf" srcId="{898C3481-0BBE-4FFA-9A8B-4C8A72DC7D5B}" destId="{A901EF4F-EF14-4F46-B97C-4C7043DCD7D9}" srcOrd="2" destOrd="0" presId="urn:microsoft.com/office/officeart/2005/8/layout/hierarchy4"/>
    <dgm:cxn modelId="{80BA62D4-725B-471E-82AF-72B9A9AF5442}" type="presParOf" srcId="{A901EF4F-EF14-4F46-B97C-4C7043DCD7D9}" destId="{95C0C495-0EE3-4194-90D4-F6472E7F8E8B}" srcOrd="0" destOrd="0" presId="urn:microsoft.com/office/officeart/2005/8/layout/hierarchy4"/>
    <dgm:cxn modelId="{6C8BD611-4CBD-49DD-AA95-72799F1D481F}" type="presParOf" srcId="{A901EF4F-EF14-4F46-B97C-4C7043DCD7D9}" destId="{6077DA2C-FA28-4C00-BAF3-7D9E8EA821B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A350B-6817-4602-BE23-F5E0C7C34EFA}">
      <dsp:nvSpPr>
        <dsp:cNvPr id="0" name=""/>
        <dsp:cNvSpPr/>
      </dsp:nvSpPr>
      <dsp:spPr>
        <a:xfrm>
          <a:off x="844313" y="1524180"/>
          <a:ext cx="91440" cy="233946"/>
        </a:xfrm>
        <a:custGeom>
          <a:avLst/>
          <a:gdLst/>
          <a:ahLst/>
          <a:cxnLst/>
          <a:rect l="0" t="0" r="0" b="0"/>
          <a:pathLst>
            <a:path>
              <a:moveTo>
                <a:pt x="55610" y="0"/>
              </a:moveTo>
              <a:lnTo>
                <a:pt x="55610" y="119071"/>
              </a:lnTo>
              <a:lnTo>
                <a:pt x="45720" y="119071"/>
              </a:lnTo>
              <a:lnTo>
                <a:pt x="45720" y="2339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7D731-B960-44D4-9F0E-4C5D6431EF6B}">
      <dsp:nvSpPr>
        <dsp:cNvPr id="0" name=""/>
        <dsp:cNvSpPr/>
      </dsp:nvSpPr>
      <dsp:spPr>
        <a:xfrm>
          <a:off x="899923" y="729887"/>
          <a:ext cx="3447074" cy="247266"/>
        </a:xfrm>
        <a:custGeom>
          <a:avLst/>
          <a:gdLst/>
          <a:ahLst/>
          <a:cxnLst/>
          <a:rect l="0" t="0" r="0" b="0"/>
          <a:pathLst>
            <a:path>
              <a:moveTo>
                <a:pt x="3447074" y="0"/>
              </a:moveTo>
              <a:lnTo>
                <a:pt x="3447074" y="132391"/>
              </a:lnTo>
              <a:lnTo>
                <a:pt x="0" y="132391"/>
              </a:lnTo>
              <a:lnTo>
                <a:pt x="0" y="247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B77F3-F831-43B8-B15B-E26520D4A041}">
      <dsp:nvSpPr>
        <dsp:cNvPr id="0" name=""/>
        <dsp:cNvSpPr/>
      </dsp:nvSpPr>
      <dsp:spPr>
        <a:xfrm>
          <a:off x="2834131" y="2423977"/>
          <a:ext cx="91440" cy="276866"/>
        </a:xfrm>
        <a:custGeom>
          <a:avLst/>
          <a:gdLst/>
          <a:ahLst/>
          <a:cxnLst/>
          <a:rect l="0" t="0" r="0" b="0"/>
          <a:pathLst>
            <a:path>
              <a:moveTo>
                <a:pt x="122642" y="0"/>
              </a:moveTo>
              <a:lnTo>
                <a:pt x="122642" y="276866"/>
              </a:lnTo>
              <a:lnTo>
                <a:pt x="45720" y="2768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BA4A0-0605-46BD-9EB8-E9FDB0D055AC}">
      <dsp:nvSpPr>
        <dsp:cNvPr id="0" name=""/>
        <dsp:cNvSpPr/>
      </dsp:nvSpPr>
      <dsp:spPr>
        <a:xfrm>
          <a:off x="2911054" y="2423977"/>
          <a:ext cx="91440" cy="2923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396"/>
              </a:lnTo>
              <a:lnTo>
                <a:pt x="109142" y="2923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C82AD-D53A-4DF7-B9B5-8E533B43072D}">
      <dsp:nvSpPr>
        <dsp:cNvPr id="0" name=""/>
        <dsp:cNvSpPr/>
      </dsp:nvSpPr>
      <dsp:spPr>
        <a:xfrm>
          <a:off x="2956774" y="1524174"/>
          <a:ext cx="2291768" cy="125772"/>
        </a:xfrm>
        <a:custGeom>
          <a:avLst/>
          <a:gdLst/>
          <a:ahLst/>
          <a:cxnLst/>
          <a:rect l="0" t="0" r="0" b="0"/>
          <a:pathLst>
            <a:path>
              <a:moveTo>
                <a:pt x="2291768" y="0"/>
              </a:moveTo>
              <a:lnTo>
                <a:pt x="2291768" y="10896"/>
              </a:lnTo>
              <a:lnTo>
                <a:pt x="0" y="10896"/>
              </a:lnTo>
              <a:lnTo>
                <a:pt x="0" y="1257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BF341-C69C-4F51-B88F-9BEABC6D9984}">
      <dsp:nvSpPr>
        <dsp:cNvPr id="0" name=""/>
        <dsp:cNvSpPr/>
      </dsp:nvSpPr>
      <dsp:spPr>
        <a:xfrm>
          <a:off x="5274404" y="2314600"/>
          <a:ext cx="91440" cy="3744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422"/>
              </a:lnTo>
              <a:lnTo>
                <a:pt x="126198" y="3744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2F6AC-717D-413C-A70A-322331B899FA}">
      <dsp:nvSpPr>
        <dsp:cNvPr id="0" name=""/>
        <dsp:cNvSpPr/>
      </dsp:nvSpPr>
      <dsp:spPr>
        <a:xfrm>
          <a:off x="5220171" y="2314600"/>
          <a:ext cx="99952" cy="372604"/>
        </a:xfrm>
        <a:custGeom>
          <a:avLst/>
          <a:gdLst/>
          <a:ahLst/>
          <a:cxnLst/>
          <a:rect l="0" t="0" r="0" b="0"/>
          <a:pathLst>
            <a:path>
              <a:moveTo>
                <a:pt x="99952" y="0"/>
              </a:moveTo>
              <a:lnTo>
                <a:pt x="99952" y="372604"/>
              </a:lnTo>
              <a:lnTo>
                <a:pt x="0" y="3726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FF019E-0187-4873-9150-3336278CB95A}">
      <dsp:nvSpPr>
        <dsp:cNvPr id="0" name=""/>
        <dsp:cNvSpPr/>
      </dsp:nvSpPr>
      <dsp:spPr>
        <a:xfrm>
          <a:off x="5202823" y="1524174"/>
          <a:ext cx="91440" cy="2043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9488"/>
              </a:lnTo>
              <a:lnTo>
                <a:pt x="117301" y="89488"/>
              </a:lnTo>
              <a:lnTo>
                <a:pt x="117301" y="2043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008A9-6659-4B7D-9071-48FC3DAD8949}">
      <dsp:nvSpPr>
        <dsp:cNvPr id="0" name=""/>
        <dsp:cNvSpPr/>
      </dsp:nvSpPr>
      <dsp:spPr>
        <a:xfrm>
          <a:off x="7532658" y="2323111"/>
          <a:ext cx="98552" cy="360845"/>
        </a:xfrm>
        <a:custGeom>
          <a:avLst/>
          <a:gdLst/>
          <a:ahLst/>
          <a:cxnLst/>
          <a:rect l="0" t="0" r="0" b="0"/>
          <a:pathLst>
            <a:path>
              <a:moveTo>
                <a:pt x="98552" y="0"/>
              </a:moveTo>
              <a:lnTo>
                <a:pt x="98552" y="360845"/>
              </a:lnTo>
              <a:lnTo>
                <a:pt x="0" y="3608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14D77-6099-41F0-B5C8-78BBB3AE87C4}">
      <dsp:nvSpPr>
        <dsp:cNvPr id="0" name=""/>
        <dsp:cNvSpPr/>
      </dsp:nvSpPr>
      <dsp:spPr>
        <a:xfrm>
          <a:off x="7585490" y="2323111"/>
          <a:ext cx="91440" cy="365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503"/>
              </a:lnTo>
              <a:lnTo>
                <a:pt x="119360" y="365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261D-7D5A-44D9-919E-195A61A14326}">
      <dsp:nvSpPr>
        <dsp:cNvPr id="0" name=""/>
        <dsp:cNvSpPr/>
      </dsp:nvSpPr>
      <dsp:spPr>
        <a:xfrm>
          <a:off x="5248543" y="1524174"/>
          <a:ext cx="2382667" cy="204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88"/>
              </a:lnTo>
              <a:lnTo>
                <a:pt x="2382667" y="89488"/>
              </a:lnTo>
              <a:lnTo>
                <a:pt x="2382667" y="2043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DA370-A0D4-4407-BF6A-E1C34C1FEE0C}">
      <dsp:nvSpPr>
        <dsp:cNvPr id="0" name=""/>
        <dsp:cNvSpPr/>
      </dsp:nvSpPr>
      <dsp:spPr>
        <a:xfrm>
          <a:off x="4346997" y="729887"/>
          <a:ext cx="901545" cy="247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385"/>
              </a:lnTo>
              <a:lnTo>
                <a:pt x="901545" y="132385"/>
              </a:lnTo>
              <a:lnTo>
                <a:pt x="901545" y="2472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1831D-A40C-4448-9BFC-A453D64FF9EF}">
      <dsp:nvSpPr>
        <dsp:cNvPr id="0" name=""/>
        <dsp:cNvSpPr/>
      </dsp:nvSpPr>
      <dsp:spPr>
        <a:xfrm>
          <a:off x="0" y="358194"/>
          <a:ext cx="8693995" cy="371693"/>
        </a:xfrm>
        <a:prstGeom prst="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3200" b="1" i="0" u="none" strike="noStrike" kern="1200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Activities</a:t>
          </a:r>
        </a:p>
      </dsp:txBody>
      <dsp:txXfrm>
        <a:off x="0" y="358194"/>
        <a:ext cx="8693995" cy="371693"/>
      </dsp:txXfrm>
    </dsp:sp>
    <dsp:sp modelId="{5C723929-10A4-41CC-A302-D5DAD0252801}">
      <dsp:nvSpPr>
        <dsp:cNvPr id="0" name=""/>
        <dsp:cNvSpPr/>
      </dsp:nvSpPr>
      <dsp:spPr>
        <a:xfrm>
          <a:off x="1856122" y="977148"/>
          <a:ext cx="6784841" cy="547026"/>
        </a:xfrm>
        <a:prstGeom prst="rect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400" b="1" i="0" u="none" strike="noStrike" kern="1200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Productive activities</a:t>
          </a:r>
        </a:p>
      </dsp:txBody>
      <dsp:txXfrm>
        <a:off x="1856122" y="977148"/>
        <a:ext cx="6784841" cy="547026"/>
      </dsp:txXfrm>
    </dsp:sp>
    <dsp:sp modelId="{F43518BA-2363-4D50-857D-192A781F227B}">
      <dsp:nvSpPr>
        <dsp:cNvPr id="0" name=""/>
        <dsp:cNvSpPr/>
      </dsp:nvSpPr>
      <dsp:spPr>
        <a:xfrm>
          <a:off x="6621460" y="1728538"/>
          <a:ext cx="2019500" cy="594573"/>
        </a:xfrm>
        <a:prstGeom prst="rect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400" b="1" i="0" u="none" strike="noStrike" kern="1200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Market units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200" b="1" i="0" u="none" strike="noStrike" kern="1200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Incorporated, unincorporated</a:t>
          </a:r>
        </a:p>
      </dsp:txBody>
      <dsp:txXfrm>
        <a:off x="6621460" y="1728538"/>
        <a:ext cx="2019500" cy="594573"/>
      </dsp:txXfrm>
    </dsp:sp>
    <dsp:sp modelId="{18E01957-1D2F-4D6A-953A-4B19620D39E6}">
      <dsp:nvSpPr>
        <dsp:cNvPr id="0" name=""/>
        <dsp:cNvSpPr/>
      </dsp:nvSpPr>
      <dsp:spPr>
        <a:xfrm>
          <a:off x="7704851" y="2520626"/>
          <a:ext cx="983509" cy="335977"/>
        </a:xfrm>
        <a:prstGeom prst="rect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000" b="1" i="0" u="none" strike="noStrike" kern="1200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Goods</a:t>
          </a:r>
        </a:p>
      </dsp:txBody>
      <dsp:txXfrm>
        <a:off x="7704851" y="2520626"/>
        <a:ext cx="983509" cy="335977"/>
      </dsp:txXfrm>
    </dsp:sp>
    <dsp:sp modelId="{CC03AA92-DB15-4B05-B14C-017FBE8FF2D6}">
      <dsp:nvSpPr>
        <dsp:cNvPr id="0" name=""/>
        <dsp:cNvSpPr/>
      </dsp:nvSpPr>
      <dsp:spPr>
        <a:xfrm>
          <a:off x="6552727" y="2520626"/>
          <a:ext cx="979931" cy="326662"/>
        </a:xfrm>
        <a:prstGeom prst="rect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 Narrow" panose="020B0606020202030204" pitchFamily="34" charset="0"/>
            </a:rPr>
            <a:t>Services</a:t>
          </a:r>
          <a:endParaRPr lang="en-GB" sz="2000" b="1" kern="1200" dirty="0">
            <a:latin typeface="Arial Narrow" panose="020B0606020202030204" pitchFamily="34" charset="0"/>
          </a:endParaRPr>
        </a:p>
      </dsp:txBody>
      <dsp:txXfrm>
        <a:off x="6552727" y="2520626"/>
        <a:ext cx="979931" cy="326662"/>
      </dsp:txXfrm>
    </dsp:sp>
    <dsp:sp modelId="{2459844B-055C-4620-B6D9-8F3687E382C5}">
      <dsp:nvSpPr>
        <dsp:cNvPr id="0" name=""/>
        <dsp:cNvSpPr/>
      </dsp:nvSpPr>
      <dsp:spPr>
        <a:xfrm>
          <a:off x="4176467" y="1728538"/>
          <a:ext cx="2287313" cy="586061"/>
        </a:xfrm>
        <a:prstGeom prst="rect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400" b="1" i="0" u="none" strike="noStrike" kern="1200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Non-market units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200" b="1" i="0" u="none" strike="noStrike" kern="1200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Government, Non-profit institutions</a:t>
          </a:r>
        </a:p>
      </dsp:txBody>
      <dsp:txXfrm>
        <a:off x="4176467" y="1728538"/>
        <a:ext cx="2287313" cy="586061"/>
      </dsp:txXfrm>
    </dsp:sp>
    <dsp:sp modelId="{035BEAEC-541B-4EA7-AA14-550321229320}">
      <dsp:nvSpPr>
        <dsp:cNvPr id="0" name=""/>
        <dsp:cNvSpPr/>
      </dsp:nvSpPr>
      <dsp:spPr>
        <a:xfrm>
          <a:off x="4248478" y="2520626"/>
          <a:ext cx="971693" cy="333155"/>
        </a:xfrm>
        <a:prstGeom prst="rect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000" b="1" i="0" u="none" strike="noStrike" kern="1200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Services</a:t>
          </a:r>
        </a:p>
      </dsp:txBody>
      <dsp:txXfrm>
        <a:off x="4248478" y="2520626"/>
        <a:ext cx="971693" cy="333155"/>
      </dsp:txXfrm>
    </dsp:sp>
    <dsp:sp modelId="{B79C0565-BEF3-44CD-BFAD-B05B1B5E13CE}">
      <dsp:nvSpPr>
        <dsp:cNvPr id="0" name=""/>
        <dsp:cNvSpPr/>
      </dsp:nvSpPr>
      <dsp:spPr>
        <a:xfrm>
          <a:off x="5400602" y="2520626"/>
          <a:ext cx="982305" cy="336793"/>
        </a:xfrm>
        <a:prstGeom prst="rect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 Narrow" panose="020B0606020202030204" pitchFamily="34" charset="0"/>
            </a:rPr>
            <a:t>Goods</a:t>
          </a:r>
          <a:endParaRPr lang="en-GB" sz="2000" b="1" kern="1200" dirty="0">
            <a:latin typeface="Arial Narrow" panose="020B0606020202030204" pitchFamily="34" charset="0"/>
          </a:endParaRPr>
        </a:p>
      </dsp:txBody>
      <dsp:txXfrm>
        <a:off x="5400602" y="2520626"/>
        <a:ext cx="982305" cy="336793"/>
      </dsp:txXfrm>
    </dsp:sp>
    <dsp:sp modelId="{3C399EE6-5B0B-4F3D-8ECB-B408F84F3B83}">
      <dsp:nvSpPr>
        <dsp:cNvPr id="0" name=""/>
        <dsp:cNvSpPr/>
      </dsp:nvSpPr>
      <dsp:spPr>
        <a:xfrm>
          <a:off x="1939677" y="1649946"/>
          <a:ext cx="2034193" cy="774030"/>
        </a:xfrm>
        <a:prstGeom prst="rect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400" b="1" i="0" u="none" strike="noStrike" kern="1200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Households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200" b="1" i="0" u="none" strike="noStrike" kern="1200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Producing mainly for own final use</a:t>
          </a:r>
        </a:p>
      </dsp:txBody>
      <dsp:txXfrm>
        <a:off x="1939677" y="1649946"/>
        <a:ext cx="2034193" cy="774030"/>
      </dsp:txXfrm>
    </dsp:sp>
    <dsp:sp modelId="{93A1B15C-83AF-4F13-B413-6D6B25509B07}">
      <dsp:nvSpPr>
        <dsp:cNvPr id="0" name=""/>
        <dsp:cNvSpPr/>
      </dsp:nvSpPr>
      <dsp:spPr>
        <a:xfrm>
          <a:off x="3020196" y="2547977"/>
          <a:ext cx="982305" cy="336793"/>
        </a:xfrm>
        <a:prstGeom prst="rect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000" b="1" i="0" u="none" strike="noStrike" kern="1200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Goods</a:t>
          </a:r>
          <a:endParaRPr kumimoji="0" lang="en-GB" sz="2000" b="1" i="0" u="none" strike="noStrike" kern="1200" cap="none" normalizeH="0" baseline="0" noProof="0" dirty="0" smtClean="0">
            <a:ln/>
            <a:effectLst/>
            <a:latin typeface="Arial Narrow" panose="020B0606020202030204" pitchFamily="34" charset="0"/>
          </a:endParaRPr>
        </a:p>
      </dsp:txBody>
      <dsp:txXfrm>
        <a:off x="3020196" y="2547977"/>
        <a:ext cx="982305" cy="336793"/>
      </dsp:txXfrm>
    </dsp:sp>
    <dsp:sp modelId="{48715A07-97E4-4950-A9B8-5AEAA6E090FE}">
      <dsp:nvSpPr>
        <dsp:cNvPr id="0" name=""/>
        <dsp:cNvSpPr/>
      </dsp:nvSpPr>
      <dsp:spPr>
        <a:xfrm>
          <a:off x="1878093" y="2528044"/>
          <a:ext cx="1001757" cy="345600"/>
        </a:xfrm>
        <a:prstGeom prst="rect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latin typeface="Arial Narrow" panose="020B0606020202030204" pitchFamily="34" charset="0"/>
            </a:rPr>
            <a:t>Services</a:t>
          </a:r>
          <a:endParaRPr lang="en-GB" sz="2000" b="1" kern="1200" noProof="0" dirty="0">
            <a:latin typeface="Arial Narrow" panose="020B0606020202030204" pitchFamily="34" charset="0"/>
          </a:endParaRPr>
        </a:p>
      </dsp:txBody>
      <dsp:txXfrm>
        <a:off x="1878093" y="2528044"/>
        <a:ext cx="1001757" cy="345600"/>
      </dsp:txXfrm>
    </dsp:sp>
    <dsp:sp modelId="{B755CD55-413C-4F3C-8224-E18647F2DDC8}">
      <dsp:nvSpPr>
        <dsp:cNvPr id="0" name=""/>
        <dsp:cNvSpPr/>
      </dsp:nvSpPr>
      <dsp:spPr>
        <a:xfrm>
          <a:off x="72004" y="977154"/>
          <a:ext cx="1655837" cy="547026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800" b="1" i="0" u="none" strike="noStrike" kern="1200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Non-productive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800" b="1" i="0" u="none" strike="noStrike" kern="1200" cap="none" normalizeH="0" baseline="0" noProof="0" dirty="0" smtClean="0">
              <a:ln/>
              <a:effectLst/>
              <a:latin typeface="Arial Narrow" panose="020B0606020202030204" pitchFamily="34" charset="0"/>
              <a:cs typeface="Arial" charset="0"/>
            </a:rPr>
            <a:t>activities</a:t>
          </a:r>
        </a:p>
      </dsp:txBody>
      <dsp:txXfrm>
        <a:off x="72004" y="977154"/>
        <a:ext cx="1655837" cy="547026"/>
      </dsp:txXfrm>
    </dsp:sp>
    <dsp:sp modelId="{CF9188F1-A863-4D28-AF99-C9DE439CAB28}">
      <dsp:nvSpPr>
        <dsp:cNvPr id="0" name=""/>
        <dsp:cNvSpPr/>
      </dsp:nvSpPr>
      <dsp:spPr>
        <a:xfrm>
          <a:off x="72010" y="1758126"/>
          <a:ext cx="1636045" cy="1938184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Self-care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Sleeping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Learning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Own-recreation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Begging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Stealing</a:t>
          </a:r>
        </a:p>
      </dsp:txBody>
      <dsp:txXfrm>
        <a:off x="72010" y="1758126"/>
        <a:ext cx="1636045" cy="19381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7F5AC-1C20-4CCB-B1C6-B06F940D068C}">
      <dsp:nvSpPr>
        <dsp:cNvPr id="0" name=""/>
        <dsp:cNvSpPr/>
      </dsp:nvSpPr>
      <dsp:spPr>
        <a:xfrm>
          <a:off x="5690" y="660"/>
          <a:ext cx="8701586" cy="771152"/>
        </a:xfrm>
        <a:prstGeom prst="roundRect">
          <a:avLst>
            <a:gd name="adj" fmla="val 10000"/>
          </a:avLst>
        </a:prstGeom>
        <a:solidFill>
          <a:srgbClr val="333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3200" kern="1200" dirty="0" smtClean="0">
              <a:latin typeface="Arial Narrow" panose="020B0606020202030204" pitchFamily="34" charset="0"/>
            </a:rPr>
            <a:t>Work 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2000" kern="1200" dirty="0" smtClean="0">
              <a:latin typeface="Arial Narrow" panose="020B0606020202030204" pitchFamily="34" charset="0"/>
            </a:rPr>
            <a:t>(i.e. ALL activities to produce goods and services)</a:t>
          </a:r>
          <a:endParaRPr lang="en-GB" sz="2000" kern="1200" dirty="0">
            <a:latin typeface="Arial Narrow" panose="020B0606020202030204" pitchFamily="34" charset="0"/>
          </a:endParaRPr>
        </a:p>
      </dsp:txBody>
      <dsp:txXfrm>
        <a:off x="28276" y="23246"/>
        <a:ext cx="8656414" cy="725980"/>
      </dsp:txXfrm>
    </dsp:sp>
    <dsp:sp modelId="{FA6BE8AF-E9A1-4CE5-90C4-8154C8CE8FA8}">
      <dsp:nvSpPr>
        <dsp:cNvPr id="0" name=""/>
        <dsp:cNvSpPr/>
      </dsp:nvSpPr>
      <dsp:spPr>
        <a:xfrm>
          <a:off x="14184" y="898708"/>
          <a:ext cx="1781097" cy="685994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8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Mainly for own final use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(by households)</a:t>
          </a:r>
          <a:endParaRPr lang="en-GB" sz="1300" kern="120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34276" y="918800"/>
        <a:ext cx="1740913" cy="645810"/>
      </dsp:txXfrm>
    </dsp:sp>
    <dsp:sp modelId="{947D915B-A7F1-467E-8139-B674F9425AD8}">
      <dsp:nvSpPr>
        <dsp:cNvPr id="0" name=""/>
        <dsp:cNvSpPr/>
      </dsp:nvSpPr>
      <dsp:spPr>
        <a:xfrm>
          <a:off x="91955" y="1729849"/>
          <a:ext cx="1625555" cy="184293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97353" y="1735247"/>
        <a:ext cx="1614759" cy="173497"/>
      </dsp:txXfrm>
    </dsp:sp>
    <dsp:sp modelId="{22066FEA-E9B5-4481-AF83-0248AD624E66}">
      <dsp:nvSpPr>
        <dsp:cNvPr id="0" name=""/>
        <dsp:cNvSpPr/>
      </dsp:nvSpPr>
      <dsp:spPr>
        <a:xfrm>
          <a:off x="26927" y="2140466"/>
          <a:ext cx="1755610" cy="1876145"/>
        </a:xfrm>
        <a:prstGeom prst="roundRect">
          <a:avLst>
            <a:gd name="adj" fmla="val 10000"/>
          </a:avLst>
        </a:prstGeom>
        <a:solidFill>
          <a:srgbClr val="CCE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Own-use production work</a:t>
          </a:r>
          <a:endParaRPr lang="en-GB" sz="2000" b="1" kern="120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78347" y="2191886"/>
        <a:ext cx="1652770" cy="1773305"/>
      </dsp:txXfrm>
    </dsp:sp>
    <dsp:sp modelId="{2FD5821B-A6A1-4B09-BAD1-B87112428CEF}">
      <dsp:nvSpPr>
        <dsp:cNvPr id="0" name=""/>
        <dsp:cNvSpPr/>
      </dsp:nvSpPr>
      <dsp:spPr>
        <a:xfrm>
          <a:off x="1888103" y="898708"/>
          <a:ext cx="6810680" cy="43971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For use by others (i.e. other units)</a:t>
          </a:r>
          <a:endParaRPr lang="en-GB" sz="1800" b="1" kern="120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1900982" y="911587"/>
        <a:ext cx="6784922" cy="413954"/>
      </dsp:txXfrm>
    </dsp:sp>
    <dsp:sp modelId="{F3636E91-4E5C-451E-B41E-5EA75835FC85}">
      <dsp:nvSpPr>
        <dsp:cNvPr id="0" name=""/>
        <dsp:cNvSpPr/>
      </dsp:nvSpPr>
      <dsp:spPr>
        <a:xfrm>
          <a:off x="1939666" y="1484148"/>
          <a:ext cx="3309639" cy="29740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For remuneration (i.e. for pay or profit)</a:t>
          </a:r>
          <a:endParaRPr lang="en-GB" sz="1600" b="1" kern="120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1948377" y="1492859"/>
        <a:ext cx="3292217" cy="279984"/>
      </dsp:txXfrm>
    </dsp:sp>
    <dsp:sp modelId="{830F1D10-1F28-42F5-B5FA-C02A0C00BD26}">
      <dsp:nvSpPr>
        <dsp:cNvPr id="0" name=""/>
        <dsp:cNvSpPr/>
      </dsp:nvSpPr>
      <dsp:spPr>
        <a:xfrm>
          <a:off x="1901385" y="1894710"/>
          <a:ext cx="3386201" cy="1876145"/>
        </a:xfrm>
        <a:prstGeom prst="roundRect">
          <a:avLst>
            <a:gd name="adj" fmla="val 10000"/>
          </a:avLst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32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Employment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(work for pay or profit)</a:t>
          </a:r>
          <a:endParaRPr lang="en-GB" sz="1800" b="0" kern="120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1956335" y="1949660"/>
        <a:ext cx="3276301" cy="1766245"/>
      </dsp:txXfrm>
    </dsp:sp>
    <dsp:sp modelId="{794C7011-6B5B-43FD-8F4F-412A5EB6BE45}">
      <dsp:nvSpPr>
        <dsp:cNvPr id="0" name=""/>
        <dsp:cNvSpPr/>
      </dsp:nvSpPr>
      <dsp:spPr>
        <a:xfrm>
          <a:off x="5333862" y="1484148"/>
          <a:ext cx="3351638" cy="29740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Without remuneration</a:t>
          </a:r>
          <a:endParaRPr lang="en-GB" sz="1600" b="1" kern="120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5342573" y="1492859"/>
        <a:ext cx="3334216" cy="279984"/>
      </dsp:txXfrm>
    </dsp:sp>
    <dsp:sp modelId="{B95E7FC7-61BD-4F42-90E4-06E1BE7E3E32}">
      <dsp:nvSpPr>
        <dsp:cNvPr id="0" name=""/>
        <dsp:cNvSpPr/>
      </dsp:nvSpPr>
      <dsp:spPr>
        <a:xfrm>
          <a:off x="5333862" y="1894710"/>
          <a:ext cx="1101787" cy="1876145"/>
        </a:xfrm>
        <a:prstGeom prst="roundRect">
          <a:avLst>
            <a:gd name="adj" fmla="val 10000"/>
          </a:avLst>
        </a:prstGeom>
        <a:solidFill>
          <a:srgbClr val="CCE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Unpaid trainee work</a:t>
          </a:r>
        </a:p>
      </dsp:txBody>
      <dsp:txXfrm>
        <a:off x="5366132" y="1926980"/>
        <a:ext cx="1037247" cy="1811605"/>
      </dsp:txXfrm>
    </dsp:sp>
    <dsp:sp modelId="{384A3492-27F9-4801-8BFA-D64E59C1CE27}">
      <dsp:nvSpPr>
        <dsp:cNvPr id="0" name=""/>
        <dsp:cNvSpPr/>
      </dsp:nvSpPr>
      <dsp:spPr>
        <a:xfrm>
          <a:off x="6458787" y="1894710"/>
          <a:ext cx="1101787" cy="1876145"/>
        </a:xfrm>
        <a:prstGeom prst="roundRect">
          <a:avLst>
            <a:gd name="adj" fmla="val 10000"/>
          </a:avLst>
        </a:prstGeom>
        <a:solidFill>
          <a:srgbClr val="CCE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60960" rIns="3600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Other work activities </a:t>
          </a:r>
          <a:r>
            <a:rPr lang="en-GB" sz="1600" b="0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(e.g. unpaid compulsory work) </a:t>
          </a:r>
          <a:endParaRPr lang="en-GB" sz="1600" b="0" kern="1200" dirty="0">
            <a:solidFill>
              <a:schemeClr val="accent2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6491057" y="1926980"/>
        <a:ext cx="1037247" cy="1811605"/>
      </dsp:txXfrm>
    </dsp:sp>
    <dsp:sp modelId="{95C0C495-0EE3-4194-90D4-F6472E7F8E8B}">
      <dsp:nvSpPr>
        <dsp:cNvPr id="0" name=""/>
        <dsp:cNvSpPr/>
      </dsp:nvSpPr>
      <dsp:spPr>
        <a:xfrm>
          <a:off x="7583713" y="1894710"/>
          <a:ext cx="1101787" cy="1876145"/>
        </a:xfrm>
        <a:prstGeom prst="roundRect">
          <a:avLst>
            <a:gd name="adj" fmla="val 10000"/>
          </a:avLst>
        </a:prstGeom>
        <a:solidFill>
          <a:srgbClr val="CCE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rPr>
            <a:t>Volunteer work</a:t>
          </a:r>
        </a:p>
      </dsp:txBody>
      <dsp:txXfrm>
        <a:off x="7615983" y="1926980"/>
        <a:ext cx="1037247" cy="1811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6D494-C38D-4208-90BE-AAE841E33480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89FAD-D8A1-47D9-9C23-7336243AA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854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7D2FB-F871-4E9B-9CC1-8CF098AB8A8B}" type="datetimeFigureOut">
              <a:rPr lang="en-GB" smtClean="0"/>
              <a:pPr/>
              <a:t>12/10/2017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9692F-F0A1-4A0E-AD06-97D597CC5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21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9692F-F0A1-4A0E-AD06-97D597CC59A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409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0253C-D1DA-4119-90CC-AC9EF5EACF5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80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39" y="3886200"/>
            <a:ext cx="640191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32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32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1600202"/>
            <a:ext cx="82310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4339" y="6356352"/>
            <a:ext cx="2133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573" y="5877274"/>
            <a:ext cx="140200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8.jpeg"/><Relationship Id="rId2" Type="http://schemas.openxmlformats.org/officeDocument/2006/relationships/image" Target="../media/image3.jpeg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7.jpeg"/><Relationship Id="rId5" Type="http://schemas.openxmlformats.org/officeDocument/2006/relationships/diagramQuickStyle" Target="../diagrams/quickStyle2.xml"/><Relationship Id="rId15" Type="http://schemas.openxmlformats.org/officeDocument/2006/relationships/image" Target="../media/image11.jpeg"/><Relationship Id="rId10" Type="http://schemas.openxmlformats.org/officeDocument/2006/relationships/image" Target="../media/image6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5.jpeg"/><Relationship Id="rId1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73122" y="476672"/>
            <a:ext cx="8280920" cy="3888432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effectLst/>
                <a:latin typeface="+mn-lt"/>
              </a:rPr>
              <a:t>The </a:t>
            </a:r>
            <a:r>
              <a:rPr lang="en-GB" sz="3600" dirty="0">
                <a:effectLst/>
                <a:latin typeface="+mn-lt"/>
              </a:rPr>
              <a:t>statistical implication of the 19´th ICLS resolution </a:t>
            </a:r>
            <a:r>
              <a:rPr lang="en-GB" dirty="0" smtClean="0">
                <a:effectLst/>
                <a:latin typeface="+mn-lt"/>
              </a:rPr>
              <a:t> </a:t>
            </a:r>
            <a:r>
              <a:rPr lang="en-GB" dirty="0">
                <a:effectLst/>
                <a:latin typeface="+mn-lt"/>
              </a:rPr>
              <a:t/>
            </a:r>
            <a:br>
              <a:rPr lang="en-GB" dirty="0">
                <a:effectLst/>
                <a:latin typeface="+mn-lt"/>
              </a:rPr>
            </a:br>
            <a:endParaRPr lang="en-GB" sz="32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  <p:pic>
        <p:nvPicPr>
          <p:cNvPr id="10" name="Image 3" descr="EFS-ILO-org-V3-Blue.tif"/>
          <p:cNvPicPr>
            <a:picLocks noChangeAspect="1"/>
          </p:cNvPicPr>
          <p:nvPr/>
        </p:nvPicPr>
        <p:blipFill>
          <a:blip r:embed="rId3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17" b="70206"/>
          <a:stretch>
            <a:fillRect/>
          </a:stretch>
        </p:blipFill>
        <p:spPr bwMode="auto">
          <a:xfrm>
            <a:off x="5677886" y="4786315"/>
            <a:ext cx="3467702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71043" y="6021461"/>
            <a:ext cx="2088232" cy="1673078"/>
          </a:xfrm>
          <a:prstGeom prst="rect">
            <a:avLst/>
          </a:prstGeom>
        </p:spPr>
        <p:txBody>
          <a:bodyPr vert="horz" anchor="b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sz="1700" dirty="0" smtClean="0">
                <a:effectLst/>
                <a:latin typeface="+mn-lt"/>
              </a:rPr>
              <a:t>ILO: Michael Frosch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a-DK" sz="1700" dirty="0" smtClean="0">
                <a:effectLst/>
                <a:latin typeface="+mn-lt"/>
              </a:rPr>
              <a:t>frosch@ilo.org</a:t>
            </a:r>
            <a:endParaRPr lang="en-GB" sz="1700" dirty="0">
              <a:effectLst/>
              <a:latin typeface="+mn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ffectLst/>
                <a:latin typeface="+mn-lt"/>
              </a:rPr>
              <a:t> </a:t>
            </a:r>
            <a:br>
              <a:rPr lang="en-GB" dirty="0">
                <a:effectLst/>
                <a:latin typeface="+mn-lt"/>
              </a:rPr>
            </a:br>
            <a:endParaRPr lang="en-GB" sz="32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8298" y="141799"/>
            <a:ext cx="7192416" cy="18002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lvl="0" algn="l"/>
            <a:r>
              <a:rPr lang="en-GB" sz="16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Regional course on Informality</a:t>
            </a:r>
            <a:r>
              <a:rPr lang="en-GB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GB" sz="16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Chiba, 16-20 October </a:t>
            </a:r>
            <a:r>
              <a:rPr lang="en-GB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en-GB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ffectLst/>
                <a:latin typeface="+mn-lt"/>
              </a:rPr>
              <a:t> </a:t>
            </a:r>
            <a:r>
              <a:rPr lang="en-GB" dirty="0">
                <a:effectLst/>
                <a:latin typeface="+mn-lt"/>
              </a:rPr>
              <a:t/>
            </a:r>
            <a:br>
              <a:rPr lang="en-GB" dirty="0">
                <a:effectLst/>
                <a:latin typeface="+mn-lt"/>
              </a:rPr>
            </a:br>
            <a:endParaRPr lang="en-GB" sz="32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81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7DA9DF"/>
                </a:solidFill>
              </a:rPr>
              <a:t>Can be unchanged</a:t>
            </a:r>
            <a:endParaRPr lang="en-GB" dirty="0">
              <a:solidFill>
                <a:srgbClr val="7DA9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From a conceptual point of view the boundary defining the scope of informal sector can be kept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But the 19´th ICLS resolution do have a major impact on the concept of </a:t>
            </a:r>
            <a:r>
              <a:rPr lang="en-GB" i="1" dirty="0" smtClean="0"/>
              <a:t>employment in the informal sector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Informal sector and employment as it used to be defined in the 13´th ICLS resolution </a:t>
            </a:r>
          </a:p>
          <a:p>
            <a:r>
              <a:rPr lang="en-GB" dirty="0" smtClean="0"/>
              <a:t>Informal sector excluded own-use production of goods exclusively for own-final use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Informal sector and the 19´th ICLS definition of work</a:t>
            </a:r>
          </a:p>
          <a:p>
            <a:r>
              <a:rPr lang="en-GB" dirty="0" smtClean="0"/>
              <a:t>Includes different forms of work in the informal sector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67FA36-F9EA-4B88-A93C-4EFBCAD0B5B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6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Different forms or work/ Informal sector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67FA36-F9EA-4B88-A93C-4EFBCAD0B5B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0347" y="1484784"/>
            <a:ext cx="8280151" cy="719410"/>
          </a:xfrm>
          <a:prstGeom prst="rect">
            <a:avLst/>
          </a:prstGeom>
          <a:solidFill>
            <a:srgbClr val="3366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da-DK" dirty="0" smtClean="0">
                <a:solidFill>
                  <a:schemeClr val="bg1"/>
                </a:solidFill>
              </a:rPr>
              <a:t>Informal sector unit (15´th ICLS)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455" y="2549882"/>
            <a:ext cx="2489153" cy="1197073"/>
          </a:xfrm>
          <a:prstGeom prst="rect">
            <a:avLst/>
          </a:prstGeom>
          <a:solidFill>
            <a:srgbClr val="3366FF"/>
          </a:solidFill>
          <a:ex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kern="0" dirty="0"/>
              <a:t>Employment</a:t>
            </a:r>
            <a:endParaRPr lang="en-GB" kern="0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2580498" y="2549883"/>
            <a:ext cx="2160239" cy="1197073"/>
          </a:xfrm>
          <a:prstGeom prst="rect">
            <a:avLst/>
          </a:prstGeom>
          <a:solidFill>
            <a:srgbClr val="3366FF"/>
          </a:solidFill>
          <a:ex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kern="0" dirty="0"/>
              <a:t>Unpaid trainee work</a:t>
            </a:r>
            <a:endParaRPr lang="en-GB" kern="0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6769342" y="2549884"/>
            <a:ext cx="2160239" cy="1197073"/>
          </a:xfrm>
          <a:prstGeom prst="rect">
            <a:avLst/>
          </a:prstGeom>
          <a:solidFill>
            <a:srgbClr val="3366FF"/>
          </a:solidFill>
          <a:ex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kern="0" dirty="0"/>
              <a:t>(Volunteer work)</a:t>
            </a:r>
            <a:endParaRPr lang="en-GB" kern="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 bwMode="auto">
          <a:xfrm>
            <a:off x="4757772" y="2549883"/>
            <a:ext cx="2011570" cy="1875296"/>
          </a:xfrm>
          <a:prstGeom prst="rect">
            <a:avLst/>
          </a:prstGeom>
          <a:solidFill>
            <a:srgbClr val="3366FF"/>
          </a:solidFill>
          <a:ex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sz="2800" kern="0" dirty="0"/>
              <a:t>Own-use production work</a:t>
            </a:r>
          </a:p>
          <a:p>
            <a:pPr marL="0" indent="0" algn="ctr">
              <a:buNone/>
            </a:pPr>
            <a:r>
              <a:rPr lang="da-DK" sz="1600" kern="0" dirty="0"/>
              <a:t>(partly for sell or barter)</a:t>
            </a:r>
            <a:endParaRPr lang="en-GB" sz="1600" kern="0" dirty="0"/>
          </a:p>
        </p:txBody>
      </p:sp>
      <p:sp>
        <p:nvSpPr>
          <p:cNvPr id="11" name="Left-Right Arrow 10"/>
          <p:cNvSpPr/>
          <p:nvPr/>
        </p:nvSpPr>
        <p:spPr bwMode="auto">
          <a:xfrm>
            <a:off x="35719" y="4770869"/>
            <a:ext cx="9010650" cy="550247"/>
          </a:xfrm>
          <a:prstGeom prst="leftRightArrow">
            <a:avLst/>
          </a:prstGeom>
          <a:solidFill>
            <a:srgbClr val="92D050"/>
          </a:solidFill>
          <a:ln w="952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Conceptually regarded as Employment in informal sector 13´th ICLS</a:t>
            </a:r>
          </a:p>
        </p:txBody>
      </p:sp>
      <p:sp>
        <p:nvSpPr>
          <p:cNvPr id="12" name="Left-Right Arrow 11"/>
          <p:cNvSpPr/>
          <p:nvPr/>
        </p:nvSpPr>
        <p:spPr bwMode="auto">
          <a:xfrm>
            <a:off x="102430" y="5449949"/>
            <a:ext cx="8909014" cy="1100495"/>
          </a:xfrm>
          <a:prstGeom prst="left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Work in informal sector and Employment as defined in the 19´th ICLS do only capture a sub-set of workers</a:t>
            </a:r>
          </a:p>
        </p:txBody>
      </p:sp>
      <p:cxnSp>
        <p:nvCxnSpPr>
          <p:cNvPr id="14" name="Straight Connector 13"/>
          <p:cNvCxnSpPr>
            <a:stCxn id="6" idx="2"/>
            <a:endCxn id="7" idx="0"/>
          </p:cNvCxnSpPr>
          <p:nvPr/>
        </p:nvCxnSpPr>
        <p:spPr bwMode="auto">
          <a:xfrm flipH="1">
            <a:off x="1270032" y="2204195"/>
            <a:ext cx="3410391" cy="345687"/>
          </a:xfrm>
          <a:prstGeom prst="line">
            <a:avLst/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6" idx="2"/>
            <a:endCxn id="8" idx="0"/>
          </p:cNvCxnSpPr>
          <p:nvPr/>
        </p:nvCxnSpPr>
        <p:spPr bwMode="auto">
          <a:xfrm flipH="1">
            <a:off x="3660618" y="2204194"/>
            <a:ext cx="1019805" cy="345688"/>
          </a:xfrm>
          <a:prstGeom prst="line">
            <a:avLst/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2"/>
            <a:endCxn id="9" idx="0"/>
          </p:cNvCxnSpPr>
          <p:nvPr/>
        </p:nvCxnSpPr>
        <p:spPr bwMode="auto">
          <a:xfrm>
            <a:off x="4680423" y="2204195"/>
            <a:ext cx="3169039" cy="345689"/>
          </a:xfrm>
          <a:prstGeom prst="line">
            <a:avLst/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6" idx="2"/>
            <a:endCxn id="10" idx="0"/>
          </p:cNvCxnSpPr>
          <p:nvPr/>
        </p:nvCxnSpPr>
        <p:spPr bwMode="auto">
          <a:xfrm>
            <a:off x="4680423" y="2204194"/>
            <a:ext cx="1083134" cy="345689"/>
          </a:xfrm>
          <a:prstGeom prst="line">
            <a:avLst/>
          </a:prstGeom>
          <a:solidFill>
            <a:schemeClr val="folHlink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893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rgbClr val="7DA9DF"/>
                </a:solidFill>
              </a:rPr>
              <a:t>Impact on the 15´th ICLS resolution</a:t>
            </a:r>
            <a:endParaRPr lang="en-GB" dirty="0">
              <a:solidFill>
                <a:srgbClr val="7DA9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Conceptually; the boundary in the 15´th ICLS of some market production can be kept as part of defining the scope of the informal sector</a:t>
            </a:r>
          </a:p>
          <a:p>
            <a:r>
              <a:rPr lang="en-GB" dirty="0" smtClean="0"/>
              <a:t>The concept of employment in the informal sector is more narrow when based on the 19`th ICLS definition</a:t>
            </a:r>
          </a:p>
          <a:p>
            <a:r>
              <a:rPr lang="en-GB" dirty="0" smtClean="0"/>
              <a:t>All different forms of work can (theoretically) take place within the </a:t>
            </a:r>
            <a:r>
              <a:rPr lang="en-GB" smtClean="0"/>
              <a:t>informal </a:t>
            </a:r>
            <a:r>
              <a:rPr lang="en-GB" smtClean="0"/>
              <a:t>sector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67FA36-F9EA-4B88-A93C-4EFBCAD0B5BA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1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17´th </a:t>
            </a:r>
            <a:r>
              <a:rPr lang="en-GB" dirty="0"/>
              <a:t>ICLS </a:t>
            </a:r>
            <a:r>
              <a:rPr lang="en-GB" i="1" dirty="0" smtClean="0"/>
              <a:t>Guidelines concerning a statistical definition of informal employment</a:t>
            </a:r>
            <a:endParaRPr lang="en-GB" i="1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67FA36-F9EA-4B88-A93C-4EFBCAD0B5BA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00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DA9DF"/>
                </a:solidFill>
              </a:rPr>
              <a:t>Impact on the </a:t>
            </a:r>
            <a:r>
              <a:rPr lang="en-GB" altLang="en-US" dirty="0" smtClean="0">
                <a:solidFill>
                  <a:srgbClr val="7DA9DF"/>
                </a:solidFill>
              </a:rPr>
              <a:t>17´th </a:t>
            </a:r>
            <a:r>
              <a:rPr lang="en-GB" altLang="en-US" dirty="0">
                <a:solidFill>
                  <a:srgbClr val="7DA9DF"/>
                </a:solidFill>
              </a:rPr>
              <a:t>ICLS </a:t>
            </a:r>
            <a:r>
              <a:rPr lang="en-GB" altLang="en-US" dirty="0" smtClean="0">
                <a:solidFill>
                  <a:srgbClr val="7DA9DF"/>
                </a:solidFill>
              </a:rPr>
              <a:t>guidelines </a:t>
            </a:r>
            <a:endParaRPr lang="en-GB" dirty="0">
              <a:solidFill>
                <a:srgbClr val="7DA9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Major conceptual impact on </a:t>
            </a:r>
            <a:r>
              <a:rPr lang="en-GB" i="1" dirty="0" smtClean="0"/>
              <a:t>informal </a:t>
            </a:r>
            <a:r>
              <a:rPr lang="en-GB" i="1" dirty="0" err="1" smtClean="0"/>
              <a:t>emloyment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definition of informal employment relies on the characteristics of the job</a:t>
            </a:r>
          </a:p>
          <a:p>
            <a:endParaRPr lang="en-GB" dirty="0" smtClean="0"/>
          </a:p>
          <a:p>
            <a:r>
              <a:rPr lang="en-GB" dirty="0" smtClean="0"/>
              <a:t>Definition of informal employment is based on:</a:t>
            </a:r>
          </a:p>
          <a:p>
            <a:pPr lvl="1"/>
            <a:r>
              <a:rPr lang="en-GB" dirty="0" smtClean="0"/>
              <a:t>The concept of employment as defined in the 13´th ICLS </a:t>
            </a:r>
          </a:p>
          <a:p>
            <a:pPr marL="457200" lvl="1" indent="0">
              <a:buNone/>
            </a:pPr>
            <a:r>
              <a:rPr lang="en-GB" dirty="0" smtClean="0"/>
              <a:t>and </a:t>
            </a:r>
          </a:p>
          <a:p>
            <a:pPr lvl="1"/>
            <a:r>
              <a:rPr lang="en-GB" dirty="0" smtClean="0"/>
              <a:t>Status in employment as defined in ICSE-93	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 change of definition of employment changes the foundation of the 17´th ICLS guidelines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67FA36-F9EA-4B88-A93C-4EFBCAD0B5BA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82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The changed concept of employment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67FA36-F9EA-4B88-A93C-4EFBCAD0B5BA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graphicFrame>
        <p:nvGraphicFramePr>
          <p:cNvPr id="15" name="Diagram 14"/>
          <p:cNvGraphicFramePr/>
          <p:nvPr>
            <p:extLst/>
          </p:nvPr>
        </p:nvGraphicFramePr>
        <p:xfrm>
          <a:off x="35720" y="1325581"/>
          <a:ext cx="9109075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332599" y="4868902"/>
            <a:ext cx="755898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en-GB" sz="16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Services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293726" y="4868902"/>
            <a:ext cx="864096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Goods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358872" y="4721817"/>
            <a:ext cx="503238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001934" y="4729275"/>
            <a:ext cx="504056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G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495529" y="4721818"/>
            <a:ext cx="502890" cy="349417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678147" y="4725135"/>
            <a:ext cx="467742" cy="287437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G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483644" y="4869160"/>
            <a:ext cx="1583779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Services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207821" y="4838932"/>
            <a:ext cx="1512888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Goods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1188418" y="4868902"/>
            <a:ext cx="0" cy="1584286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>
            <a:off x="5868938" y="4838932"/>
            <a:ext cx="0" cy="1614256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>
            <a:off x="9124330" y="4838932"/>
            <a:ext cx="20465" cy="1614256"/>
          </a:xfrm>
          <a:prstGeom prst="line">
            <a:avLst/>
          </a:prstGeom>
          <a:ln w="28575">
            <a:solidFill>
              <a:srgbClr val="00B05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Left-Right Arrow 30"/>
          <p:cNvSpPr/>
          <p:nvPr/>
        </p:nvSpPr>
        <p:spPr bwMode="auto">
          <a:xfrm>
            <a:off x="5868939" y="5953405"/>
            <a:ext cx="3255391" cy="550247"/>
          </a:xfrm>
          <a:prstGeom prst="leftRightArrow">
            <a:avLst/>
          </a:prstGeom>
          <a:solidFill>
            <a:srgbClr val="92D050"/>
          </a:solidFill>
          <a:ln w="952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dirty="0">
                <a:solidFill>
                  <a:srgbClr val="000066"/>
                </a:solidFill>
                <a:latin typeface="Arial Narrow" pitchFamily="34" charset="0"/>
              </a:rPr>
              <a:t>Conceptually included</a:t>
            </a:r>
            <a:endParaRPr lang="en-GB" dirty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32" name="Left-Right Arrow 31"/>
          <p:cNvSpPr/>
          <p:nvPr/>
        </p:nvSpPr>
        <p:spPr bwMode="auto">
          <a:xfrm>
            <a:off x="1473668" y="5953405"/>
            <a:ext cx="4383831" cy="550247"/>
          </a:xfrm>
          <a:prstGeom prst="leftRightArrow">
            <a:avLst/>
          </a:prstGeom>
          <a:solidFill>
            <a:srgbClr val="92D050"/>
          </a:solidFill>
          <a:ln w="952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dirty="0">
                <a:solidFill>
                  <a:srgbClr val="000066"/>
                </a:solidFill>
                <a:latin typeface="Arial Narrow" pitchFamily="34" charset="0"/>
              </a:rPr>
              <a:t>Employment 13´th ICLS</a:t>
            </a:r>
            <a:endParaRPr lang="en-GB" dirty="0">
              <a:solidFill>
                <a:srgbClr val="000066"/>
              </a:solidFill>
              <a:latin typeface="Arial Narrow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1494105" y="4729275"/>
            <a:ext cx="526699" cy="601850"/>
          </a:xfrm>
          <a:prstGeom prst="line">
            <a:avLst/>
          </a:prstGeom>
          <a:solidFill>
            <a:schemeClr val="folHlink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H="1">
            <a:off x="1477984" y="4721818"/>
            <a:ext cx="482568" cy="622983"/>
          </a:xfrm>
          <a:prstGeom prst="line">
            <a:avLst/>
          </a:prstGeom>
          <a:solidFill>
            <a:schemeClr val="folHlink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19" idx="3"/>
          </p:cNvCxnSpPr>
          <p:nvPr/>
        </p:nvCxnSpPr>
        <p:spPr bwMode="auto">
          <a:xfrm>
            <a:off x="6171032" y="3284984"/>
            <a:ext cx="1334958" cy="1587960"/>
          </a:xfrm>
          <a:prstGeom prst="line">
            <a:avLst/>
          </a:prstGeom>
          <a:solidFill>
            <a:schemeClr val="folHlink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6117422" y="3225265"/>
            <a:ext cx="1302119" cy="1783891"/>
          </a:xfrm>
          <a:prstGeom prst="line">
            <a:avLst/>
          </a:prstGeom>
          <a:solidFill>
            <a:schemeClr val="folHlink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7762936" y="3282006"/>
            <a:ext cx="1334958" cy="1587960"/>
          </a:xfrm>
          <a:prstGeom prst="line">
            <a:avLst/>
          </a:prstGeom>
          <a:solidFill>
            <a:schemeClr val="folHlink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7709326" y="3222287"/>
            <a:ext cx="1302119" cy="1783891"/>
          </a:xfrm>
          <a:prstGeom prst="line">
            <a:avLst/>
          </a:prstGeom>
          <a:solidFill>
            <a:schemeClr val="folHlink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Oval 57"/>
          <p:cNvSpPr/>
          <p:nvPr/>
        </p:nvSpPr>
        <p:spPr bwMode="auto">
          <a:xfrm>
            <a:off x="1199860" y="4818420"/>
            <a:ext cx="1140687" cy="38951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i="1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26" name="Left-Right Arrow 25"/>
          <p:cNvSpPr/>
          <p:nvPr/>
        </p:nvSpPr>
        <p:spPr bwMode="auto">
          <a:xfrm>
            <a:off x="2613548" y="5352695"/>
            <a:ext cx="3255391" cy="550247"/>
          </a:xfrm>
          <a:prstGeom prst="leftRightArrow">
            <a:avLst/>
          </a:prstGeom>
          <a:solidFill>
            <a:srgbClr val="CCFFFF"/>
          </a:solidFill>
          <a:ln w="952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dirty="0">
                <a:solidFill>
                  <a:srgbClr val="000066"/>
                </a:solidFill>
                <a:latin typeface="Arial Narrow" pitchFamily="34" charset="0"/>
              </a:rPr>
              <a:t>Employment 19´th ICLS</a:t>
            </a:r>
            <a:endParaRPr lang="en-GB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90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58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7DA9DF"/>
                </a:solidFill>
              </a:rPr>
              <a:t>Impact in Moldovia</a:t>
            </a:r>
            <a:endParaRPr lang="en-GB" dirty="0">
              <a:solidFill>
                <a:srgbClr val="7DA9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370" y="1400834"/>
            <a:ext cx="8231029" cy="4525963"/>
          </a:xfrm>
        </p:spPr>
        <p:txBody>
          <a:bodyPr/>
          <a:lstStyle/>
          <a:p>
            <a:pPr marL="0" indent="0">
              <a:buNone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Share of informal employment in agriculture new vs old standards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1404442" y="3212976"/>
            <a:ext cx="5943960" cy="3342600"/>
          </a:xfrm>
          <a:prstGeom prst="rect">
            <a:avLst/>
          </a:prstGeom>
          <a:ln>
            <a:noFill/>
          </a:ln>
        </p:spPr>
      </p:pic>
      <p:sp>
        <p:nvSpPr>
          <p:cNvPr id="6" name="Right Brace 5"/>
          <p:cNvSpPr/>
          <p:nvPr/>
        </p:nvSpPr>
        <p:spPr>
          <a:xfrm>
            <a:off x="7237090" y="3501008"/>
            <a:ext cx="216024" cy="79208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525122" y="36638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- 15.7%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31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algn="l"/>
            <a:r>
              <a:rPr lang="da-DK" dirty="0" smtClean="0">
                <a:solidFill>
                  <a:srgbClr val="7DA9DF"/>
                </a:solidFill>
              </a:rPr>
              <a:t>So....</a:t>
            </a:r>
            <a:r>
              <a:rPr lang="da-DK" dirty="0" smtClean="0">
                <a:solidFill>
                  <a:schemeClr val="bg1"/>
                </a:solidFill>
              </a:rPr>
              <a:t>...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concept of (informal) employment in the 17´th ICLS goes beyond employment as defined in the 19´th ICLS</a:t>
            </a:r>
          </a:p>
          <a:p>
            <a:r>
              <a:rPr lang="en-GB" dirty="0" smtClean="0"/>
              <a:t>Different activities are now excluded from employment that was previous included</a:t>
            </a:r>
          </a:p>
          <a:p>
            <a:pPr lvl="1"/>
            <a:r>
              <a:rPr lang="en-GB" dirty="0" smtClean="0"/>
              <a:t>Especially own-use production of goods is an important component in informal employment</a:t>
            </a:r>
          </a:p>
          <a:p>
            <a:r>
              <a:rPr lang="en-GB" dirty="0" smtClean="0"/>
              <a:t>We are in a transition period</a:t>
            </a:r>
          </a:p>
          <a:p>
            <a:pPr lvl="1"/>
            <a:r>
              <a:rPr lang="en-GB" dirty="0" smtClean="0"/>
              <a:t>Some countries have aligned</a:t>
            </a:r>
          </a:p>
          <a:p>
            <a:pPr lvl="1"/>
            <a:r>
              <a:rPr lang="en-GB" dirty="0" smtClean="0"/>
              <a:t>Other are currently testing</a:t>
            </a:r>
          </a:p>
          <a:p>
            <a:pPr lvl="1"/>
            <a:r>
              <a:rPr lang="en-GB" dirty="0" smtClean="0"/>
              <a:t>Others have not yet started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67FA36-F9EA-4B88-A93C-4EFBCAD0B5BA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49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DA9DF"/>
                </a:solidFill>
              </a:rPr>
              <a:t>Transition period</a:t>
            </a:r>
            <a:endParaRPr lang="en-GB" dirty="0">
              <a:solidFill>
                <a:srgbClr val="7DA9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This needs to be addressed and dealt with</a:t>
            </a:r>
          </a:p>
          <a:p>
            <a:pPr lvl="1"/>
            <a:r>
              <a:rPr lang="en-GB" dirty="0" smtClean="0"/>
              <a:t>Raise the issue at the 20´th ICLS (October 2018) to start the process of alignment</a:t>
            </a:r>
          </a:p>
          <a:p>
            <a:r>
              <a:rPr lang="en-GB" dirty="0" smtClean="0"/>
              <a:t>Until then:</a:t>
            </a:r>
          </a:p>
          <a:p>
            <a:pPr lvl="1"/>
            <a:r>
              <a:rPr lang="en-GB" dirty="0" smtClean="0"/>
              <a:t>If the country has not aligned to the 19´th ICLS </a:t>
            </a:r>
          </a:p>
          <a:p>
            <a:pPr lvl="2"/>
            <a:r>
              <a:rPr lang="en-GB" dirty="0"/>
              <a:t>K</a:t>
            </a:r>
            <a:r>
              <a:rPr lang="en-GB" dirty="0" smtClean="0"/>
              <a:t>eep on deriving informal employment using the 13´th ICLS definition of employment</a:t>
            </a:r>
          </a:p>
          <a:p>
            <a:pPr lvl="1"/>
            <a:r>
              <a:rPr lang="en-GB" dirty="0" smtClean="0"/>
              <a:t>If the country has aligned to the 19´th ICLS</a:t>
            </a:r>
          </a:p>
          <a:p>
            <a:pPr lvl="2"/>
            <a:r>
              <a:rPr lang="en-GB" dirty="0" smtClean="0"/>
              <a:t> Align the concept of informal employment as defined in the 19´th ICLS </a:t>
            </a:r>
          </a:p>
          <a:p>
            <a:pPr lvl="2"/>
            <a:r>
              <a:rPr lang="en-GB" dirty="0" smtClean="0"/>
              <a:t>Complement informal employment with at least informal own-use production of goods mainly for own final use if it is a significant category </a:t>
            </a:r>
          </a:p>
          <a:p>
            <a:pPr lvl="2"/>
            <a:r>
              <a:rPr lang="da-DK" dirty="0" smtClean="0"/>
              <a:t>Employment in informal sector, if possible include all forms of work  Replace employment in informal sector with work in informal sector</a:t>
            </a:r>
            <a:endParaRPr lang="en-GB" dirty="0"/>
          </a:p>
          <a:p>
            <a:pPr marL="914400" lvl="2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3890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	</a:t>
            </a:r>
            <a:r>
              <a:rPr lang="da-DK" dirty="0" smtClean="0">
                <a:solidFill>
                  <a:srgbClr val="7DA9DF"/>
                </a:solidFill>
              </a:rPr>
              <a:t>     </a:t>
            </a:r>
            <a:r>
              <a:rPr lang="da-DK" sz="5400" dirty="0" smtClean="0">
                <a:solidFill>
                  <a:srgbClr val="7DA9DF"/>
                </a:solidFill>
              </a:rPr>
              <a:t> Thank you</a:t>
            </a:r>
            <a:endParaRPr lang="en-GB" sz="5400" dirty="0">
              <a:solidFill>
                <a:srgbClr val="7DA9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1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81" y="274638"/>
            <a:ext cx="692382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altLang="en-US" sz="3400" dirty="0" smtClean="0">
                <a:solidFill>
                  <a:schemeClr val="bg1"/>
                </a:solidFill>
              </a:rPr>
              <a:t>statistics </a:t>
            </a:r>
            <a:r>
              <a:rPr lang="en-GB" altLang="en-US" sz="3400" dirty="0">
                <a:solidFill>
                  <a:schemeClr val="bg1"/>
                </a:solidFill>
              </a:rPr>
              <a:t>of </a:t>
            </a:r>
            <a:br>
              <a:rPr lang="en-GB" altLang="en-US" sz="3400" dirty="0">
                <a:solidFill>
                  <a:schemeClr val="bg1"/>
                </a:solidFill>
              </a:rPr>
            </a:br>
            <a:r>
              <a:rPr lang="en-GB" altLang="en-US" sz="2700" dirty="0" smtClean="0">
                <a:solidFill>
                  <a:srgbClr val="7DA9DF"/>
                </a:solidFill>
              </a:rPr>
              <a:t>19´th ICLS resolution concerning statistics of</a:t>
            </a:r>
            <a:r>
              <a:rPr lang="en-GB" altLang="en-US" sz="2700" dirty="0">
                <a:solidFill>
                  <a:srgbClr val="7DA9DF"/>
                </a:solidFill>
              </a:rPr>
              <a:t> </a:t>
            </a:r>
            <a:r>
              <a:rPr lang="en-GB" altLang="en-US" sz="2700" dirty="0" smtClean="0">
                <a:solidFill>
                  <a:srgbClr val="7DA9DF"/>
                </a:solidFill>
              </a:rPr>
              <a:t>Work, Employment &amp; labour underutilization</a:t>
            </a:r>
            <a:r>
              <a:rPr lang="en-GB" altLang="en-US" sz="3400" dirty="0" smtClean="0">
                <a:solidFill>
                  <a:schemeClr val="bg1"/>
                </a:solidFill>
              </a:rPr>
              <a:t>, </a:t>
            </a:r>
            <a:r>
              <a:rPr lang="en-GB" altLang="en-US" sz="3400" dirty="0">
                <a:solidFill>
                  <a:schemeClr val="bg1"/>
                </a:solidFill>
              </a:rPr>
              <a:t>Employment &amp; Labour underutilization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283" y="1341438"/>
            <a:ext cx="8675687" cy="5040312"/>
          </a:xfrm>
        </p:spPr>
        <p:txBody>
          <a:bodyPr anchor="t"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dirty="0" smtClean="0"/>
              <a:t>Adopted by 19</a:t>
            </a:r>
            <a:r>
              <a:rPr lang="en-GB" baseline="30000" dirty="0" smtClean="0"/>
              <a:t>th</a:t>
            </a:r>
            <a:r>
              <a:rPr lang="en-GB" dirty="0" smtClean="0"/>
              <a:t> ICLS in October 2013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dirty="0" smtClean="0"/>
              <a:t>Updates previous standards on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dirty="0" smtClean="0"/>
              <a:t>Statistics of the economically active population, employment, unemployment and underemployment  (13</a:t>
            </a:r>
            <a:r>
              <a:rPr lang="en-GB" baseline="30000" dirty="0" smtClean="0"/>
              <a:t>th</a:t>
            </a:r>
            <a:r>
              <a:rPr lang="en-GB" dirty="0" smtClean="0"/>
              <a:t> ICLS, 1982)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dirty="0" smtClean="0"/>
              <a:t>A new framework for work and labour market statistics, 	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600" dirty="0"/>
              <a:t>impacts on the surrounding statistical frameworks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dirty="0" smtClean="0"/>
              <a:t>Transition period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dirty="0" smtClean="0"/>
              <a:t> some countries have aligned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dirty="0" smtClean="0"/>
              <a:t> others are testing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dirty="0" smtClean="0"/>
              <a:t>some have not yet started 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 Narrow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 Narrow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 Narrow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 Narrow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solidFill>
                  <a:srgbClr val="CCCCFF"/>
                </a:solidFill>
                <a:latin typeface="Arial" charset="0"/>
              </a:rPr>
              <a:t>ILO Department of Statistics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 Narrow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 Narrow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 Narrow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 Narrow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5C07912-F679-42AB-94C9-2AA52058C4AA}" type="slidenum">
              <a:rPr lang="en-GB" altLang="en-US" sz="1400">
                <a:solidFill>
                  <a:srgbClr val="FFFF99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>
              <a:solidFill>
                <a:srgbClr val="FFFF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80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2400" b="1" dirty="0">
                <a:solidFill>
                  <a:srgbClr val="7DA9DF"/>
                </a:solidFill>
              </a:rPr>
              <a:t>Work </a:t>
            </a:r>
            <a:r>
              <a:rPr lang="en-GB" altLang="en-US" sz="2400" dirty="0">
                <a:solidFill>
                  <a:srgbClr val="7DA9DF"/>
                </a:solidFill>
              </a:rPr>
              <a:t>(§ 6)                                            </a:t>
            </a:r>
            <a:br>
              <a:rPr lang="en-GB" altLang="en-US" sz="2400" dirty="0">
                <a:solidFill>
                  <a:srgbClr val="7DA9DF"/>
                </a:solidFill>
              </a:rPr>
            </a:br>
            <a:r>
              <a:rPr lang="en-GB" altLang="en-US" sz="2400" dirty="0">
                <a:solidFill>
                  <a:srgbClr val="7DA9DF"/>
                </a:solidFill>
              </a:rPr>
              <a:t>   1</a:t>
            </a:r>
            <a:r>
              <a:rPr lang="en-GB" altLang="en-US" sz="2400" baseline="30000" dirty="0">
                <a:solidFill>
                  <a:srgbClr val="7DA9DF"/>
                </a:solidFill>
              </a:rPr>
              <a:t>st</a:t>
            </a:r>
            <a:r>
              <a:rPr lang="en-GB" altLang="en-US" sz="2400" dirty="0">
                <a:solidFill>
                  <a:srgbClr val="7DA9DF"/>
                </a:solidFill>
              </a:rPr>
              <a:t> international statistical definition of work</a:t>
            </a:r>
            <a:endParaRPr lang="en-GB" sz="2400" dirty="0">
              <a:solidFill>
                <a:srgbClr val="7DA9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spcBef>
                <a:spcPts val="0"/>
              </a:spcBef>
              <a:buFontTx/>
              <a:buNone/>
              <a:defRPr/>
            </a:pPr>
            <a:r>
              <a:rPr lang="en-GB" b="1" dirty="0"/>
              <a:t>“Any activity performed  </a:t>
            </a:r>
          </a:p>
          <a:p>
            <a:pPr lvl="1" algn="ctr">
              <a:spcBef>
                <a:spcPts val="0"/>
              </a:spcBef>
              <a:buFontTx/>
              <a:buNone/>
              <a:defRPr/>
            </a:pPr>
            <a:r>
              <a:rPr lang="en-GB" b="1" dirty="0"/>
              <a:t>by persons of any sex and age   </a:t>
            </a:r>
          </a:p>
          <a:p>
            <a:pPr lvl="1" algn="ctr">
              <a:spcBef>
                <a:spcPts val="0"/>
              </a:spcBef>
              <a:buFontTx/>
              <a:buNone/>
              <a:defRPr/>
            </a:pPr>
            <a:r>
              <a:rPr lang="en-GB" b="1" dirty="0"/>
              <a:t>to produce goods </a:t>
            </a:r>
            <a:r>
              <a:rPr lang="en-GB" b="1" spc="-150" dirty="0"/>
              <a:t>or  </a:t>
            </a:r>
            <a:r>
              <a:rPr lang="en-GB" b="1" dirty="0"/>
              <a:t>to provide services  </a:t>
            </a:r>
          </a:p>
          <a:p>
            <a:pPr lvl="1" algn="ctr">
              <a:spcBef>
                <a:spcPts val="0"/>
              </a:spcBef>
              <a:buFontTx/>
              <a:buNone/>
              <a:defRPr/>
            </a:pPr>
            <a:r>
              <a:rPr lang="en-GB" b="1" dirty="0"/>
              <a:t>for use </a:t>
            </a:r>
            <a:r>
              <a:rPr lang="en-GB" b="1" spc="-150" dirty="0"/>
              <a:t>by</a:t>
            </a:r>
            <a:r>
              <a:rPr lang="en-GB" b="1" dirty="0"/>
              <a:t> others </a:t>
            </a:r>
            <a:r>
              <a:rPr lang="en-GB" b="1" spc="-150" dirty="0"/>
              <a:t>or</a:t>
            </a:r>
            <a:r>
              <a:rPr lang="en-GB" b="1" dirty="0"/>
              <a:t> for own use</a:t>
            </a:r>
            <a:r>
              <a:rPr lang="en-GB" b="1" spc="-150" dirty="0"/>
              <a:t>” </a:t>
            </a:r>
          </a:p>
          <a:p>
            <a:pPr lvl="1" algn="ctr">
              <a:spcBef>
                <a:spcPts val="0"/>
              </a:spcBef>
              <a:buFontTx/>
              <a:buNone/>
              <a:defRPr/>
            </a:pPr>
            <a:endParaRPr lang="en-GB" sz="2000" dirty="0"/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2400" dirty="0"/>
              <a:t>Irrespective of legality, formal / informal nature of activity</a:t>
            </a:r>
            <a:endParaRPr lang="en-GB" sz="2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54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rgbClr val="7DA9DF"/>
                </a:solidFill>
              </a:rPr>
              <a:t>Work</a:t>
            </a:r>
            <a:r>
              <a:rPr lang="en-GB" altLang="en-US" dirty="0">
                <a:solidFill>
                  <a:srgbClr val="7DA9DF"/>
                </a:solidFill>
              </a:rPr>
              <a:t> </a:t>
            </a:r>
            <a:r>
              <a:rPr lang="en-GB" altLang="en-US" dirty="0" smtClean="0">
                <a:solidFill>
                  <a:srgbClr val="7DA9DF"/>
                </a:solidFill>
              </a:rPr>
              <a:t>and the 2008 SNA (1)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1619" y="1341438"/>
            <a:ext cx="8713788" cy="50403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GB" altLang="en-US" sz="2400" b="1" dirty="0"/>
              <a:t>Aligned with General production boundary (2008 SNA)</a:t>
            </a:r>
            <a:endParaRPr lang="en-GB" altLang="en-US" sz="2400" dirty="0"/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GB" altLang="en-US" sz="2400" dirty="0"/>
              <a:t>Activity must result in </a:t>
            </a:r>
            <a:r>
              <a:rPr lang="en-GB" altLang="en-US" sz="2400" dirty="0">
                <a:solidFill>
                  <a:srgbClr val="C00000"/>
                </a:solidFill>
              </a:rPr>
              <a:t>production</a:t>
            </a:r>
            <a:r>
              <a:rPr lang="en-GB" altLang="en-US" sz="2400" dirty="0"/>
              <a:t> of goods or services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GB" altLang="en-US" sz="2400" dirty="0"/>
              <a:t>Activity must fulfil </a:t>
            </a:r>
            <a:r>
              <a:rPr lang="en-GB" altLang="en-US" sz="2400" dirty="0">
                <a:solidFill>
                  <a:srgbClr val="C00000"/>
                </a:solidFill>
              </a:rPr>
              <a:t>3</a:t>
            </a:r>
            <a:r>
              <a:rPr lang="en-GB" altLang="en-US" sz="2400" baseline="30000" dirty="0">
                <a:solidFill>
                  <a:srgbClr val="C00000"/>
                </a:solidFill>
              </a:rPr>
              <a:t>rd</a:t>
            </a:r>
            <a:r>
              <a:rPr lang="en-GB" altLang="en-US" sz="2400" dirty="0">
                <a:solidFill>
                  <a:srgbClr val="C00000"/>
                </a:solidFill>
              </a:rPr>
              <a:t> person criterion</a:t>
            </a:r>
            <a:r>
              <a:rPr lang="en-GB" altLang="en-US" sz="2400" dirty="0"/>
              <a:t>: i.e. it must be possible for someone else to perform the activity on one’s behalf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GB" altLang="en-US" sz="2400" b="1" dirty="0"/>
              <a:t>Can be performed in any kind of economic unit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GB" altLang="en-US" sz="2400" dirty="0">
                <a:solidFill>
                  <a:srgbClr val="C00000"/>
                </a:solidFill>
              </a:rPr>
              <a:t>Market units </a:t>
            </a:r>
            <a:r>
              <a:rPr lang="en-GB" altLang="en-US" sz="2400" dirty="0"/>
              <a:t>(i.e. for profit units, such as corporations, quasi-corporations and household unincorporated market enterprises)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GB" altLang="en-US" sz="2400" dirty="0">
                <a:solidFill>
                  <a:srgbClr val="C00000"/>
                </a:solidFill>
              </a:rPr>
              <a:t>Non-market units </a:t>
            </a:r>
            <a:r>
              <a:rPr lang="en-GB" altLang="en-US" sz="2400" dirty="0"/>
              <a:t>(i.e. government &amp; non-profit institutions)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GB" altLang="en-US" sz="2400" dirty="0">
                <a:solidFill>
                  <a:srgbClr val="C00000"/>
                </a:solidFill>
              </a:rPr>
              <a:t>Households producing </a:t>
            </a:r>
            <a:r>
              <a:rPr lang="en-GB" altLang="en-US" sz="2400" dirty="0"/>
              <a:t>goods or services </a:t>
            </a:r>
            <a:r>
              <a:rPr lang="en-GB" altLang="en-US" sz="2400" dirty="0">
                <a:solidFill>
                  <a:srgbClr val="C00000"/>
                </a:solidFill>
              </a:rPr>
              <a:t>for own final use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altLang="en-US" sz="2800" b="1" dirty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mtClean="0">
                <a:solidFill>
                  <a:srgbClr val="CCCCFF"/>
                </a:solidFill>
              </a:rPr>
              <a:t>ILO Department of Statistics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ACF7A5-6201-4C70-9705-E655AAD37B82}" type="slidenum">
              <a:rPr lang="en-GB" altLang="en-US" smtClean="0">
                <a:solidFill>
                  <a:srgbClr val="FFFF99"/>
                </a:solidFill>
              </a:rPr>
              <a:pPr eaLnBrk="1" hangingPunct="1"/>
              <a:t>4</a:t>
            </a:fld>
            <a:endParaRPr lang="en-GB" altLang="en-US" smtClean="0">
              <a:solidFill>
                <a:srgbClr val="FFFF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338" y="5805264"/>
            <a:ext cx="8642350" cy="461963"/>
          </a:xfrm>
          <a:prstGeom prst="rect">
            <a:avLst/>
          </a:prstGeom>
          <a:solidFill>
            <a:srgbClr val="FFCC00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Enables coherence between work statistics and economic statistics</a:t>
            </a:r>
          </a:p>
        </p:txBody>
      </p:sp>
    </p:spTree>
    <p:extLst>
      <p:ext uri="{BB962C8B-B14F-4D97-AF65-F5344CB8AC3E}">
        <p14:creationId xmlns:p14="http://schemas.microsoft.com/office/powerpoint/2010/main" val="10222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rgbClr val="7DA9DF"/>
                </a:solidFill>
              </a:rPr>
              <a:t>Work and the 2008 SNA (2)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mtClean="0">
                <a:solidFill>
                  <a:srgbClr val="CCCCFF"/>
                </a:solidFill>
              </a:rPr>
              <a:t>ILO Department of Statistics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91647E-568F-469A-B173-C5DD0D752932}" type="slidenum">
              <a:rPr lang="en-GB" altLang="en-US" smtClean="0">
                <a:solidFill>
                  <a:srgbClr val="FFFF99"/>
                </a:solidFill>
              </a:rPr>
              <a:pPr eaLnBrk="1" hangingPunct="1"/>
              <a:t>5</a:t>
            </a:fld>
            <a:endParaRPr lang="en-GB" altLang="en-US" smtClean="0">
              <a:solidFill>
                <a:srgbClr val="FFFF99"/>
              </a:solidFill>
            </a:endParaRPr>
          </a:p>
        </p:txBody>
      </p:sp>
      <p:graphicFrame>
        <p:nvGraphicFramePr>
          <p:cNvPr id="7" name="7 Diagrama"/>
          <p:cNvGraphicFramePr/>
          <p:nvPr>
            <p:extLst>
              <p:ext uri="{D42A27DB-BD31-4B8C-83A1-F6EECF244321}">
                <p14:modId xmlns:p14="http://schemas.microsoft.com/office/powerpoint/2010/main" val="1341803389"/>
              </p:ext>
            </p:extLst>
          </p:nvPr>
        </p:nvGraphicFramePr>
        <p:xfrm>
          <a:off x="108298" y="1268414"/>
          <a:ext cx="8928992" cy="4032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>
            <a:endCxn id="9" idx="0"/>
          </p:cNvCxnSpPr>
          <p:nvPr/>
        </p:nvCxnSpPr>
        <p:spPr>
          <a:xfrm>
            <a:off x="1908969" y="2204864"/>
            <a:ext cx="0" cy="334645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32708" y="5551315"/>
            <a:ext cx="1152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C00000"/>
                </a:solidFill>
                <a:latin typeface="Arial Narrow" pitchFamily="34" charset="0"/>
              </a:rPr>
              <a:t>General production boundary</a:t>
            </a:r>
          </a:p>
        </p:txBody>
      </p:sp>
      <p:cxnSp>
        <p:nvCxnSpPr>
          <p:cNvPr id="11" name="Straight Connector 10"/>
          <p:cNvCxnSpPr>
            <a:endCxn id="16" idx="0"/>
          </p:cNvCxnSpPr>
          <p:nvPr/>
        </p:nvCxnSpPr>
        <p:spPr>
          <a:xfrm>
            <a:off x="3059908" y="3681240"/>
            <a:ext cx="1587" cy="1776413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12208" y="5457653"/>
            <a:ext cx="12969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 dirty="0">
                <a:solidFill>
                  <a:srgbClr val="00B050"/>
                </a:solidFill>
                <a:latin typeface="Arial Narrow" pitchFamily="34" charset="0"/>
              </a:rPr>
              <a:t>SNA production boundary</a:t>
            </a:r>
          </a:p>
        </p:txBody>
      </p:sp>
      <p:sp>
        <p:nvSpPr>
          <p:cNvPr id="19" name="Left-Right Arrow 18"/>
          <p:cNvSpPr/>
          <p:nvPr/>
        </p:nvSpPr>
        <p:spPr>
          <a:xfrm>
            <a:off x="1980728" y="4940970"/>
            <a:ext cx="6840538" cy="576263"/>
          </a:xfrm>
          <a:prstGeom prst="leftRightArrow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New concept of “Work” = ALL productive activities</a:t>
            </a:r>
          </a:p>
        </p:txBody>
      </p:sp>
      <p:sp>
        <p:nvSpPr>
          <p:cNvPr id="26" name="Left-Right Arrow 25"/>
          <p:cNvSpPr/>
          <p:nvPr/>
        </p:nvSpPr>
        <p:spPr>
          <a:xfrm>
            <a:off x="3059908" y="4292898"/>
            <a:ext cx="5684837" cy="576262"/>
          </a:xfrm>
          <a:prstGeom prst="left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Previous activity scope for “employment”</a:t>
            </a:r>
          </a:p>
        </p:txBody>
      </p:sp>
      <p:sp>
        <p:nvSpPr>
          <p:cNvPr id="12" name="Rectangle 11"/>
          <p:cNvSpPr/>
          <p:nvPr/>
        </p:nvSpPr>
        <p:spPr>
          <a:xfrm rot="19740975">
            <a:off x="1873526" y="4287032"/>
            <a:ext cx="12234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8000">
                  <a:solidFill>
                    <a:srgbClr val="3366FF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anose="020B0606020202030204" pitchFamily="34" charset="0"/>
              </a:rPr>
              <a:t>Included</a:t>
            </a:r>
          </a:p>
        </p:txBody>
      </p:sp>
    </p:spTree>
    <p:extLst>
      <p:ext uri="{BB962C8B-B14F-4D97-AF65-F5344CB8AC3E}">
        <p14:creationId xmlns:p14="http://schemas.microsoft.com/office/powerpoint/2010/main" val="113971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6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7DA9DF"/>
                </a:solidFill>
              </a:rPr>
              <a:t>Framework Forms of Work </a:t>
            </a:r>
            <a:r>
              <a:rPr lang="en-GB" altLang="en-US" dirty="0" smtClean="0">
                <a:solidFill>
                  <a:srgbClr val="7DA9DF"/>
                </a:solidFill>
              </a:rPr>
              <a:t>(1):</a:t>
            </a:r>
            <a:endParaRPr lang="en-GB" dirty="0">
              <a:solidFill>
                <a:srgbClr val="7DA9D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Five forms of work</a:t>
            </a:r>
          </a:p>
          <a:p>
            <a:r>
              <a:rPr lang="en-GB" dirty="0" smtClean="0"/>
              <a:t>Based on two dimensions</a:t>
            </a:r>
          </a:p>
          <a:p>
            <a:pPr lvl="1"/>
            <a:r>
              <a:rPr lang="en-GB" dirty="0" smtClean="0"/>
              <a:t>Intended destination</a:t>
            </a:r>
          </a:p>
          <a:p>
            <a:pPr lvl="1"/>
            <a:r>
              <a:rPr lang="en-GB" dirty="0" smtClean="0"/>
              <a:t>Transaction type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3FBFE7-D4C2-4B92-AE3F-46C0A49923C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5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nes\Pictures\work\ILO-manuf-s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72594" y="5738764"/>
            <a:ext cx="783002" cy="77464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Framework Forms of Work (2):</a:t>
            </a:r>
            <a:br>
              <a:rPr lang="en-GB" altLang="en-US" sz="3600" dirty="0"/>
            </a:br>
            <a:r>
              <a:rPr lang="en-GB" altLang="en-US" sz="2800" dirty="0"/>
              <a:t>By main intended destination &amp; transaction type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solidFill>
                  <a:srgbClr val="CCCCFF"/>
                </a:solidFill>
              </a:rPr>
              <a:t>ILO Department of Statistics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EB6E56-316C-41FE-9162-0F7316EACA74}" type="slidenum">
              <a:rPr lang="en-GB" altLang="en-US" smtClean="0">
                <a:solidFill>
                  <a:srgbClr val="FFFF99"/>
                </a:solidFill>
              </a:rPr>
              <a:pPr eaLnBrk="1" hangingPunct="1"/>
              <a:t>7</a:t>
            </a:fld>
            <a:endParaRPr lang="en-GB" altLang="en-US" smtClean="0">
              <a:solidFill>
                <a:srgbClr val="FFFF99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33814389"/>
              </p:ext>
            </p:extLst>
          </p:nvPr>
        </p:nvGraphicFramePr>
        <p:xfrm>
          <a:off x="108298" y="1340768"/>
          <a:ext cx="871296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own Arrow 5"/>
          <p:cNvSpPr/>
          <p:nvPr/>
        </p:nvSpPr>
        <p:spPr>
          <a:xfrm>
            <a:off x="612354" y="2996952"/>
            <a:ext cx="647700" cy="648072"/>
          </a:xfrm>
          <a:prstGeom prst="downArrow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3349030" y="3208462"/>
            <a:ext cx="647700" cy="436563"/>
          </a:xfrm>
          <a:prstGeom prst="downArrow">
            <a:avLst/>
          </a:prstGeom>
          <a:solidFill>
            <a:srgbClr val="6699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5653286" y="3212976"/>
            <a:ext cx="647700" cy="431800"/>
          </a:xfrm>
          <a:prstGeom prst="downArrow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6803828" y="3212977"/>
            <a:ext cx="649287" cy="436563"/>
          </a:xfrm>
          <a:prstGeom prst="downArrow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Down Arrow 12"/>
          <p:cNvSpPr/>
          <p:nvPr/>
        </p:nvSpPr>
        <p:spPr>
          <a:xfrm>
            <a:off x="7885162" y="3212976"/>
            <a:ext cx="647700" cy="431800"/>
          </a:xfrm>
          <a:prstGeom prst="downArrow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180306" y="4869854"/>
            <a:ext cx="755898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en-GB" sz="16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Services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972394" y="4869160"/>
            <a:ext cx="864096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Goods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509716" y="4869160"/>
            <a:ext cx="503238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012954" y="4869160"/>
            <a:ext cx="504056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G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589019" y="4869160"/>
            <a:ext cx="504825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129388" y="4869161"/>
            <a:ext cx="467742" cy="287437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G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740378" y="4869160"/>
            <a:ext cx="504825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G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8281516" y="4869854"/>
            <a:ext cx="467742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9BB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052912" y="4869160"/>
            <a:ext cx="1583779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Services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779986" y="4869854"/>
            <a:ext cx="1512888" cy="287338"/>
          </a:xfrm>
          <a:prstGeom prst="round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Goods</a:t>
            </a:r>
          </a:p>
        </p:txBody>
      </p:sp>
      <p:pic>
        <p:nvPicPr>
          <p:cNvPr id="23" name="Picture 22" descr="ILO-house-sq.JPG - Windows Photo Viewer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00" t="35434" r="41483" b="36913"/>
          <a:stretch/>
        </p:blipFill>
        <p:spPr>
          <a:xfrm>
            <a:off x="108299" y="5355936"/>
            <a:ext cx="922661" cy="88137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9" t="2360" r="43902" b="29032"/>
          <a:stretch/>
        </p:blipFill>
        <p:spPr bwMode="auto">
          <a:xfrm>
            <a:off x="7734770" y="5355936"/>
            <a:ext cx="1014055" cy="8813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0" t="11891" r="3302" b="-609"/>
          <a:stretch/>
        </p:blipFill>
        <p:spPr>
          <a:xfrm>
            <a:off x="6661026" y="5373217"/>
            <a:ext cx="869816" cy="86409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0" t="52641" r="58633" b="18250"/>
          <a:stretch/>
        </p:blipFill>
        <p:spPr bwMode="auto">
          <a:xfrm>
            <a:off x="5508899" y="5373216"/>
            <a:ext cx="966699" cy="826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14" descr="FruitStallAtBeach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944" y="5301209"/>
            <a:ext cx="764666" cy="732847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enes\Pictures\work\ILO-agric.sq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770" y="5320921"/>
            <a:ext cx="840110" cy="78677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712" y="5320921"/>
            <a:ext cx="838337" cy="622176"/>
          </a:xfrm>
          <a:prstGeom prst="rect">
            <a:avLst/>
          </a:prstGeom>
          <a:ln>
            <a:solidFill>
              <a:schemeClr val="accent1">
                <a:lumMod val="10000"/>
              </a:schemeClr>
            </a:solidFill>
          </a:ln>
        </p:spPr>
      </p:pic>
      <p:pic>
        <p:nvPicPr>
          <p:cNvPr id="1028" name="Picture 4" descr="C:\Users\benes\Pictures\work\shoe-shiner-Ethiopia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798" y="5796624"/>
            <a:ext cx="954535" cy="71399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enes\Pictures\work\firewood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29"/>
          <a:stretch/>
        </p:blipFill>
        <p:spPr bwMode="auto">
          <a:xfrm>
            <a:off x="1059640" y="5320921"/>
            <a:ext cx="776851" cy="101247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3433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15´th </a:t>
            </a:r>
            <a:r>
              <a:rPr lang="en-GB" dirty="0"/>
              <a:t>ICLS </a:t>
            </a:r>
            <a:r>
              <a:rPr lang="en-GB" i="1" dirty="0" smtClean="0"/>
              <a:t>Resolution </a:t>
            </a:r>
            <a:r>
              <a:rPr lang="en-GB" i="1" dirty="0"/>
              <a:t>concerning statistics of employment in the informal sector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67FA36-F9EA-4B88-A93C-4EFBCAD0B5B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6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7DA9DF"/>
                </a:solidFill>
              </a:rPr>
              <a:t>Definition of informal sector</a:t>
            </a:r>
            <a:endParaRPr lang="en-GB" dirty="0">
              <a:solidFill>
                <a:srgbClr val="7DA9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Boundaries of informal sector</a:t>
            </a:r>
          </a:p>
          <a:p>
            <a:pPr lvl="1"/>
            <a:r>
              <a:rPr lang="en-GB" dirty="0" smtClean="0"/>
              <a:t>Economic unit should have some market production</a:t>
            </a:r>
          </a:p>
          <a:p>
            <a:pPr lvl="1"/>
            <a:r>
              <a:rPr lang="en-GB" dirty="0" smtClean="0"/>
              <a:t>Excludes</a:t>
            </a:r>
          </a:p>
          <a:p>
            <a:pPr lvl="2"/>
            <a:r>
              <a:rPr lang="en-GB" dirty="0" smtClean="0"/>
              <a:t> own use production exclusively for own final use</a:t>
            </a:r>
          </a:p>
          <a:p>
            <a:pPr lvl="2"/>
            <a:r>
              <a:rPr lang="da-DK" dirty="0" smtClean="0"/>
              <a:t>Non-market units</a:t>
            </a:r>
            <a:endParaRPr lang="en-GB" dirty="0" smtClean="0"/>
          </a:p>
          <a:p>
            <a:r>
              <a:rPr lang="en-GB" dirty="0" smtClean="0"/>
              <a:t>Not incorporated</a:t>
            </a:r>
          </a:p>
          <a:p>
            <a:r>
              <a:rPr lang="en-GB" dirty="0" smtClean="0"/>
              <a:t>Not registered</a:t>
            </a:r>
          </a:p>
          <a:p>
            <a:r>
              <a:rPr lang="en-GB" dirty="0" smtClean="0"/>
              <a:t>No complete separate account</a:t>
            </a:r>
          </a:p>
          <a:p>
            <a:endParaRPr lang="da-DK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719" y="6453189"/>
            <a:ext cx="69850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01808" y="6453189"/>
            <a:ext cx="909637" cy="268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67FA36-F9EA-4B88-A93C-4EFBCAD0B5B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828378" y="5733256"/>
            <a:ext cx="5904656" cy="55399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66"/>
                </a:solidFill>
                <a:latin typeface="Arial Narrow" pitchFamily="34" charset="0"/>
              </a:rPr>
              <a:t>The boundaries/definition are based on the characteristics of the production unit and not the characteristics of the work relationship</a:t>
            </a:r>
          </a:p>
        </p:txBody>
      </p:sp>
    </p:spTree>
    <p:extLst>
      <p:ext uri="{BB962C8B-B14F-4D97-AF65-F5344CB8AC3E}">
        <p14:creationId xmlns:p14="http://schemas.microsoft.com/office/powerpoint/2010/main" val="17237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9624</TotalTime>
  <Words>1058</Words>
  <Application>Microsoft Office PowerPoint</Application>
  <PresentationFormat>Custom</PresentationFormat>
  <Paragraphs>217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DejaVu Sans</vt:lpstr>
      <vt:lpstr>Palatino Linotype</vt:lpstr>
      <vt:lpstr>Times New Roman</vt:lpstr>
      <vt:lpstr>Office Theme</vt:lpstr>
      <vt:lpstr>PowerPoint Presentation</vt:lpstr>
      <vt:lpstr>statistics of  19´th ICLS resolution concerning statistics of Work, Employment &amp; labour underutilization, Employment &amp; Labour underutilization</vt:lpstr>
      <vt:lpstr>Work (§ 6)                                                1st international statistical definition of work</vt:lpstr>
      <vt:lpstr>Work and the 2008 SNA (1)</vt:lpstr>
      <vt:lpstr>Work and the 2008 SNA (2)</vt:lpstr>
      <vt:lpstr>Framework Forms of Work (1):</vt:lpstr>
      <vt:lpstr>Framework Forms of Work (2): By main intended destination &amp; transaction type</vt:lpstr>
      <vt:lpstr>PowerPoint Presentation</vt:lpstr>
      <vt:lpstr>Definition of informal sector</vt:lpstr>
      <vt:lpstr>Can be unchanged</vt:lpstr>
      <vt:lpstr>Different forms or work/ Informal sector</vt:lpstr>
      <vt:lpstr>Impact on the 15´th ICLS resolution</vt:lpstr>
      <vt:lpstr>PowerPoint Presentation</vt:lpstr>
      <vt:lpstr>Impact on the 17´th ICLS guidelines </vt:lpstr>
      <vt:lpstr>The changed concept of employment</vt:lpstr>
      <vt:lpstr>Impact in Moldovia</vt:lpstr>
      <vt:lpstr>So.......</vt:lpstr>
      <vt:lpstr>Transition period</vt:lpstr>
      <vt:lpstr>PowerPoint Presentation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Florence Bonnet</dc:creator>
  <cp:lastModifiedBy>Frosch, Michael Thye</cp:lastModifiedBy>
  <cp:revision>633</cp:revision>
  <cp:lastPrinted>2016-04-13T09:39:56Z</cp:lastPrinted>
  <dcterms:created xsi:type="dcterms:W3CDTF">2014-01-15T14:27:05Z</dcterms:created>
  <dcterms:modified xsi:type="dcterms:W3CDTF">2017-10-12T16:22:36Z</dcterms:modified>
</cp:coreProperties>
</file>